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92" y="-6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97869"/>
            <a:ext cx="7772400" cy="1102519"/>
          </a:xfrm>
        </p:spPr>
        <p:txBody>
          <a:bodyPr/>
          <a:lstStyle>
            <a:lvl1pPr>
              <a:defRPr sz="4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4700"/>
            <a:ext cx="6400800" cy="1314450"/>
          </a:xfrm>
        </p:spPr>
        <p:txBody>
          <a:bodyPr/>
          <a:lstStyle>
            <a:lvl1pPr marL="0" indent="0" algn="ctr">
              <a:buNone/>
              <a:defRPr sz="2800">
                <a:latin typeface="华文行楷" pitchFamily="2" charset="-122"/>
                <a:ea typeface="华文行楷" pitchFamily="2" charset="-122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AB655-E861-4CB1-A3E6-472798A7D5E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5519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60BAD-F12F-4697-83E0-0A6756EC5A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89803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1DE41A-E99D-413D-8E11-3CB8B4BEB3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18832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825478-5F53-47B2-AF1C-8B7A73DE35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8528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6A6BD-DC41-4733-AA52-FCE1D99D0C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473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E45180-00B6-4A2E-8CE6-C542B940120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121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EF807-1F3E-41A9-ACAD-4493DDA4A21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6283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08EC4B-5074-40C7-8DB9-AE949F6247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65876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2DBC36-4152-4117-B80D-23539480D16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3699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9DDAA7-F0AE-4DC1-B0E2-D5380DBD879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8015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72CB4-BD41-4E96-8A4E-0B82D0108BF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310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1BC6D07-1E37-46D9-A3A1-E41DD5F5117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华文行楷" pitchFamily="2" charset="-122"/>
          <a:ea typeface="华文行楷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343150"/>
            <a:ext cx="7239000" cy="1036638"/>
          </a:xfrm>
        </p:spPr>
        <p:txBody>
          <a:bodyPr/>
          <a:lstStyle/>
          <a:p>
            <a:pPr eaLnBrk="1" hangingPunct="1"/>
            <a:r>
              <a:rPr lang="zh-CN" altLang="en-US" sz="3600" b="1" smtClean="0"/>
              <a:t>中国风</a:t>
            </a:r>
            <a:r>
              <a:rPr lang="en-US" altLang="zh-CN" sz="3600" b="1" smtClean="0"/>
              <a:t>PPT</a:t>
            </a:r>
            <a:r>
              <a:rPr lang="zh-CN" altLang="en-US" sz="3600" b="1" smtClean="0"/>
              <a:t>模板</a:t>
            </a:r>
            <a:br>
              <a:rPr lang="zh-CN" altLang="en-US" sz="3600" b="1" smtClean="0"/>
            </a:br>
            <a:endParaRPr lang="zh-CN" altLang="zh-CN" sz="32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098" name="内容占位符 2"/>
          <p:cNvSpPr>
            <a:spLocks noGrp="1" noChangeArrowheads="1"/>
          </p:cNvSpPr>
          <p:nvPr>
            <p:ph idx="1"/>
          </p:nvPr>
        </p:nvSpPr>
        <p:spPr>
          <a:xfrm>
            <a:off x="685800" y="1200150"/>
            <a:ext cx="8229600" cy="3394075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配色方案修改：</a:t>
            </a:r>
          </a:p>
          <a:p>
            <a:pPr lvl="1" eaLnBrk="1" hangingPunct="1"/>
            <a:r>
              <a:rPr lang="zh-CN" altLang="en-US" sz="1800" smtClean="0"/>
              <a:t>配色方案在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格式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幻灯片设计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配色方案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编辑配色方案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  <a:endParaRPr lang="zh-CN" altLang="en-US" smtClean="0"/>
          </a:p>
          <a:p>
            <a:pPr eaLnBrk="1" hangingPunct="1"/>
            <a:r>
              <a:rPr lang="en-US" altLang="zh-CN" sz="2000" smtClean="0"/>
              <a:t>LOGO</a:t>
            </a:r>
            <a:r>
              <a:rPr lang="zh-CN" altLang="en-US" sz="2000" smtClean="0"/>
              <a:t>的添加：</a:t>
            </a:r>
          </a:p>
          <a:p>
            <a:pPr lvl="1" eaLnBrk="1" hangingPunct="1"/>
            <a:r>
              <a:rPr lang="zh-CN" altLang="en-US" sz="1800" smtClean="0"/>
              <a:t>内页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添加修改在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下调整。首页直接选择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图片删除或修改。</a:t>
            </a:r>
            <a:endParaRPr lang="zh-CN" altLang="en-US" smtClean="0"/>
          </a:p>
          <a:p>
            <a:pPr eaLnBrk="1" hangingPunct="1"/>
            <a:r>
              <a:rPr lang="zh-CN" altLang="en-US" sz="2000" smtClean="0"/>
              <a:t>字体格式的设置：第一</a:t>
            </a:r>
            <a:r>
              <a:rPr lang="en-US" altLang="zh-CN" sz="2000" smtClean="0"/>
              <a:t>PPT</a:t>
            </a:r>
            <a:r>
              <a:rPr lang="zh-CN" altLang="en-US" sz="2000" smtClean="0"/>
              <a:t>模板网 </a:t>
            </a:r>
            <a:r>
              <a:rPr lang="en-US" altLang="zh-CN" sz="2000" smtClean="0"/>
              <a:t>www.1ppt.com</a:t>
            </a:r>
            <a:endParaRPr lang="zh-CN" altLang="en-US" sz="2000" smtClean="0"/>
          </a:p>
          <a:p>
            <a:pPr lvl="1" eaLnBrk="1" hangingPunct="1"/>
            <a:r>
              <a:rPr lang="zh-CN" altLang="en-US" sz="1800" smtClean="0"/>
              <a:t>括标题和文本格式的设置在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</a:p>
          <a:p>
            <a:pPr eaLnBrk="1" hangingPunct="1"/>
            <a:endParaRPr lang="zh-CN" alt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3198813" y="2457450"/>
            <a:ext cx="320198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华文行楷" pitchFamily="2" charset="-122"/>
                <a:ea typeface="华文行楷" pitchFamily="2" charset="-122"/>
              </a:rPr>
              <a:t>谢谢观赏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Pages>0</Pages>
  <Words>88</Words>
  <Characters>0</Characters>
  <Application>Microsoft Office PowerPoint</Application>
  <PresentationFormat>全屏显示(16:9)</PresentationFormat>
  <Lines>0</Lines>
  <Paragraphs>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默认设计模板</vt:lpstr>
      <vt:lpstr>中国风PPT模板 </vt:lpstr>
      <vt:lpstr>PowerPoint 演示文稿</vt:lpstr>
      <vt:lpstr>PowerPoint 演示文稿</vt:lpstr>
      <vt:lpstr>PowerPoint 演示文稿</vt:lpstr>
    </vt:vector>
  </TitlesOfParts>
  <Company>锐得PPT论坛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17</cp:revision>
  <dcterms:created xsi:type="dcterms:W3CDTF">2016-04-21T13:26:12Z</dcterms:created>
  <dcterms:modified xsi:type="dcterms:W3CDTF">2016-08-22T04:02:50Z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2052-10.1.0.5603</vt:lpwstr>
  </property>
</Properties>
</file>