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>
        <p:scale>
          <a:sx n="100" d="100"/>
          <a:sy n="100" d="100"/>
        </p:scale>
        <p:origin x="-1992" y="-61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0" d="100"/>
        <a:sy n="180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97869"/>
            <a:ext cx="7772400" cy="1102519"/>
          </a:xfrm>
        </p:spPr>
        <p:txBody>
          <a:bodyPr/>
          <a:lstStyle>
            <a:lvl1pPr>
              <a:defRPr sz="4000">
                <a:latin typeface="华文行楷" pitchFamily="2" charset="-122"/>
                <a:ea typeface="华文行楷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314700"/>
            <a:ext cx="6400800" cy="1314450"/>
          </a:xfrm>
        </p:spPr>
        <p:txBody>
          <a:bodyPr/>
          <a:lstStyle>
            <a:lvl1pPr marL="0" indent="0" algn="ctr">
              <a:buNone/>
              <a:defRPr sz="2800">
                <a:latin typeface="华文行楷" pitchFamily="2" charset="-122"/>
                <a:ea typeface="华文行楷" pitchFamily="2" charset="-122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DA285-9192-40E1-A0DE-2A37651C65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97001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7684BD-0CF1-4650-A44C-B8F98D9B37D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73886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24FB82-0780-4A8C-AC49-A9A95BF294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4066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CDB777-3E6F-4EB7-A737-8BBA16D4684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562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C2CD1-772B-4D12-B073-9FD170CCBE2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602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AF9295-EE05-486D-9ABE-9FFC70B87E1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40717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076A52-7ABD-46D0-B3CD-70EA33B6325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786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C0DDA-78BB-4145-9C4D-45D51301C1A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0492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954CC7-7FC3-4B23-9BE2-8D71454BE2A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6503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2CD085-55CB-4C7C-BBA9-E7FA88D0326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5046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A52D1B-F175-41D6-A319-80DCE54470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5857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4713"/>
            <a:ext cx="2895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buFontTx/>
              <a:buNone/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4713"/>
            <a:ext cx="2133600" cy="35718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FE9970-0323-41A6-B618-3603B3C7B34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华文行楷" pitchFamily="2" charset="-122"/>
          <a:ea typeface="华文行楷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华文行楷" pitchFamily="2" charset="-122"/>
          <a:ea typeface="华文行楷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华文行楷" pitchFamily="2" charset="-122"/>
          <a:ea typeface="华文行楷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华文行楷" pitchFamily="2" charset="-122"/>
          <a:ea typeface="华文行楷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555875"/>
            <a:ext cx="7772400" cy="1103313"/>
          </a:xfrm>
        </p:spPr>
        <p:txBody>
          <a:bodyPr/>
          <a:lstStyle/>
          <a:p>
            <a:pPr eaLnBrk="1" hangingPunct="1"/>
            <a:r>
              <a:rPr lang="zh-CN" altLang="en-US" smtClean="0"/>
              <a:t>中国风</a:t>
            </a:r>
            <a:r>
              <a:rPr lang="en-US" altLang="zh-CN" smtClean="0"/>
              <a:t>PPT</a:t>
            </a:r>
            <a:r>
              <a:rPr lang="zh-CN" altLang="en-US" smtClean="0"/>
              <a:t>模板</a:t>
            </a:r>
            <a:endParaRPr lang="zh-CN" altLang="zh-CN" smtClean="0"/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3440113"/>
            <a:ext cx="3962400" cy="503237"/>
          </a:xfrm>
        </p:spPr>
        <p:txBody>
          <a:bodyPr/>
          <a:lstStyle/>
          <a:p>
            <a:pPr eaLnBrk="1" hangingPunct="1"/>
            <a:endParaRPr lang="zh-CN" altLang="zh-CN" sz="1400" smtClean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4098" name="内容占位符 2"/>
          <p:cNvSpPr>
            <a:spLocks noGrp="1" noChangeArrowheads="1"/>
          </p:cNvSpPr>
          <p:nvPr>
            <p:ph idx="1"/>
          </p:nvPr>
        </p:nvSpPr>
        <p:spPr>
          <a:xfrm>
            <a:off x="457200" y="1235075"/>
            <a:ext cx="8229600" cy="3394075"/>
          </a:xfrm>
        </p:spPr>
        <p:txBody>
          <a:bodyPr/>
          <a:lstStyle/>
          <a:p>
            <a:pPr eaLnBrk="1" hangingPunct="1"/>
            <a:r>
              <a:rPr lang="zh-CN" altLang="en-US" sz="2000" smtClean="0"/>
              <a:t>配色方案修改：</a:t>
            </a:r>
          </a:p>
          <a:p>
            <a:pPr lvl="1" eaLnBrk="1" hangingPunct="1"/>
            <a:r>
              <a:rPr lang="zh-CN" altLang="en-US" sz="1800" smtClean="0"/>
              <a:t>配色方案在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格式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幻灯片设计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配色方案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编辑配色方案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  <a:endParaRPr lang="zh-CN" altLang="en-US" smtClean="0"/>
          </a:p>
          <a:p>
            <a:pPr eaLnBrk="1" hangingPunct="1"/>
            <a:r>
              <a:rPr lang="en-US" altLang="zh-CN" sz="2000" smtClean="0"/>
              <a:t>LOGO</a:t>
            </a:r>
            <a:r>
              <a:rPr lang="zh-CN" altLang="en-US" sz="2000" smtClean="0"/>
              <a:t>的添加：</a:t>
            </a:r>
          </a:p>
          <a:p>
            <a:pPr lvl="1" eaLnBrk="1" hangingPunct="1"/>
            <a:r>
              <a:rPr lang="zh-CN" altLang="en-US" sz="1800" smtClean="0"/>
              <a:t>内页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添加修改在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下调整。首页直接选择</a:t>
            </a:r>
            <a:r>
              <a:rPr lang="en-US" altLang="zh-CN" sz="1800" smtClean="0"/>
              <a:t>logo</a:t>
            </a:r>
            <a:r>
              <a:rPr lang="zh-CN" altLang="en-US" sz="1800" smtClean="0"/>
              <a:t>图片删除或修改。</a:t>
            </a:r>
            <a:endParaRPr lang="zh-CN" altLang="en-US" smtClean="0"/>
          </a:p>
          <a:p>
            <a:pPr eaLnBrk="1" hangingPunct="1"/>
            <a:r>
              <a:rPr lang="zh-CN" altLang="en-US" sz="2000" smtClean="0"/>
              <a:t>字体格式的设置：第一</a:t>
            </a:r>
            <a:r>
              <a:rPr lang="en-US" altLang="zh-CN" sz="2000" smtClean="0"/>
              <a:t>PPT</a:t>
            </a:r>
            <a:r>
              <a:rPr lang="zh-CN" altLang="en-US" sz="2000" smtClean="0"/>
              <a:t>模板网，</a:t>
            </a:r>
            <a:r>
              <a:rPr lang="en-US" altLang="zh-CN" sz="2000" smtClean="0"/>
              <a:t>www.1ppt.com</a:t>
            </a:r>
            <a:endParaRPr lang="zh-CN" altLang="en-US" sz="2000" smtClean="0"/>
          </a:p>
          <a:p>
            <a:pPr lvl="1" eaLnBrk="1" hangingPunct="1"/>
            <a:r>
              <a:rPr lang="zh-CN" altLang="en-US" sz="1800" smtClean="0"/>
              <a:t>括标题和文本格式的设置在</a:t>
            </a:r>
            <a:r>
              <a:rPr lang="en-US" altLang="zh-CN" sz="1800" smtClean="0"/>
              <a:t>【</a:t>
            </a:r>
            <a:r>
              <a:rPr lang="zh-CN" altLang="en-US" sz="1800" smtClean="0"/>
              <a:t>视图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母版</a:t>
            </a:r>
            <a:r>
              <a:rPr lang="en-US" altLang="zh-CN" sz="1800" smtClean="0"/>
              <a:t>】--&gt;【</a:t>
            </a:r>
            <a:r>
              <a:rPr lang="zh-CN" altLang="en-US" sz="1800" smtClean="0"/>
              <a:t>幻灯片母版</a:t>
            </a:r>
            <a:r>
              <a:rPr lang="en-US" altLang="zh-CN" sz="1800" smtClean="0"/>
              <a:t>】</a:t>
            </a:r>
            <a:r>
              <a:rPr lang="zh-CN" altLang="en-US" sz="1800" smtClean="0"/>
              <a:t>下调整。</a:t>
            </a:r>
          </a:p>
          <a:p>
            <a:pPr eaLnBrk="1" hangingPunct="1"/>
            <a:endParaRPr lang="zh-CN" alt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2971800" y="2800350"/>
            <a:ext cx="32019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华文行楷" pitchFamily="2" charset="-122"/>
                <a:ea typeface="华文行楷" pitchFamily="2" charset="-122"/>
              </a:rPr>
              <a:t>谢谢观赏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89</Words>
  <Characters>0</Characters>
  <Application>Microsoft Office PowerPoint</Application>
  <PresentationFormat>全屏显示(16:9)</PresentationFormat>
  <Lines>0</Lines>
  <Paragraphs>8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默认设计模板</vt:lpstr>
      <vt:lpstr>中国风PPT模板</vt:lpstr>
      <vt:lpstr>PowerPoint 演示文稿</vt:lpstr>
      <vt:lpstr>PowerPoint 演示文稿</vt:lpstr>
      <vt:lpstr>PowerPoint 演示文稿</vt:lpstr>
    </vt:vector>
  </TitlesOfParts>
  <Company>锐得PPT论坛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15</cp:revision>
  <dcterms:created xsi:type="dcterms:W3CDTF">2016-04-21T13:26:25Z</dcterms:created>
  <dcterms:modified xsi:type="dcterms:W3CDTF">2016-08-22T04:02:49Z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2052-10.1.0.5603</vt:lpwstr>
  </property>
</Properties>
</file>