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800000"/>
    <a:srgbClr val="7E7E7E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99" d="100"/>
          <a:sy n="99" d="100"/>
        </p:scale>
        <p:origin x="-2022" y="-96"/>
      </p:cViewPr>
      <p:guideLst>
        <p:guide orient="horz" pos="214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384B1-E1C8-44D3-96A0-4882E208164C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39740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722E8E-77AB-4FB2-B838-70ADD3B7FE4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3381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E3AC6E-2D0B-4FF7-91F7-15887A19FEA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60717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718D4B-3104-46D4-96E2-37CABD6506E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0207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A382F8-1F15-45FF-AE0B-57EB349EB9B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07615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88483A-4857-4CEC-92F3-1E08682E09B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1018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EB63F4-8F08-439A-A930-088100A66A8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49059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FB98A3-EC47-425D-BF05-2202832A90D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17778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721E9A-0DD5-4F5B-AED0-27409819AE6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0538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1669D7-423D-4EBE-B7CA-6217ABFB29C8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69600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C5FCF-5CAD-4A67-B83C-94D7197F3721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2079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C1D639B-9014-4511-9D14-A8F8C3487EFA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>
            <a:duotone>
              <a:srgbClr val="FFFFFF"/>
              <a:srgbClr val="FFFFFF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8"/>
          <p:cNvSpPr>
            <a:spLocks noChangeArrowheads="1"/>
          </p:cNvSpPr>
          <p:nvPr/>
        </p:nvSpPr>
        <p:spPr bwMode="auto">
          <a:xfrm>
            <a:off x="6804025" y="384175"/>
            <a:ext cx="10810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模板下载：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www.1ppt.com/moban/     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行业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模板：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www.1ppt.com/hangye/ </a:t>
            </a:r>
          </a:p>
          <a:p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节日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模板：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www.1ppt.com/jieri/           PPT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素材下载：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www.1ppt.com/sucai/</a:t>
            </a:r>
          </a:p>
          <a:p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背景图片：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www.1ppt.com/beijing/      PPT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图表下载：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www.1ppt.com/tubiao/      </a:t>
            </a:r>
          </a:p>
          <a:p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优秀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PPT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下载：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www.1ppt.com/xiazai/        PPT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教程： 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www.1ppt.com/powerpoint/      </a:t>
            </a:r>
          </a:p>
          <a:p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Word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教程： 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www.1ppt.com/word/              Excel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教程：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www.1ppt.com/excel/  </a:t>
            </a:r>
          </a:p>
          <a:p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资料下载：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www.1ppt.com/ziliao/                PPT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课件下载：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www.1ppt.com/kejian/ </a:t>
            </a:r>
          </a:p>
          <a:p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范文下载：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www.1ppt.com/fanwen/             </a:t>
            </a:r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试卷下载：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www.1ppt.com/shiti/  </a:t>
            </a:r>
          </a:p>
          <a:p>
            <a:r>
              <a:rPr lang="zh-CN" altLang="en-US" sz="100">
                <a:solidFill>
                  <a:srgbClr val="FFFFFF"/>
                </a:solidFill>
                <a:latin typeface="Calibri" pitchFamily="34" charset="0"/>
              </a:rPr>
              <a:t>教案下载：</a:t>
            </a:r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www.1ppt.com/jiaoan/  </a:t>
            </a:r>
          </a:p>
          <a:p>
            <a:r>
              <a:rPr lang="en-US" altLang="zh-CN" sz="100">
                <a:solidFill>
                  <a:srgbClr val="FFFFFF"/>
                </a:solidFill>
                <a:latin typeface="Calibri" pitchFamily="34" charset="0"/>
              </a:rPr>
              <a:t> </a:t>
            </a:r>
            <a:endParaRPr lang="zh-CN" altLang="en-US" sz="1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051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矩形 4"/>
          <p:cNvSpPr>
            <a:spLocks noChangeArrowheads="1"/>
          </p:cNvSpPr>
          <p:nvPr/>
        </p:nvSpPr>
        <p:spPr bwMode="auto">
          <a:xfrm>
            <a:off x="1403350" y="836613"/>
            <a:ext cx="862013" cy="512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zh-CN" altLang="en-US" sz="4000">
                <a:solidFill>
                  <a:srgbClr val="663300"/>
                </a:solidFill>
                <a:latin typeface="华文行楷" pitchFamily="2" charset="-122"/>
                <a:ea typeface="华文行楷" pitchFamily="2" charset="-122"/>
              </a:rPr>
              <a:t>陶瓷花瓶幻灯片模板</a:t>
            </a:r>
            <a:endParaRPr lang="en-US" altLang="zh-CN" sz="4000">
              <a:solidFill>
                <a:srgbClr val="6633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2053" name="矩形 5"/>
          <p:cNvSpPr>
            <a:spLocks noChangeArrowheads="1"/>
          </p:cNvSpPr>
          <p:nvPr/>
        </p:nvSpPr>
        <p:spPr bwMode="auto">
          <a:xfrm>
            <a:off x="985838" y="865188"/>
            <a:ext cx="59055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pPr marL="342900" indent="-342900">
              <a:lnSpc>
                <a:spcPct val="110000"/>
              </a:lnSpc>
            </a:pPr>
            <a:r>
              <a:rPr lang="zh-CN" altLang="en-US" sz="2400">
                <a:solidFill>
                  <a:srgbClr val="663300"/>
                </a:solidFill>
                <a:latin typeface="华文行楷" pitchFamily="2" charset="-122"/>
                <a:ea typeface="华文行楷" pitchFamily="2" charset="-122"/>
              </a:rPr>
              <a:t>静物幻灯片艺术模板</a:t>
            </a:r>
            <a:endParaRPr lang="en-US" altLang="zh-CN" sz="2400">
              <a:solidFill>
                <a:srgbClr val="6633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92</Words>
  <Characters>0</Characters>
  <Application>Microsoft Office PowerPoint</Application>
  <PresentationFormat>全屏显示(4:3)</PresentationFormat>
  <Lines>0</Lines>
  <Paragraphs>11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默认设计模板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8</cp:revision>
  <dcterms:created xsi:type="dcterms:W3CDTF">2013-08-13T11:53:25Z</dcterms:created>
  <dcterms:modified xsi:type="dcterms:W3CDTF">2016-08-22T04:02:49Z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