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3" r:id="rId5"/>
    <p:sldId id="265" r:id="rId6"/>
    <p:sldId id="287" r:id="rId7"/>
    <p:sldId id="270" r:id="rId8"/>
    <p:sldId id="273" r:id="rId9"/>
    <p:sldId id="274" r:id="rId10"/>
    <p:sldId id="279" r:id="rId11"/>
    <p:sldId id="284" r:id="rId12"/>
    <p:sldId id="281" r:id="rId13"/>
    <p:sldId id="288" r:id="rId14"/>
    <p:sldId id="285" r:id="rId15"/>
    <p:sldId id="286" r:id="rId16"/>
    <p:sldId id="28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5F4637"/>
    <a:srgbClr val="963D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99" d="100"/>
          <a:sy n="99" d="100"/>
        </p:scale>
        <p:origin x="-19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4241800"/>
            <a:ext cx="9144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0" y="0"/>
            <a:ext cx="9144000" cy="4508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7439025" y="4508500"/>
            <a:ext cx="1704975" cy="93663"/>
          </a:xfrm>
          <a:prstGeom prst="rect">
            <a:avLst/>
          </a:prstGeom>
          <a:solidFill>
            <a:schemeClr val="accent1">
              <a:alpha val="85097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gray">
          <a:xfrm>
            <a:off x="1619250" y="404813"/>
            <a:ext cx="7524750" cy="16557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gray">
          <a:xfrm>
            <a:off x="0" y="2781300"/>
            <a:ext cx="7451725" cy="23034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pic>
        <p:nvPicPr>
          <p:cNvPr id="9" name="Picture 12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13"/>
          <a:stretch>
            <a:fillRect/>
          </a:stretch>
        </p:blipFill>
        <p:spPr bwMode="gray">
          <a:xfrm>
            <a:off x="533400" y="5567363"/>
            <a:ext cx="14351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0" y="2781300"/>
            <a:ext cx="4235450" cy="2295525"/>
            <a:chOff x="0" y="1752"/>
            <a:chExt cx="2668" cy="1446"/>
          </a:xfrm>
        </p:grpSpPr>
        <p:pic>
          <p:nvPicPr>
            <p:cNvPr id="11" name="Picture 15" descr="2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752"/>
              <a:ext cx="2668" cy="1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8" descr="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752"/>
              <a:ext cx="256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2843213" y="404813"/>
            <a:ext cx="6300787" cy="1660525"/>
            <a:chOff x="1791" y="255"/>
            <a:chExt cx="3969" cy="1046"/>
          </a:xfrm>
        </p:grpSpPr>
        <p:pic>
          <p:nvPicPr>
            <p:cNvPr id="14" name="Picture 14" descr="3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91" y="255"/>
              <a:ext cx="3969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9" descr="6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00" y="255"/>
              <a:ext cx="3560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20" descr="7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29908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324177" flipH="1">
            <a:off x="1733550" y="3008313"/>
            <a:ext cx="822325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5" b="32939"/>
          <a:stretch>
            <a:fillRect/>
          </a:stretch>
        </p:blipFill>
        <p:spPr bwMode="gray">
          <a:xfrm>
            <a:off x="2268538" y="0"/>
            <a:ext cx="687546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5257800"/>
            <a:ext cx="7772400" cy="990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33900" y="6096000"/>
            <a:ext cx="4419600" cy="533400"/>
          </a:xfrm>
        </p:spPr>
        <p:txBody>
          <a:bodyPr/>
          <a:lstStyle>
            <a:lvl1pPr marL="0" indent="0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716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667000" y="6505575"/>
            <a:ext cx="1219200" cy="2444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18B54A-8940-43E3-B4DF-71A65D3F360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634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5C55E-7F1B-46BA-9877-AAC69D1AB56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015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239713"/>
            <a:ext cx="2066925" cy="5886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9713"/>
            <a:ext cx="6051550" cy="5886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87CB2-FE98-4F40-8DCC-519B61098E1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717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BC59D-8520-4AA2-B320-9005761C475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13716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ECC1D-FEF3-44AC-87F4-95A30443F6C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58106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BFF38-253D-4278-89DC-EAC0F958571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2773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5DF41-9A5B-4594-862A-7629D4A5FD2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8982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C3030-C84B-48D4-9D23-783FEFCEF72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6024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00E0B-25F6-496F-8A8B-05A686EAE35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1941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5C1C5-7B89-4483-9A63-25A11766C16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0727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61D72-0DD0-4725-AEF8-6E4E7FA0E9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97490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8DDCE-DE26-4F3E-BB78-5BE6AD04119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094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818D6-5432-4463-8CC7-3B050A0117E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964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1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828675"/>
            <a:ext cx="91440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ChangeArrowheads="1"/>
          </p:cNvSpPr>
          <p:nvPr/>
        </p:nvSpPr>
        <p:spPr bwMode="gray">
          <a:xfrm>
            <a:off x="0" y="685800"/>
            <a:ext cx="9144000" cy="381000"/>
          </a:xfrm>
          <a:prstGeom prst="rect">
            <a:avLst/>
          </a:prstGeom>
          <a:solidFill>
            <a:schemeClr val="accent1">
              <a:alpha val="89803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</a:endParaRPr>
          </a:p>
        </p:txBody>
      </p:sp>
      <p:sp>
        <p:nvSpPr>
          <p:cNvPr id="1028" name="Rectangle 9"/>
          <p:cNvSpPr>
            <a:spLocks noChangeArrowheads="1"/>
          </p:cNvSpPr>
          <p:nvPr/>
        </p:nvSpPr>
        <p:spPr bwMode="gray">
          <a:xfrm>
            <a:off x="0" y="0"/>
            <a:ext cx="9144000" cy="8382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gray">
          <a:xfrm>
            <a:off x="838200" y="146050"/>
            <a:ext cx="8305800" cy="815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pic>
        <p:nvPicPr>
          <p:cNvPr id="1030" name="Picture 12" descr="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04" b="35051"/>
          <a:stretch>
            <a:fillRect/>
          </a:stretch>
        </p:blipFill>
        <p:spPr bwMode="gray">
          <a:xfrm>
            <a:off x="7046913" y="127000"/>
            <a:ext cx="2097087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ea typeface="宋体" charset="-122"/>
              </a:defRPr>
            </a:lvl1pPr>
          </a:lstStyle>
          <a:p>
            <a:pPr>
              <a:defRPr/>
            </a:pPr>
            <a:fld id="{C1AA10CA-BFCF-45CB-9882-9C33FFFC9F6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5" name="Picture 14" descr="1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13"/>
          <a:stretch>
            <a:fillRect/>
          </a:stretch>
        </p:blipFill>
        <p:spPr bwMode="gray">
          <a:xfrm rot="10395266">
            <a:off x="228600" y="1306513"/>
            <a:ext cx="8604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5" descr="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-936155">
            <a:off x="304800" y="-76200"/>
            <a:ext cx="4429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1" descr="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56"/>
          <a:stretch>
            <a:fillRect/>
          </a:stretch>
        </p:blipFill>
        <p:spPr bwMode="gray">
          <a:xfrm>
            <a:off x="6096000" y="127000"/>
            <a:ext cx="30480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54088" y="239713"/>
            <a:ext cx="7773987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zh-CN" sz="2500" smtClean="0">
                <a:ea typeface="宋体" charset="-122"/>
              </a:rPr>
              <a:t>ThemeGallery </a:t>
            </a:r>
            <a:r>
              <a:rPr lang="en-US" altLang="zh-CN" smtClean="0">
                <a:ea typeface="宋体" charset="-122"/>
              </a:rPr>
              <a:t>PowerTemplate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zh-CN" dirty="0" smtClean="0">
                <a:ea typeface="宋体" charset="-122"/>
              </a:rPr>
              <a:t>PPTS    ****.taobao.com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gray">
          <a:xfrm>
            <a:off x="4438650" y="6205538"/>
            <a:ext cx="74613" cy="152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gray">
          <a:xfrm>
            <a:off x="0" y="2733675"/>
            <a:ext cx="9144000" cy="677863"/>
          </a:xfrm>
          <a:prstGeom prst="rect">
            <a:avLst/>
          </a:prstGeom>
          <a:solidFill>
            <a:srgbClr val="C0C0C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gray">
          <a:xfrm>
            <a:off x="0" y="3714750"/>
            <a:ext cx="9144000" cy="730250"/>
          </a:xfrm>
          <a:prstGeom prst="rect">
            <a:avLst/>
          </a:prstGeom>
          <a:solidFill>
            <a:srgbClr val="EAEAEA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2003425" y="5314950"/>
            <a:ext cx="523875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33" name="Rectangle 6"/>
          <p:cNvSpPr>
            <a:spLocks noChangeArrowheads="1"/>
          </p:cNvSpPr>
          <p:nvPr/>
        </p:nvSpPr>
        <p:spPr bwMode="auto">
          <a:xfrm>
            <a:off x="914400" y="2268538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buClr>
                <a:srgbClr val="5F5F5F"/>
              </a:buClr>
              <a:buSzPct val="75000"/>
              <a:buFont typeface="Arial" charset="0"/>
              <a:buChar char="►"/>
              <a:defRPr/>
            </a:pPr>
            <a:r>
              <a:rPr lang="zh-CN" altLang="en-US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2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Contents</a:t>
            </a:r>
          </a:p>
        </p:txBody>
      </p:sp>
      <p:sp>
        <p:nvSpPr>
          <p:cNvPr id="12294" name="AutoShape 7"/>
          <p:cNvSpPr>
            <a:spLocks noChangeArrowheads="1"/>
          </p:cNvSpPr>
          <p:nvPr/>
        </p:nvSpPr>
        <p:spPr bwMode="gray">
          <a:xfrm>
            <a:off x="3414713" y="1724025"/>
            <a:ext cx="2497137" cy="1985963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Normal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2295" name="AutoShape 8"/>
          <p:cNvSpPr>
            <a:spLocks noChangeArrowheads="1"/>
          </p:cNvSpPr>
          <p:nvPr/>
        </p:nvSpPr>
        <p:spPr bwMode="gray">
          <a:xfrm>
            <a:off x="2157413" y="2606675"/>
            <a:ext cx="2497137" cy="1985963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gray">
          <a:xfrm>
            <a:off x="4668838" y="2606675"/>
            <a:ext cx="2497137" cy="1985963"/>
          </a:xfrm>
          <a:prstGeom prst="diamond">
            <a:avLst/>
          </a:prstGeom>
          <a:solidFill>
            <a:srgbClr val="F8F8F8"/>
          </a:solidFill>
          <a:ln w="9525">
            <a:miter lim="800000"/>
            <a:headEnd/>
            <a:tailEnd/>
          </a:ln>
          <a:scene3d>
            <a:camera prst="legacyObliqueBottom">
              <a:rot lat="20099994" lon="0" rev="0"/>
            </a:camera>
            <a:lightRig rig="legacyFlat2" dir="t"/>
          </a:scene3d>
          <a:sp3d extrusionH="163500" prstMaterial="legacyPlastic">
            <a:bevelT w="13500" h="13500" prst="angle"/>
            <a:bevelB w="13500" h="13500" prst="angle"/>
            <a:extrusionClr>
              <a:srgbClr val="F8F8F8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en-US">
              <a:ea typeface="宋体" charset="-122"/>
              <a:cs typeface="Arial" charset="0"/>
            </a:endParaRPr>
          </a:p>
        </p:txBody>
      </p:sp>
      <p:grpSp>
        <p:nvGrpSpPr>
          <p:cNvPr id="12297" name="Group 29"/>
          <p:cNvGrpSpPr>
            <a:grpSpLocks/>
          </p:cNvGrpSpPr>
          <p:nvPr/>
        </p:nvGrpSpPr>
        <p:grpSpPr bwMode="auto">
          <a:xfrm>
            <a:off x="3403600" y="1506538"/>
            <a:ext cx="2497138" cy="1985962"/>
            <a:chOff x="2144" y="949"/>
            <a:chExt cx="1573" cy="1251"/>
          </a:xfrm>
        </p:grpSpPr>
        <p:sp>
          <p:nvSpPr>
            <p:cNvPr id="28682" name="AutoShape 11"/>
            <p:cNvSpPr>
              <a:spLocks noChangeArrowheads="1"/>
            </p:cNvSpPr>
            <p:nvPr/>
          </p:nvSpPr>
          <p:spPr bwMode="gray">
            <a:xfrm>
              <a:off x="2144" y="949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Flat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fol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12316" name="Line 12"/>
            <p:cNvSpPr>
              <a:spLocks noChangeShapeType="1"/>
            </p:cNvSpPr>
            <p:nvPr/>
          </p:nvSpPr>
          <p:spPr bwMode="gray">
            <a:xfrm>
              <a:off x="2144" y="1575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8" name="Group 13"/>
          <p:cNvGrpSpPr>
            <a:grpSpLocks/>
          </p:cNvGrpSpPr>
          <p:nvPr/>
        </p:nvGrpSpPr>
        <p:grpSpPr bwMode="auto">
          <a:xfrm>
            <a:off x="2146300" y="2417763"/>
            <a:ext cx="2497138" cy="1985962"/>
            <a:chOff x="1352" y="1684"/>
            <a:chExt cx="1573" cy="1251"/>
          </a:xfrm>
        </p:grpSpPr>
        <p:sp>
          <p:nvSpPr>
            <p:cNvPr id="28685" name="AutoShape 14"/>
            <p:cNvSpPr>
              <a:spLocks noChangeArrowheads="1"/>
            </p:cNvSpPr>
            <p:nvPr/>
          </p:nvSpPr>
          <p:spPr bwMode="gray">
            <a:xfrm>
              <a:off x="1352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12314" name="Line 15"/>
            <p:cNvSpPr>
              <a:spLocks noChangeShapeType="1"/>
            </p:cNvSpPr>
            <p:nvPr/>
          </p:nvSpPr>
          <p:spPr bwMode="gray">
            <a:xfrm>
              <a:off x="1355" y="2307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299" name="Group 16"/>
          <p:cNvGrpSpPr>
            <a:grpSpLocks/>
          </p:cNvGrpSpPr>
          <p:nvPr/>
        </p:nvGrpSpPr>
        <p:grpSpPr bwMode="auto">
          <a:xfrm>
            <a:off x="4657725" y="2417763"/>
            <a:ext cx="2497138" cy="1985962"/>
            <a:chOff x="2934" y="1684"/>
            <a:chExt cx="1573" cy="1251"/>
          </a:xfrm>
        </p:grpSpPr>
        <p:sp>
          <p:nvSpPr>
            <p:cNvPr id="28688" name="AutoShape 17"/>
            <p:cNvSpPr>
              <a:spLocks noChangeArrowheads="1"/>
            </p:cNvSpPr>
            <p:nvPr/>
          </p:nvSpPr>
          <p:spPr bwMode="gray">
            <a:xfrm>
              <a:off x="2934" y="1684"/>
              <a:ext cx="1573" cy="1251"/>
            </a:xfrm>
            <a:prstGeom prst="diamond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Bottom">
                <a:rot lat="20099996" lon="0" rev="0"/>
              </a:camera>
              <a:lightRig rig="legacyNormal2" dir="t"/>
            </a:scene3d>
            <a:sp3d extrusionH="163500" prstMaterial="legacyPlastic">
              <a:bevelT w="13500" h="13500" prst="angle"/>
              <a:bevelB w="13500" h="13500" prst="angle"/>
              <a:extrusionClr>
                <a:schemeClr val="hlink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12312" name="Line 18"/>
            <p:cNvSpPr>
              <a:spLocks noChangeShapeType="1"/>
            </p:cNvSpPr>
            <p:nvPr/>
          </p:nvSpPr>
          <p:spPr bwMode="gray">
            <a:xfrm>
              <a:off x="2941" y="2308"/>
              <a:ext cx="787" cy="433"/>
            </a:xfrm>
            <a:prstGeom prst="line">
              <a:avLst/>
            </a:prstGeom>
            <a:noFill/>
            <a:ln w="6350">
              <a:solidFill>
                <a:srgbClr val="FFFFFF">
                  <a:alpha val="30196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0" name="Text Box 19"/>
          <p:cNvSpPr txBox="1">
            <a:spLocks noChangeArrowheads="1"/>
          </p:cNvSpPr>
          <p:nvPr/>
        </p:nvSpPr>
        <p:spPr bwMode="gray">
          <a:xfrm>
            <a:off x="3725863" y="2298700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ea typeface="宋体" charset="-122"/>
              </a:rPr>
              <a:t>Title in here</a:t>
            </a:r>
          </a:p>
        </p:txBody>
      </p:sp>
      <p:sp>
        <p:nvSpPr>
          <p:cNvPr id="12301" name="Text Box 20"/>
          <p:cNvSpPr txBox="1">
            <a:spLocks noChangeArrowheads="1"/>
          </p:cNvSpPr>
          <p:nvPr/>
        </p:nvSpPr>
        <p:spPr bwMode="gray">
          <a:xfrm>
            <a:off x="2454275" y="3214688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ea typeface="宋体" charset="-122"/>
              </a:rPr>
              <a:t>Title in here</a:t>
            </a:r>
          </a:p>
        </p:txBody>
      </p:sp>
      <p:sp>
        <p:nvSpPr>
          <p:cNvPr id="12302" name="Text Box 21"/>
          <p:cNvSpPr txBox="1">
            <a:spLocks noChangeArrowheads="1"/>
          </p:cNvSpPr>
          <p:nvPr/>
        </p:nvSpPr>
        <p:spPr bwMode="gray">
          <a:xfrm>
            <a:off x="4953000" y="3179763"/>
            <a:ext cx="1857375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969696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>
                <a:solidFill>
                  <a:srgbClr val="F8F8F8"/>
                </a:solidFill>
                <a:ea typeface="宋体" charset="-122"/>
              </a:rPr>
              <a:t>Title in here</a:t>
            </a:r>
          </a:p>
        </p:txBody>
      </p:sp>
      <p:grpSp>
        <p:nvGrpSpPr>
          <p:cNvPr id="12303" name="Group 22"/>
          <p:cNvGrpSpPr>
            <a:grpSpLocks/>
          </p:cNvGrpSpPr>
          <p:nvPr/>
        </p:nvGrpSpPr>
        <p:grpSpPr bwMode="auto">
          <a:xfrm>
            <a:off x="3935413" y="3794125"/>
            <a:ext cx="1682750" cy="1552575"/>
            <a:chOff x="482" y="1851"/>
            <a:chExt cx="860" cy="796"/>
          </a:xfrm>
        </p:grpSpPr>
        <p:sp>
          <p:nvSpPr>
            <p:cNvPr id="12305" name="Freeform 23"/>
            <p:cNvSpPr>
              <a:spLocks/>
            </p:cNvSpPr>
            <p:nvPr/>
          </p:nvSpPr>
          <p:spPr bwMode="gray">
            <a:xfrm>
              <a:off x="567" y="2464"/>
              <a:ext cx="335" cy="173"/>
            </a:xfrm>
            <a:custGeom>
              <a:avLst/>
              <a:gdLst>
                <a:gd name="T0" fmla="*/ 0 w 335"/>
                <a:gd name="T1" fmla="*/ 166 h 173"/>
                <a:gd name="T2" fmla="*/ 58 w 335"/>
                <a:gd name="T3" fmla="*/ 173 h 173"/>
                <a:gd name="T4" fmla="*/ 297 w 335"/>
                <a:gd name="T5" fmla="*/ 32 h 173"/>
                <a:gd name="T6" fmla="*/ 289 w 335"/>
                <a:gd name="T7" fmla="*/ 8 h 173"/>
                <a:gd name="T8" fmla="*/ 223 w 335"/>
                <a:gd name="T9" fmla="*/ 26 h 173"/>
                <a:gd name="T10" fmla="*/ 0 w 335"/>
                <a:gd name="T11" fmla="*/ 166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6" name="Freeform 24"/>
            <p:cNvSpPr>
              <a:spLocks/>
            </p:cNvSpPr>
            <p:nvPr/>
          </p:nvSpPr>
          <p:spPr bwMode="gray">
            <a:xfrm>
              <a:off x="797" y="2401"/>
              <a:ext cx="367" cy="170"/>
            </a:xfrm>
            <a:custGeom>
              <a:avLst/>
              <a:gdLst>
                <a:gd name="T0" fmla="*/ 0 w 367"/>
                <a:gd name="T1" fmla="*/ 158 h 170"/>
                <a:gd name="T2" fmla="*/ 80 w 367"/>
                <a:gd name="T3" fmla="*/ 170 h 170"/>
                <a:gd name="T4" fmla="*/ 332 w 367"/>
                <a:gd name="T5" fmla="*/ 37 h 170"/>
                <a:gd name="T6" fmla="*/ 292 w 367"/>
                <a:gd name="T7" fmla="*/ 1 h 170"/>
                <a:gd name="T8" fmla="*/ 230 w 367"/>
                <a:gd name="T9" fmla="*/ 29 h 170"/>
                <a:gd name="T10" fmla="*/ 0 w 367"/>
                <a:gd name="T11" fmla="*/ 158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7" name="Freeform 25"/>
            <p:cNvSpPr>
              <a:spLocks/>
            </p:cNvSpPr>
            <p:nvPr/>
          </p:nvSpPr>
          <p:spPr bwMode="gray">
            <a:xfrm>
              <a:off x="1035" y="2504"/>
              <a:ext cx="307" cy="143"/>
            </a:xfrm>
            <a:custGeom>
              <a:avLst/>
              <a:gdLst>
                <a:gd name="T0" fmla="*/ 0 w 307"/>
                <a:gd name="T1" fmla="*/ 134 h 143"/>
                <a:gd name="T2" fmla="*/ 66 w 307"/>
                <a:gd name="T3" fmla="*/ 143 h 143"/>
                <a:gd name="T4" fmla="*/ 282 w 307"/>
                <a:gd name="T5" fmla="*/ 35 h 143"/>
                <a:gd name="T6" fmla="*/ 219 w 307"/>
                <a:gd name="T7" fmla="*/ 17 h 143"/>
                <a:gd name="T8" fmla="*/ 0 w 307"/>
                <a:gd name="T9" fmla="*/ 134 h 1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7"/>
                <a:gd name="T16" fmla="*/ 0 h 143"/>
                <a:gd name="T17" fmla="*/ 307 w 307"/>
                <a:gd name="T18" fmla="*/ 143 h 1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8" name="Freeform 26"/>
            <p:cNvSpPr>
              <a:spLocks/>
            </p:cNvSpPr>
            <p:nvPr/>
          </p:nvSpPr>
          <p:spPr bwMode="gray">
            <a:xfrm>
              <a:off x="482" y="2066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2309" name="Freeform 27"/>
            <p:cNvSpPr>
              <a:spLocks/>
            </p:cNvSpPr>
            <p:nvPr/>
          </p:nvSpPr>
          <p:spPr bwMode="gray">
            <a:xfrm>
              <a:off x="698" y="1851"/>
              <a:ext cx="282" cy="716"/>
            </a:xfrm>
            <a:custGeom>
              <a:avLst/>
              <a:gdLst>
                <a:gd name="T0" fmla="*/ 164 w 224"/>
                <a:gd name="T1" fmla="*/ 160 h 569"/>
                <a:gd name="T2" fmla="*/ 117 w 224"/>
                <a:gd name="T3" fmla="*/ 79 h 569"/>
                <a:gd name="T4" fmla="*/ 191 w 224"/>
                <a:gd name="T5" fmla="*/ 1 h 569"/>
                <a:gd name="T6" fmla="*/ 271 w 224"/>
                <a:gd name="T7" fmla="*/ 82 h 569"/>
                <a:gd name="T8" fmla="*/ 214 w 224"/>
                <a:gd name="T9" fmla="*/ 160 h 569"/>
                <a:gd name="T10" fmla="*/ 213 w 224"/>
                <a:gd name="T11" fmla="*/ 196 h 569"/>
                <a:gd name="T12" fmla="*/ 331 w 224"/>
                <a:gd name="T13" fmla="*/ 229 h 569"/>
                <a:gd name="T14" fmla="*/ 350 w 224"/>
                <a:gd name="T15" fmla="*/ 323 h 569"/>
                <a:gd name="T16" fmla="*/ 345 w 224"/>
                <a:gd name="T17" fmla="*/ 508 h 569"/>
                <a:gd name="T18" fmla="*/ 331 w 224"/>
                <a:gd name="T19" fmla="*/ 578 h 569"/>
                <a:gd name="T20" fmla="*/ 311 w 224"/>
                <a:gd name="T21" fmla="*/ 488 h 569"/>
                <a:gd name="T22" fmla="*/ 296 w 224"/>
                <a:gd name="T23" fmla="*/ 320 h 569"/>
                <a:gd name="T24" fmla="*/ 269 w 224"/>
                <a:gd name="T25" fmla="*/ 508 h 569"/>
                <a:gd name="T26" fmla="*/ 228 w 224"/>
                <a:gd name="T27" fmla="*/ 901 h 569"/>
                <a:gd name="T28" fmla="*/ 123 w 224"/>
                <a:gd name="T29" fmla="*/ 895 h 569"/>
                <a:gd name="T30" fmla="*/ 79 w 224"/>
                <a:gd name="T31" fmla="*/ 515 h 569"/>
                <a:gd name="T32" fmla="*/ 53 w 224"/>
                <a:gd name="T33" fmla="*/ 330 h 569"/>
                <a:gd name="T34" fmla="*/ 39 w 224"/>
                <a:gd name="T35" fmla="*/ 491 h 569"/>
                <a:gd name="T36" fmla="*/ 19 w 224"/>
                <a:gd name="T37" fmla="*/ 578 h 569"/>
                <a:gd name="T38" fmla="*/ 1 w 224"/>
                <a:gd name="T39" fmla="*/ 483 h 569"/>
                <a:gd name="T40" fmla="*/ 11 w 224"/>
                <a:gd name="T41" fmla="*/ 292 h 569"/>
                <a:gd name="T42" fmla="*/ 37 w 224"/>
                <a:gd name="T43" fmla="*/ 221 h 569"/>
                <a:gd name="T44" fmla="*/ 161 w 224"/>
                <a:gd name="T45" fmla="*/ 196 h 569"/>
                <a:gd name="T46" fmla="*/ 164 w 224"/>
                <a:gd name="T47" fmla="*/ 160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  <p:sp>
          <p:nvSpPr>
            <p:cNvPr id="12310" name="Freeform 28"/>
            <p:cNvSpPr>
              <a:spLocks/>
            </p:cNvSpPr>
            <p:nvPr/>
          </p:nvSpPr>
          <p:spPr bwMode="gray">
            <a:xfrm>
              <a:off x="956" y="2078"/>
              <a:ext cx="224" cy="569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9525">
              <a:round/>
              <a:headEnd/>
              <a:tailEnd/>
            </a:ln>
            <a:scene3d>
              <a:camera prst="legacyPerspectiveTopRight">
                <a:rot lat="0" lon="899997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endParaRPr lang="zh-CN" altLang="en-US"/>
            </a:p>
          </p:txBody>
        </p:sp>
      </p:grpSp>
      <p:sp>
        <p:nvSpPr>
          <p:cNvPr id="12304" name="Rectangle 28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374650" y="1600200"/>
            <a:ext cx="8388350" cy="4800600"/>
            <a:chOff x="60" y="864"/>
            <a:chExt cx="5508" cy="3152"/>
          </a:xfrm>
        </p:grpSpPr>
        <p:sp>
          <p:nvSpPr>
            <p:cNvPr id="13316" name="Rectangle 4"/>
            <p:cNvSpPr>
              <a:spLocks noChangeArrowheads="1"/>
            </p:cNvSpPr>
            <p:nvPr/>
          </p:nvSpPr>
          <p:spPr bwMode="gray">
            <a:xfrm>
              <a:off x="60" y="3835"/>
              <a:ext cx="5508" cy="181"/>
            </a:xfrm>
            <a:prstGeom prst="rect">
              <a:avLst/>
            </a:prstGeom>
            <a:solidFill>
              <a:srgbClr val="EAEAEA"/>
            </a:solidFill>
            <a:ln w="9525">
              <a:miter lim="800000"/>
              <a:headEnd/>
              <a:tailEnd/>
            </a:ln>
            <a:effectLst/>
            <a:scene3d>
              <a:camera prst="legacyPerspectiveTop">
                <a:rot lat="600000" lon="0" rev="0"/>
              </a:camera>
              <a:lightRig rig="legacyFlat3" dir="r"/>
            </a:scene3d>
            <a:sp3d extrusionH="3783000" prstMaterial="legacyMatte">
              <a:bevelT w="13500" h="13500" prst="angle"/>
              <a:bevelB w="13500" h="13500" prst="angle"/>
              <a:extrusionClr>
                <a:srgbClr val="EAEAEA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 algn="ctr" eaLnBrk="0" hangingPunct="0"/>
              <a:endParaRPr lang="zh-CN" altLang="en-US" b="1">
                <a:ea typeface="宋体" charset="-122"/>
                <a:cs typeface="Arial" charset="0"/>
              </a:endParaRPr>
            </a:p>
          </p:txBody>
        </p:sp>
        <p:sp>
          <p:nvSpPr>
            <p:cNvPr id="13317" name="AutoShape 5"/>
            <p:cNvSpPr>
              <a:spLocks noChangeArrowheads="1"/>
            </p:cNvSpPr>
            <p:nvPr/>
          </p:nvSpPr>
          <p:spPr bwMode="ltGray">
            <a:xfrm>
              <a:off x="3747" y="1356"/>
              <a:ext cx="1546" cy="2348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rgbClr val="E8E8E8"/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18" name="AutoShape 6"/>
            <p:cNvSpPr>
              <a:spLocks noChangeArrowheads="1"/>
            </p:cNvSpPr>
            <p:nvPr/>
          </p:nvSpPr>
          <p:spPr bwMode="ltGray">
            <a:xfrm>
              <a:off x="440" y="1356"/>
              <a:ext cx="1542" cy="2348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rgbClr val="E8E8E8"/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33799" name="Rectangle 7"/>
            <p:cNvSpPr>
              <a:spLocks noChangeArrowheads="1"/>
            </p:cNvSpPr>
            <p:nvPr/>
          </p:nvSpPr>
          <p:spPr bwMode="black">
            <a:xfrm>
              <a:off x="450" y="864"/>
              <a:ext cx="4526" cy="4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/>
                      </a:gs>
                      <a:gs pos="50000">
                        <a:schemeClr val="bg1"/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US" altLang="zh-CN" sz="1600" b="1" dirty="0">
                  <a:solidFill>
                    <a:srgbClr val="080808"/>
                  </a:solidFill>
                  <a:ea typeface="宋体" charset="-122"/>
                  <a:cs typeface="Arial" charset="0"/>
                </a:rPr>
                <a:t>ThemeGallery  </a:t>
              </a:r>
              <a:r>
                <a:rPr lang="en-US" altLang="zh-CN" sz="1600" dirty="0">
                  <a:solidFill>
                    <a:srgbClr val="080808"/>
                  </a:solidFill>
                  <a:ea typeface="宋体" charset="-122"/>
                  <a:cs typeface="Arial" charset="0"/>
                </a:rPr>
                <a:t>is a Design Digital Content &amp; Contents mall developed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US" altLang="zh-CN" sz="1600" dirty="0">
                  <a:solidFill>
                    <a:srgbClr val="080808"/>
                  </a:solidFill>
                  <a:ea typeface="宋体" charset="-122"/>
                  <a:cs typeface="Arial" charset="0"/>
                </a:rPr>
                <a:t>by Guild Design Inc.</a:t>
              </a:r>
            </a:p>
          </p:txBody>
        </p:sp>
        <p:pic>
          <p:nvPicPr>
            <p:cNvPr id="13320" name="Picture 8" descr="light_shadow"/>
            <p:cNvPicPr>
              <a:picLocks noChangeAspect="1" noChangeArrowheads="1"/>
            </p:cNvPicPr>
            <p:nvPr/>
          </p:nvPicPr>
          <p:blipFill>
            <a:blip r:embed="rId2">
              <a:lum bright="-78000" contrast="-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732" y="3480"/>
              <a:ext cx="996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Picture 9" descr="light_shadow"/>
            <p:cNvPicPr>
              <a:picLocks noChangeAspect="1" noChangeArrowheads="1"/>
            </p:cNvPicPr>
            <p:nvPr/>
          </p:nvPicPr>
          <p:blipFill>
            <a:blip r:embed="rId3">
              <a:lum bright="-90000" contrast="-4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093" y="3486"/>
              <a:ext cx="922" cy="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2" name="AutoShape 10"/>
            <p:cNvSpPr>
              <a:spLocks noChangeArrowheads="1"/>
            </p:cNvSpPr>
            <p:nvPr/>
          </p:nvSpPr>
          <p:spPr bwMode="gray">
            <a:xfrm>
              <a:off x="470" y="1392"/>
              <a:ext cx="1484" cy="268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19050" algn="ctr">
              <a:solidFill>
                <a:srgbClr val="DDDDD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3" name="Text Box 11"/>
            <p:cNvSpPr txBox="1">
              <a:spLocks noChangeArrowheads="1"/>
            </p:cNvSpPr>
            <p:nvPr/>
          </p:nvSpPr>
          <p:spPr bwMode="white">
            <a:xfrm>
              <a:off x="487" y="1380"/>
              <a:ext cx="1452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EFEFE"/>
                  </a:solidFill>
                  <a:ea typeface="宋体" charset="-122"/>
                  <a:cs typeface="Arial" charset="0"/>
                </a:rPr>
                <a:t>Text in here</a:t>
              </a:r>
            </a:p>
          </p:txBody>
        </p:sp>
        <p:sp>
          <p:nvSpPr>
            <p:cNvPr id="33804" name="AutoShape 12"/>
            <p:cNvSpPr>
              <a:spLocks noChangeArrowheads="1"/>
            </p:cNvSpPr>
            <p:nvPr/>
          </p:nvSpPr>
          <p:spPr bwMode="gray">
            <a:xfrm>
              <a:off x="3774" y="1392"/>
              <a:ext cx="1494" cy="268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hlink">
                    <a:gamma/>
                    <a:shade val="6666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19050" algn="ctr">
              <a:solidFill>
                <a:srgbClr val="DDDDD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25" name="Text Box 13"/>
            <p:cNvSpPr txBox="1">
              <a:spLocks noChangeArrowheads="1"/>
            </p:cNvSpPr>
            <p:nvPr/>
          </p:nvSpPr>
          <p:spPr bwMode="white">
            <a:xfrm>
              <a:off x="3935" y="1380"/>
              <a:ext cx="1174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EFEFE"/>
                  </a:solidFill>
                  <a:ea typeface="宋体" charset="-122"/>
                  <a:cs typeface="Arial" charset="0"/>
                </a:rPr>
                <a:t>Text in here</a:t>
              </a:r>
            </a:p>
          </p:txBody>
        </p:sp>
        <p:sp>
          <p:nvSpPr>
            <p:cNvPr id="13326" name="Rectangle 14"/>
            <p:cNvSpPr>
              <a:spLocks noChangeArrowheads="1"/>
            </p:cNvSpPr>
            <p:nvPr/>
          </p:nvSpPr>
          <p:spPr bwMode="black">
            <a:xfrm>
              <a:off x="707" y="1740"/>
              <a:ext cx="1048" cy="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zh-CN" altLang="en-US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</a:t>
              </a: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</p:txBody>
        </p:sp>
        <p:sp>
          <p:nvSpPr>
            <p:cNvPr id="13327" name="Rectangle 15"/>
            <p:cNvSpPr>
              <a:spLocks noChangeArrowheads="1"/>
            </p:cNvSpPr>
            <p:nvPr/>
          </p:nvSpPr>
          <p:spPr bwMode="black">
            <a:xfrm>
              <a:off x="4047" y="1740"/>
              <a:ext cx="1048" cy="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zh-CN" altLang="en-US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</a:t>
              </a: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</p:txBody>
        </p:sp>
        <p:sp>
          <p:nvSpPr>
            <p:cNvPr id="13328" name="AutoShape 16"/>
            <p:cNvSpPr>
              <a:spLocks noChangeArrowheads="1"/>
            </p:cNvSpPr>
            <p:nvPr/>
          </p:nvSpPr>
          <p:spPr bwMode="ltGray">
            <a:xfrm>
              <a:off x="2089" y="1356"/>
              <a:ext cx="1542" cy="2348"/>
            </a:xfrm>
            <a:prstGeom prst="roundRect">
              <a:avLst>
                <a:gd name="adj" fmla="val 2259"/>
              </a:avLst>
            </a:prstGeom>
            <a:gradFill rotWithShape="1">
              <a:gsLst>
                <a:gs pos="0">
                  <a:srgbClr val="E8E8E8"/>
                </a:gs>
                <a:gs pos="100000">
                  <a:srgbClr val="C7C7C7">
                    <a:alpha val="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3329" name="Picture 17" descr="light_shadow"/>
            <p:cNvPicPr>
              <a:picLocks noChangeAspect="1" noChangeArrowheads="1"/>
            </p:cNvPicPr>
            <p:nvPr/>
          </p:nvPicPr>
          <p:blipFill>
            <a:blip r:embed="rId2">
              <a:lum bright="-78000" contrast="-7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381" y="3480"/>
              <a:ext cx="996" cy="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10" name="AutoShape 18"/>
            <p:cNvSpPr>
              <a:spLocks noChangeArrowheads="1"/>
            </p:cNvSpPr>
            <p:nvPr/>
          </p:nvSpPr>
          <p:spPr bwMode="gray">
            <a:xfrm>
              <a:off x="2119" y="1392"/>
              <a:ext cx="1484" cy="268"/>
            </a:xfrm>
            <a:prstGeom prst="roundRect">
              <a:avLst>
                <a:gd name="adj" fmla="val 0"/>
              </a:avLst>
            </a:pr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19050" algn="ctr">
              <a:solidFill>
                <a:srgbClr val="DDDDD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3331" name="Text Box 19"/>
            <p:cNvSpPr txBox="1">
              <a:spLocks noChangeArrowheads="1"/>
            </p:cNvSpPr>
            <p:nvPr/>
          </p:nvSpPr>
          <p:spPr bwMode="white">
            <a:xfrm>
              <a:off x="2273" y="1380"/>
              <a:ext cx="117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zh-CN" sz="2200" b="1">
                  <a:solidFill>
                    <a:srgbClr val="FEFEFE"/>
                  </a:solidFill>
                  <a:ea typeface="宋体" charset="-122"/>
                  <a:cs typeface="Arial" charset="0"/>
                </a:rPr>
                <a:t>Text in here</a:t>
              </a:r>
            </a:p>
          </p:txBody>
        </p:sp>
        <p:sp>
          <p:nvSpPr>
            <p:cNvPr id="13332" name="Rectangle 20"/>
            <p:cNvSpPr>
              <a:spLocks noChangeArrowheads="1"/>
            </p:cNvSpPr>
            <p:nvPr/>
          </p:nvSpPr>
          <p:spPr bwMode="black">
            <a:xfrm>
              <a:off x="2356" y="1740"/>
              <a:ext cx="1048" cy="6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zh-CN" altLang="en-US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</a:t>
              </a: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  <a:p>
              <a:pPr>
                <a:buFontTx/>
                <a:buChar char="•"/>
              </a:pPr>
              <a:r>
                <a:rPr lang="en-US" altLang="zh-CN" sz="1400">
                  <a:solidFill>
                    <a:srgbClr val="080808"/>
                  </a:solidFill>
                  <a:ea typeface="宋体" charset="-122"/>
                  <a:cs typeface="Arial" charset="0"/>
                </a:rPr>
                <a:t> Your text in here</a:t>
              </a:r>
            </a:p>
          </p:txBody>
        </p:sp>
        <p:grpSp>
          <p:nvGrpSpPr>
            <p:cNvPr id="13333" name="Group 21"/>
            <p:cNvGrpSpPr>
              <a:grpSpLocks/>
            </p:cNvGrpSpPr>
            <p:nvPr/>
          </p:nvGrpSpPr>
          <p:grpSpPr bwMode="auto">
            <a:xfrm>
              <a:off x="2274" y="2412"/>
              <a:ext cx="1200" cy="1536"/>
              <a:chOff x="2304" y="2496"/>
              <a:chExt cx="1200" cy="1536"/>
            </a:xfrm>
          </p:grpSpPr>
          <p:pic>
            <p:nvPicPr>
              <p:cNvPr id="13367" name="Picture 22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68" name="Oval 23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accent2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pic>
            <p:nvPicPr>
              <p:cNvPr id="13369" name="Picture 24" descr="light_shadow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370" name="Group 25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13371" name="Group 2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3377" name="AutoShape 2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78" name="AutoShape 2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79" name="AutoShape 2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80" name="AutoShape 3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13372" name="Group 3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3373" name="AutoShape 3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74" name="AutoShape 3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75" name="AutoShape 3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76" name="AutoShape 3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</p:grpSp>
        <p:grpSp>
          <p:nvGrpSpPr>
            <p:cNvPr id="13334" name="Group 36"/>
            <p:cNvGrpSpPr>
              <a:grpSpLocks/>
            </p:cNvGrpSpPr>
            <p:nvPr/>
          </p:nvGrpSpPr>
          <p:grpSpPr bwMode="auto">
            <a:xfrm>
              <a:off x="646" y="2412"/>
              <a:ext cx="1200" cy="1536"/>
              <a:chOff x="2304" y="2496"/>
              <a:chExt cx="1200" cy="1536"/>
            </a:xfrm>
          </p:grpSpPr>
          <p:pic>
            <p:nvPicPr>
              <p:cNvPr id="13353" name="Picture 37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54" name="Oval 38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folHlink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pic>
            <p:nvPicPr>
              <p:cNvPr id="13355" name="Picture 39" descr="light_shadow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356" name="Group 40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13357" name="Group 4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3363" name="AutoShape 4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4" name="AutoShape 4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5" name="AutoShape 4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6" name="AutoShape 4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13358" name="Group 4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3359" name="AutoShape 4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0" name="AutoShape 4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1" name="AutoShape 4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62" name="AutoShape 5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</p:grpSp>
        <p:grpSp>
          <p:nvGrpSpPr>
            <p:cNvPr id="13335" name="Group 51"/>
            <p:cNvGrpSpPr>
              <a:grpSpLocks/>
            </p:cNvGrpSpPr>
            <p:nvPr/>
          </p:nvGrpSpPr>
          <p:grpSpPr bwMode="auto">
            <a:xfrm>
              <a:off x="3976" y="2412"/>
              <a:ext cx="1200" cy="1536"/>
              <a:chOff x="2304" y="2496"/>
              <a:chExt cx="1200" cy="1536"/>
            </a:xfrm>
          </p:grpSpPr>
          <p:pic>
            <p:nvPicPr>
              <p:cNvPr id="13339" name="Picture 52" descr="circuler_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314" y="2544"/>
                <a:ext cx="1182" cy="1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340" name="Oval 53"/>
              <p:cNvSpPr>
                <a:spLocks noChangeArrowheads="1"/>
              </p:cNvSpPr>
              <p:nvPr/>
            </p:nvSpPr>
            <p:spPr bwMode="gray">
              <a:xfrm>
                <a:off x="2314" y="2544"/>
                <a:ext cx="1190" cy="1199"/>
              </a:xfrm>
              <a:prstGeom prst="ellipse">
                <a:avLst/>
              </a:prstGeom>
              <a:solidFill>
                <a:schemeClr val="hlink">
                  <a:alpha val="50195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ea typeface="宋体" charset="-122"/>
                </a:endParaRPr>
              </a:p>
            </p:txBody>
          </p:sp>
          <p:pic>
            <p:nvPicPr>
              <p:cNvPr id="13341" name="Picture 54" descr="light_shadow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2304" y="2496"/>
                <a:ext cx="871" cy="7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3342" name="Group 55"/>
              <p:cNvGrpSpPr>
                <a:grpSpLocks/>
              </p:cNvGrpSpPr>
              <p:nvPr/>
            </p:nvGrpSpPr>
            <p:grpSpPr bwMode="auto">
              <a:xfrm rot="-3733502" flipH="1" flipV="1">
                <a:off x="2673" y="3381"/>
                <a:ext cx="1049" cy="253"/>
                <a:chOff x="2532" y="1051"/>
                <a:chExt cx="893" cy="246"/>
              </a:xfrm>
            </p:grpSpPr>
            <p:grpSp>
              <p:nvGrpSpPr>
                <p:cNvPr id="13343" name="Group 5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3349" name="AutoShape 5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50" name="AutoShape 5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51" name="AutoShape 5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52" name="AutoShape 6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13344" name="Group 6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3345" name="AutoShape 6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46" name="AutoShape 6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47" name="AutoShape 6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13348" name="AutoShape 6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</p:grpSp>
        <p:sp>
          <p:nvSpPr>
            <p:cNvPr id="13336" name="Rectangle 66"/>
            <p:cNvSpPr>
              <a:spLocks noChangeArrowheads="1"/>
            </p:cNvSpPr>
            <p:nvPr/>
          </p:nvSpPr>
          <p:spPr bwMode="auto">
            <a:xfrm>
              <a:off x="758" y="2880"/>
              <a:ext cx="94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Click to add Title</a:t>
              </a:r>
            </a:p>
          </p:txBody>
        </p:sp>
        <p:sp>
          <p:nvSpPr>
            <p:cNvPr id="13337" name="Rectangle 67"/>
            <p:cNvSpPr>
              <a:spLocks noChangeArrowheads="1"/>
            </p:cNvSpPr>
            <p:nvPr/>
          </p:nvSpPr>
          <p:spPr bwMode="auto">
            <a:xfrm>
              <a:off x="2418" y="2870"/>
              <a:ext cx="94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Click to add Title</a:t>
              </a:r>
            </a:p>
          </p:txBody>
        </p:sp>
        <p:sp>
          <p:nvSpPr>
            <p:cNvPr id="13338" name="Rectangle 68"/>
            <p:cNvSpPr>
              <a:spLocks noChangeArrowheads="1"/>
            </p:cNvSpPr>
            <p:nvPr/>
          </p:nvSpPr>
          <p:spPr bwMode="auto">
            <a:xfrm>
              <a:off x="4098" y="2870"/>
              <a:ext cx="940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chemeClr val="tx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zh-CN" sz="2000" b="1">
                  <a:solidFill>
                    <a:srgbClr val="000000"/>
                  </a:solidFill>
                  <a:ea typeface="宋体" charset="-122"/>
                  <a:cs typeface="Arial" charset="0"/>
                </a:rPr>
                <a:t>Click to add Title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4339" name="AutoShape 2"/>
          <p:cNvSpPr>
            <a:spLocks noChangeArrowheads="1"/>
          </p:cNvSpPr>
          <p:nvPr/>
        </p:nvSpPr>
        <p:spPr bwMode="gray">
          <a:xfrm>
            <a:off x="674688" y="3197225"/>
            <a:ext cx="2770187" cy="33655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3571875" y="2668588"/>
            <a:ext cx="2095500" cy="2681287"/>
            <a:chOff x="1922" y="1614"/>
            <a:chExt cx="1320" cy="1689"/>
          </a:xfrm>
        </p:grpSpPr>
        <p:sp>
          <p:nvSpPr>
            <p:cNvPr id="14359" name="Freeform 5"/>
            <p:cNvSpPr>
              <a:spLocks/>
            </p:cNvSpPr>
            <p:nvPr/>
          </p:nvSpPr>
          <p:spPr bwMode="gray">
            <a:xfrm>
              <a:off x="1922" y="1875"/>
              <a:ext cx="654" cy="1428"/>
            </a:xfrm>
            <a:custGeom>
              <a:avLst/>
              <a:gdLst>
                <a:gd name="T0" fmla="*/ 1 w 654"/>
                <a:gd name="T1" fmla="*/ 0 h 1428"/>
                <a:gd name="T2" fmla="*/ 117 w 654"/>
                <a:gd name="T3" fmla="*/ 110 h 1428"/>
                <a:gd name="T4" fmla="*/ 117 w 654"/>
                <a:gd name="T5" fmla="*/ 1026 h 1428"/>
                <a:gd name="T6" fmla="*/ 649 w 654"/>
                <a:gd name="T7" fmla="*/ 1241 h 1428"/>
                <a:gd name="T8" fmla="*/ 654 w 654"/>
                <a:gd name="T9" fmla="*/ 1428 h 1428"/>
                <a:gd name="T10" fmla="*/ 0 w 654"/>
                <a:gd name="T11" fmla="*/ 1128 h 1428"/>
                <a:gd name="T12" fmla="*/ 1 w 654"/>
                <a:gd name="T13" fmla="*/ 0 h 14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4"/>
                <a:gd name="T22" fmla="*/ 0 h 1428"/>
                <a:gd name="T23" fmla="*/ 654 w 654"/>
                <a:gd name="T24" fmla="*/ 1428 h 14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4" h="1428">
                  <a:moveTo>
                    <a:pt x="1" y="0"/>
                  </a:moveTo>
                  <a:lnTo>
                    <a:pt x="117" y="110"/>
                  </a:lnTo>
                  <a:lnTo>
                    <a:pt x="117" y="1026"/>
                  </a:lnTo>
                  <a:lnTo>
                    <a:pt x="649" y="1241"/>
                  </a:lnTo>
                  <a:lnTo>
                    <a:pt x="654" y="1428"/>
                  </a:lnTo>
                  <a:lnTo>
                    <a:pt x="0" y="112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0" name="Freeform 6"/>
            <p:cNvSpPr>
              <a:spLocks/>
            </p:cNvSpPr>
            <p:nvPr/>
          </p:nvSpPr>
          <p:spPr bwMode="gray">
            <a:xfrm>
              <a:off x="2571" y="1880"/>
              <a:ext cx="671" cy="1422"/>
            </a:xfrm>
            <a:custGeom>
              <a:avLst/>
              <a:gdLst>
                <a:gd name="T0" fmla="*/ 654 w 671"/>
                <a:gd name="T1" fmla="*/ 0 h 1422"/>
                <a:gd name="T2" fmla="*/ 516 w 671"/>
                <a:gd name="T3" fmla="*/ 111 h 1422"/>
                <a:gd name="T4" fmla="*/ 519 w 671"/>
                <a:gd name="T5" fmla="*/ 1008 h 1422"/>
                <a:gd name="T6" fmla="*/ 0 w 671"/>
                <a:gd name="T7" fmla="*/ 1237 h 1422"/>
                <a:gd name="T8" fmla="*/ 2 w 671"/>
                <a:gd name="T9" fmla="*/ 1422 h 1422"/>
                <a:gd name="T10" fmla="*/ 671 w 671"/>
                <a:gd name="T11" fmla="*/ 1114 h 1422"/>
                <a:gd name="T12" fmla="*/ 654 w 671"/>
                <a:gd name="T13" fmla="*/ 0 h 14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1"/>
                <a:gd name="T22" fmla="*/ 0 h 1422"/>
                <a:gd name="T23" fmla="*/ 671 w 671"/>
                <a:gd name="T24" fmla="*/ 1422 h 142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1" h="1422">
                  <a:moveTo>
                    <a:pt x="654" y="0"/>
                  </a:moveTo>
                  <a:lnTo>
                    <a:pt x="516" y="111"/>
                  </a:lnTo>
                  <a:lnTo>
                    <a:pt x="519" y="1008"/>
                  </a:lnTo>
                  <a:lnTo>
                    <a:pt x="0" y="1237"/>
                  </a:lnTo>
                  <a:lnTo>
                    <a:pt x="2" y="1422"/>
                  </a:lnTo>
                  <a:lnTo>
                    <a:pt x="671" y="1114"/>
                  </a:lnTo>
                  <a:lnTo>
                    <a:pt x="65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1" name="Freeform 7"/>
            <p:cNvSpPr>
              <a:spLocks/>
            </p:cNvSpPr>
            <p:nvPr/>
          </p:nvSpPr>
          <p:spPr bwMode="gray">
            <a:xfrm>
              <a:off x="1923" y="1614"/>
              <a:ext cx="1304" cy="377"/>
            </a:xfrm>
            <a:custGeom>
              <a:avLst/>
              <a:gdLst>
                <a:gd name="T0" fmla="*/ 0 w 1304"/>
                <a:gd name="T1" fmla="*/ 261 h 377"/>
                <a:gd name="T2" fmla="*/ 117 w 1304"/>
                <a:gd name="T3" fmla="*/ 374 h 377"/>
                <a:gd name="T4" fmla="*/ 638 w 1304"/>
                <a:gd name="T5" fmla="*/ 155 h 377"/>
                <a:gd name="T6" fmla="*/ 1164 w 1304"/>
                <a:gd name="T7" fmla="*/ 377 h 377"/>
                <a:gd name="T8" fmla="*/ 1304 w 1304"/>
                <a:gd name="T9" fmla="*/ 266 h 377"/>
                <a:gd name="T10" fmla="*/ 633 w 1304"/>
                <a:gd name="T11" fmla="*/ 0 h 377"/>
                <a:gd name="T12" fmla="*/ 0 w 1304"/>
                <a:gd name="T13" fmla="*/ 261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4"/>
                <a:gd name="T22" fmla="*/ 0 h 377"/>
                <a:gd name="T23" fmla="*/ 1304 w 1304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4" h="377">
                  <a:moveTo>
                    <a:pt x="0" y="261"/>
                  </a:moveTo>
                  <a:lnTo>
                    <a:pt x="117" y="374"/>
                  </a:lnTo>
                  <a:lnTo>
                    <a:pt x="638" y="155"/>
                  </a:lnTo>
                  <a:lnTo>
                    <a:pt x="1164" y="377"/>
                  </a:lnTo>
                  <a:lnTo>
                    <a:pt x="1304" y="266"/>
                  </a:lnTo>
                  <a:lnTo>
                    <a:pt x="633" y="0"/>
                  </a:lnTo>
                  <a:lnTo>
                    <a:pt x="0" y="2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2" name="Freeform 8"/>
            <p:cNvSpPr>
              <a:spLocks/>
            </p:cNvSpPr>
            <p:nvPr/>
          </p:nvSpPr>
          <p:spPr bwMode="gray">
            <a:xfrm>
              <a:off x="2037" y="1768"/>
              <a:ext cx="529" cy="1133"/>
            </a:xfrm>
            <a:custGeom>
              <a:avLst/>
              <a:gdLst>
                <a:gd name="T0" fmla="*/ 2 w 529"/>
                <a:gd name="T1" fmla="*/ 218 h 1133"/>
                <a:gd name="T2" fmla="*/ 0 w 529"/>
                <a:gd name="T3" fmla="*/ 1133 h 1133"/>
                <a:gd name="T4" fmla="*/ 529 w 529"/>
                <a:gd name="T5" fmla="*/ 878 h 1133"/>
                <a:gd name="T6" fmla="*/ 524 w 529"/>
                <a:gd name="T7" fmla="*/ 0 h 1133"/>
                <a:gd name="T8" fmla="*/ 2 w 529"/>
                <a:gd name="T9" fmla="*/ 218 h 1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9"/>
                <a:gd name="T16" fmla="*/ 0 h 1133"/>
                <a:gd name="T17" fmla="*/ 529 w 529"/>
                <a:gd name="T18" fmla="*/ 1133 h 11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9" h="1133">
                  <a:moveTo>
                    <a:pt x="2" y="218"/>
                  </a:moveTo>
                  <a:lnTo>
                    <a:pt x="0" y="1133"/>
                  </a:lnTo>
                  <a:lnTo>
                    <a:pt x="529" y="878"/>
                  </a:lnTo>
                  <a:lnTo>
                    <a:pt x="524" y="0"/>
                  </a:lnTo>
                  <a:lnTo>
                    <a:pt x="2" y="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3" name="Freeform 9"/>
            <p:cNvSpPr>
              <a:spLocks/>
            </p:cNvSpPr>
            <p:nvPr/>
          </p:nvSpPr>
          <p:spPr bwMode="gray">
            <a:xfrm>
              <a:off x="2562" y="1769"/>
              <a:ext cx="528" cy="1123"/>
            </a:xfrm>
            <a:custGeom>
              <a:avLst/>
              <a:gdLst>
                <a:gd name="T0" fmla="*/ 527 w 528"/>
                <a:gd name="T1" fmla="*/ 222 h 1123"/>
                <a:gd name="T2" fmla="*/ 528 w 528"/>
                <a:gd name="T3" fmla="*/ 1123 h 1123"/>
                <a:gd name="T4" fmla="*/ 0 w 528"/>
                <a:gd name="T5" fmla="*/ 879 h 1123"/>
                <a:gd name="T6" fmla="*/ 0 w 528"/>
                <a:gd name="T7" fmla="*/ 0 h 1123"/>
                <a:gd name="T8" fmla="*/ 527 w 528"/>
                <a:gd name="T9" fmla="*/ 222 h 1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8"/>
                <a:gd name="T16" fmla="*/ 0 h 1123"/>
                <a:gd name="T17" fmla="*/ 528 w 528"/>
                <a:gd name="T18" fmla="*/ 1123 h 11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8" h="1123">
                  <a:moveTo>
                    <a:pt x="527" y="222"/>
                  </a:moveTo>
                  <a:lnTo>
                    <a:pt x="528" y="1123"/>
                  </a:lnTo>
                  <a:lnTo>
                    <a:pt x="0" y="879"/>
                  </a:lnTo>
                  <a:lnTo>
                    <a:pt x="0" y="0"/>
                  </a:lnTo>
                  <a:lnTo>
                    <a:pt x="527" y="22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4" name="Freeform 10"/>
            <p:cNvSpPr>
              <a:spLocks/>
            </p:cNvSpPr>
            <p:nvPr/>
          </p:nvSpPr>
          <p:spPr bwMode="gray">
            <a:xfrm>
              <a:off x="2034" y="2648"/>
              <a:ext cx="1061" cy="469"/>
            </a:xfrm>
            <a:custGeom>
              <a:avLst/>
              <a:gdLst>
                <a:gd name="T0" fmla="*/ 527 w 1061"/>
                <a:gd name="T1" fmla="*/ 0 h 469"/>
                <a:gd name="T2" fmla="*/ 0 w 1061"/>
                <a:gd name="T3" fmla="*/ 252 h 469"/>
                <a:gd name="T4" fmla="*/ 537 w 1061"/>
                <a:gd name="T5" fmla="*/ 469 h 469"/>
                <a:gd name="T6" fmla="*/ 1061 w 1061"/>
                <a:gd name="T7" fmla="*/ 241 h 469"/>
                <a:gd name="T8" fmla="*/ 527 w 1061"/>
                <a:gd name="T9" fmla="*/ 0 h 4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1"/>
                <a:gd name="T16" fmla="*/ 0 h 469"/>
                <a:gd name="T17" fmla="*/ 1061 w 1061"/>
                <a:gd name="T18" fmla="*/ 469 h 4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1" h="469">
                  <a:moveTo>
                    <a:pt x="527" y="0"/>
                  </a:moveTo>
                  <a:lnTo>
                    <a:pt x="0" y="252"/>
                  </a:lnTo>
                  <a:lnTo>
                    <a:pt x="537" y="469"/>
                  </a:lnTo>
                  <a:lnTo>
                    <a:pt x="1061" y="241"/>
                  </a:lnTo>
                  <a:lnTo>
                    <a:pt x="52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4341" name="Line 11"/>
          <p:cNvSpPr>
            <a:spLocks noChangeShapeType="1"/>
          </p:cNvSpPr>
          <p:nvPr/>
        </p:nvSpPr>
        <p:spPr bwMode="auto">
          <a:xfrm flipV="1">
            <a:off x="2166938" y="4848225"/>
            <a:ext cx="1422400" cy="1387475"/>
          </a:xfrm>
          <a:prstGeom prst="line">
            <a:avLst/>
          </a:prstGeom>
          <a:noFill/>
          <a:ln w="12700">
            <a:solidFill>
              <a:srgbClr val="9770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2" name="Line 12"/>
          <p:cNvSpPr>
            <a:spLocks noChangeShapeType="1"/>
          </p:cNvSpPr>
          <p:nvPr/>
        </p:nvSpPr>
        <p:spPr bwMode="auto">
          <a:xfrm flipH="1" flipV="1">
            <a:off x="5668963" y="4851400"/>
            <a:ext cx="1422400" cy="1387475"/>
          </a:xfrm>
          <a:prstGeom prst="line">
            <a:avLst/>
          </a:prstGeom>
          <a:noFill/>
          <a:ln w="12700">
            <a:solidFill>
              <a:srgbClr val="9770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3" name="Line 13"/>
          <p:cNvSpPr>
            <a:spLocks noChangeShapeType="1"/>
          </p:cNvSpPr>
          <p:nvPr/>
        </p:nvSpPr>
        <p:spPr bwMode="auto">
          <a:xfrm flipV="1">
            <a:off x="5641975" y="1700213"/>
            <a:ext cx="1422400" cy="1387475"/>
          </a:xfrm>
          <a:prstGeom prst="line">
            <a:avLst/>
          </a:prstGeom>
          <a:noFill/>
          <a:ln w="12700">
            <a:solidFill>
              <a:srgbClr val="9770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4344" name="Line 14"/>
          <p:cNvSpPr>
            <a:spLocks noChangeShapeType="1"/>
          </p:cNvSpPr>
          <p:nvPr/>
        </p:nvSpPr>
        <p:spPr bwMode="auto">
          <a:xfrm flipH="1" flipV="1">
            <a:off x="2155825" y="1693863"/>
            <a:ext cx="1422400" cy="1387475"/>
          </a:xfrm>
          <a:prstGeom prst="line">
            <a:avLst/>
          </a:prstGeom>
          <a:noFill/>
          <a:ln w="12700">
            <a:solidFill>
              <a:srgbClr val="9770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4345" name="Picture 15" descr="light_shadow"/>
          <p:cNvPicPr>
            <a:picLocks noChangeAspect="1" noChangeArrowheads="1"/>
          </p:cNvPicPr>
          <p:nvPr/>
        </p:nvPicPr>
        <p:blipFill>
          <a:blip r:embed="rId2" cstate="print">
            <a:lum bright="-78000" contrast="-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75100" y="4568825"/>
            <a:ext cx="1216025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6" descr="circuler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833813" y="3309938"/>
            <a:ext cx="1479550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8145" name="Oval 17"/>
          <p:cNvSpPr>
            <a:spLocks noChangeArrowheads="1"/>
          </p:cNvSpPr>
          <p:nvPr/>
        </p:nvSpPr>
        <p:spPr bwMode="gray">
          <a:xfrm>
            <a:off x="3833812" y="3309938"/>
            <a:ext cx="1468439" cy="1484312"/>
          </a:xfrm>
          <a:prstGeom prst="ellipse">
            <a:avLst/>
          </a:prstGeom>
          <a:gradFill rotWithShape="1">
            <a:gsLst>
              <a:gs pos="0">
                <a:srgbClr val="004B66">
                  <a:alpha val="89999"/>
                </a:srgbClr>
              </a:gs>
              <a:gs pos="50000">
                <a:srgbClr val="6AC1FC">
                  <a:alpha val="55000"/>
                </a:srgbClr>
              </a:gs>
              <a:gs pos="100000">
                <a:srgbClr val="004B66">
                  <a:alpha val="89999"/>
                </a:srgbClr>
              </a:gs>
            </a:gsLst>
            <a:lin ang="5400000" scaled="1"/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hangingPunct="0">
              <a:defRPr/>
            </a:pPr>
            <a:endParaRPr lang="zh-CN" altLang="en-US" smtClean="0">
              <a:ea typeface="宋体" charset="-122"/>
              <a:cs typeface="Arial" charset="0"/>
            </a:endParaRPr>
          </a:p>
        </p:txBody>
      </p:sp>
      <p:sp>
        <p:nvSpPr>
          <p:cNvPr id="14350" name="Freeform 18"/>
          <p:cNvSpPr>
            <a:spLocks/>
          </p:cNvSpPr>
          <p:nvPr/>
        </p:nvSpPr>
        <p:spPr bwMode="ltGray">
          <a:xfrm>
            <a:off x="3986213" y="3340100"/>
            <a:ext cx="1154112" cy="514350"/>
          </a:xfrm>
          <a:custGeom>
            <a:avLst/>
            <a:gdLst>
              <a:gd name="T0" fmla="*/ 993043046 w 1321"/>
              <a:gd name="T1" fmla="*/ 209267487 h 712"/>
              <a:gd name="T2" fmla="*/ 1005255141 w 1321"/>
              <a:gd name="T3" fmla="*/ 230664303 h 712"/>
              <a:gd name="T4" fmla="*/ 1008308602 w 1321"/>
              <a:gd name="T5" fmla="*/ 251016526 h 712"/>
              <a:gd name="T6" fmla="*/ 1003728848 w 1321"/>
              <a:gd name="T7" fmla="*/ 269281730 h 712"/>
              <a:gd name="T8" fmla="*/ 990753169 w 1321"/>
              <a:gd name="T9" fmla="*/ 287025360 h 712"/>
              <a:gd name="T10" fmla="*/ 970906986 w 1321"/>
              <a:gd name="T11" fmla="*/ 302159675 h 712"/>
              <a:gd name="T12" fmla="*/ 945718338 w 1321"/>
              <a:gd name="T13" fmla="*/ 315206250 h 712"/>
              <a:gd name="T14" fmla="*/ 912897350 w 1321"/>
              <a:gd name="T15" fmla="*/ 327730528 h 712"/>
              <a:gd name="T16" fmla="*/ 875495734 w 1321"/>
              <a:gd name="T17" fmla="*/ 338690084 h 712"/>
              <a:gd name="T18" fmla="*/ 833515238 w 1321"/>
              <a:gd name="T19" fmla="*/ 348083473 h 712"/>
              <a:gd name="T20" fmla="*/ 786954114 w 1321"/>
              <a:gd name="T21" fmla="*/ 356432992 h 712"/>
              <a:gd name="T22" fmla="*/ 738103112 w 1321"/>
              <a:gd name="T23" fmla="*/ 362173918 h 712"/>
              <a:gd name="T24" fmla="*/ 683909647 w 1321"/>
              <a:gd name="T25" fmla="*/ 367392548 h 712"/>
              <a:gd name="T26" fmla="*/ 628952599 w 1321"/>
              <a:gd name="T27" fmla="*/ 370523436 h 712"/>
              <a:gd name="T28" fmla="*/ 606817412 w 1321"/>
              <a:gd name="T29" fmla="*/ 371567307 h 712"/>
              <a:gd name="T30" fmla="*/ 363326864 w 1321"/>
              <a:gd name="T31" fmla="*/ 371567307 h 712"/>
              <a:gd name="T32" fmla="*/ 360273403 w 1321"/>
              <a:gd name="T33" fmla="*/ 371567307 h 712"/>
              <a:gd name="T34" fmla="*/ 312185986 w 1321"/>
              <a:gd name="T35" fmla="*/ 369479566 h 712"/>
              <a:gd name="T36" fmla="*/ 265625735 w 1321"/>
              <a:gd name="T37" fmla="*/ 367392548 h 712"/>
              <a:gd name="T38" fmla="*/ 221354488 w 1321"/>
              <a:gd name="T39" fmla="*/ 363217788 h 712"/>
              <a:gd name="T40" fmla="*/ 179373992 w 1321"/>
              <a:gd name="T41" fmla="*/ 359564603 h 712"/>
              <a:gd name="T42" fmla="*/ 141972376 w 1321"/>
              <a:gd name="T43" fmla="*/ 353302103 h 712"/>
              <a:gd name="T44" fmla="*/ 107624220 w 1321"/>
              <a:gd name="T45" fmla="*/ 345995732 h 712"/>
              <a:gd name="T46" fmla="*/ 77855819 w 1321"/>
              <a:gd name="T47" fmla="*/ 338167787 h 712"/>
              <a:gd name="T48" fmla="*/ 51140878 w 1321"/>
              <a:gd name="T49" fmla="*/ 328774398 h 712"/>
              <a:gd name="T50" fmla="*/ 29768401 w 1321"/>
              <a:gd name="T51" fmla="*/ 317293268 h 712"/>
              <a:gd name="T52" fmla="*/ 13739262 w 1321"/>
              <a:gd name="T53" fmla="*/ 304246694 h 712"/>
              <a:gd name="T54" fmla="*/ 4579754 w 1321"/>
              <a:gd name="T55" fmla="*/ 289113101 h 712"/>
              <a:gd name="T56" fmla="*/ 0 w 1321"/>
              <a:gd name="T57" fmla="*/ 273457212 h 712"/>
              <a:gd name="T58" fmla="*/ 0 w 1321"/>
              <a:gd name="T59" fmla="*/ 271369471 h 712"/>
              <a:gd name="T60" fmla="*/ 3053461 w 1321"/>
              <a:gd name="T61" fmla="*/ 254148137 h 712"/>
              <a:gd name="T62" fmla="*/ 12212969 w 1321"/>
              <a:gd name="T63" fmla="*/ 232751321 h 712"/>
              <a:gd name="T64" fmla="*/ 38927909 w 1321"/>
              <a:gd name="T65" fmla="*/ 193090024 h 712"/>
              <a:gd name="T66" fmla="*/ 71749771 w 1321"/>
              <a:gd name="T67" fmla="*/ 156037319 h 712"/>
              <a:gd name="T68" fmla="*/ 112203974 w 1321"/>
              <a:gd name="T69" fmla="*/ 122637800 h 712"/>
              <a:gd name="T70" fmla="*/ 155711638 w 1321"/>
              <a:gd name="T71" fmla="*/ 91848317 h 712"/>
              <a:gd name="T72" fmla="*/ 206088932 w 1321"/>
              <a:gd name="T73" fmla="*/ 65232872 h 712"/>
              <a:gd name="T74" fmla="*/ 260282397 w 1321"/>
              <a:gd name="T75" fmla="*/ 42792909 h 712"/>
              <a:gd name="T76" fmla="*/ 316765740 w 1321"/>
              <a:gd name="T77" fmla="*/ 24527704 h 712"/>
              <a:gd name="T78" fmla="*/ 379356003 w 1321"/>
              <a:gd name="T79" fmla="*/ 10958834 h 712"/>
              <a:gd name="T80" fmla="*/ 443472560 w 1321"/>
              <a:gd name="T81" fmla="*/ 3130889 h 712"/>
              <a:gd name="T82" fmla="*/ 509115410 w 1321"/>
              <a:gd name="T83" fmla="*/ 0 h 712"/>
              <a:gd name="T84" fmla="*/ 509115410 w 1321"/>
              <a:gd name="T85" fmla="*/ 0 h 712"/>
              <a:gd name="T86" fmla="*/ 579338888 w 1321"/>
              <a:gd name="T87" fmla="*/ 3130889 h 712"/>
              <a:gd name="T88" fmla="*/ 646508031 w 1321"/>
              <a:gd name="T89" fmla="*/ 12002704 h 712"/>
              <a:gd name="T90" fmla="*/ 711388172 w 1321"/>
              <a:gd name="T91" fmla="*/ 27658593 h 712"/>
              <a:gd name="T92" fmla="*/ 770924974 w 1321"/>
              <a:gd name="T93" fmla="*/ 46967668 h 712"/>
              <a:gd name="T94" fmla="*/ 825882023 w 1321"/>
              <a:gd name="T95" fmla="*/ 71495372 h 712"/>
              <a:gd name="T96" fmla="*/ 877022027 w 1321"/>
              <a:gd name="T97" fmla="*/ 101241707 h 712"/>
              <a:gd name="T98" fmla="*/ 922056858 w 1321"/>
              <a:gd name="T99" fmla="*/ 133597356 h 712"/>
              <a:gd name="T100" fmla="*/ 960221184 w 1321"/>
              <a:gd name="T101" fmla="*/ 169606190 h 712"/>
              <a:gd name="T102" fmla="*/ 993043046 w 1321"/>
              <a:gd name="T103" fmla="*/ 209267487 h 712"/>
              <a:gd name="T104" fmla="*/ 993043046 w 1321"/>
              <a:gd name="T105" fmla="*/ 209267487 h 71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321"/>
              <a:gd name="T160" fmla="*/ 0 h 712"/>
              <a:gd name="T161" fmla="*/ 1321 w 1321"/>
              <a:gd name="T162" fmla="*/ 712 h 712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321" h="712">
                <a:moveTo>
                  <a:pt x="1301" y="401"/>
                </a:moveTo>
                <a:lnTo>
                  <a:pt x="1317" y="442"/>
                </a:lnTo>
                <a:lnTo>
                  <a:pt x="1321" y="481"/>
                </a:lnTo>
                <a:lnTo>
                  <a:pt x="1315" y="516"/>
                </a:lnTo>
                <a:lnTo>
                  <a:pt x="1298" y="550"/>
                </a:lnTo>
                <a:lnTo>
                  <a:pt x="1272" y="579"/>
                </a:lnTo>
                <a:lnTo>
                  <a:pt x="1239" y="604"/>
                </a:lnTo>
                <a:lnTo>
                  <a:pt x="1196" y="628"/>
                </a:lnTo>
                <a:lnTo>
                  <a:pt x="1147" y="649"/>
                </a:lnTo>
                <a:lnTo>
                  <a:pt x="1092" y="667"/>
                </a:lnTo>
                <a:lnTo>
                  <a:pt x="1031" y="683"/>
                </a:lnTo>
                <a:lnTo>
                  <a:pt x="967" y="694"/>
                </a:lnTo>
                <a:lnTo>
                  <a:pt x="896" y="704"/>
                </a:lnTo>
                <a:lnTo>
                  <a:pt x="824" y="710"/>
                </a:lnTo>
                <a:lnTo>
                  <a:pt x="795" y="712"/>
                </a:lnTo>
                <a:lnTo>
                  <a:pt x="476" y="712"/>
                </a:lnTo>
                <a:lnTo>
                  <a:pt x="472" y="712"/>
                </a:lnTo>
                <a:lnTo>
                  <a:pt x="409" y="708"/>
                </a:lnTo>
                <a:lnTo>
                  <a:pt x="348" y="704"/>
                </a:lnTo>
                <a:lnTo>
                  <a:pt x="290" y="696"/>
                </a:lnTo>
                <a:lnTo>
                  <a:pt x="235" y="689"/>
                </a:lnTo>
                <a:lnTo>
                  <a:pt x="186" y="677"/>
                </a:lnTo>
                <a:lnTo>
                  <a:pt x="141" y="663"/>
                </a:lnTo>
                <a:lnTo>
                  <a:pt x="102" y="648"/>
                </a:lnTo>
                <a:lnTo>
                  <a:pt x="67" y="630"/>
                </a:lnTo>
                <a:lnTo>
                  <a:pt x="39" y="608"/>
                </a:lnTo>
                <a:lnTo>
                  <a:pt x="18" y="583"/>
                </a:lnTo>
                <a:lnTo>
                  <a:pt x="6" y="554"/>
                </a:lnTo>
                <a:lnTo>
                  <a:pt x="0" y="524"/>
                </a:lnTo>
                <a:lnTo>
                  <a:pt x="0" y="520"/>
                </a:lnTo>
                <a:lnTo>
                  <a:pt x="4" y="487"/>
                </a:lnTo>
                <a:lnTo>
                  <a:pt x="16" y="446"/>
                </a:lnTo>
                <a:lnTo>
                  <a:pt x="51" y="370"/>
                </a:lnTo>
                <a:lnTo>
                  <a:pt x="94" y="299"/>
                </a:lnTo>
                <a:lnTo>
                  <a:pt x="147" y="235"/>
                </a:lnTo>
                <a:lnTo>
                  <a:pt x="204" y="176"/>
                </a:lnTo>
                <a:lnTo>
                  <a:pt x="270" y="125"/>
                </a:lnTo>
                <a:lnTo>
                  <a:pt x="341" y="82"/>
                </a:lnTo>
                <a:lnTo>
                  <a:pt x="415" y="47"/>
                </a:lnTo>
                <a:lnTo>
                  <a:pt x="497" y="21"/>
                </a:lnTo>
                <a:lnTo>
                  <a:pt x="581" y="6"/>
                </a:lnTo>
                <a:lnTo>
                  <a:pt x="667" y="0"/>
                </a:lnTo>
                <a:lnTo>
                  <a:pt x="759" y="6"/>
                </a:lnTo>
                <a:lnTo>
                  <a:pt x="847" y="23"/>
                </a:lnTo>
                <a:lnTo>
                  <a:pt x="932" y="53"/>
                </a:lnTo>
                <a:lnTo>
                  <a:pt x="1010" y="90"/>
                </a:lnTo>
                <a:lnTo>
                  <a:pt x="1082" y="137"/>
                </a:lnTo>
                <a:lnTo>
                  <a:pt x="1149" y="194"/>
                </a:lnTo>
                <a:lnTo>
                  <a:pt x="1208" y="256"/>
                </a:lnTo>
                <a:lnTo>
                  <a:pt x="1258" y="325"/>
                </a:lnTo>
                <a:lnTo>
                  <a:pt x="1301" y="401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71B9DD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51" name="Rectangle 19"/>
          <p:cNvSpPr>
            <a:spLocks noChangeArrowheads="1"/>
          </p:cNvSpPr>
          <p:nvPr/>
        </p:nvSpPr>
        <p:spPr bwMode="gray">
          <a:xfrm>
            <a:off x="747713" y="3219450"/>
            <a:ext cx="2524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Clr>
                <a:srgbClr val="FF3300"/>
              </a:buClr>
              <a:buSzPct val="115000"/>
              <a:buFont typeface="Wingdings" pitchFamily="2" charset="2"/>
              <a:buNone/>
            </a:pPr>
            <a:r>
              <a:rPr lang="zh-CN" altLang="en-US" sz="1400" b="1">
                <a:solidFill>
                  <a:srgbClr val="FEFEFE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4352" name="AutoShape 20"/>
          <p:cNvSpPr>
            <a:spLocks noChangeArrowheads="1"/>
          </p:cNvSpPr>
          <p:nvPr/>
        </p:nvSpPr>
        <p:spPr bwMode="gray">
          <a:xfrm>
            <a:off x="5899150" y="3135313"/>
            <a:ext cx="2770188" cy="33655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4353" name="Rectangle 21"/>
          <p:cNvSpPr>
            <a:spLocks noChangeArrowheads="1"/>
          </p:cNvSpPr>
          <p:nvPr/>
        </p:nvSpPr>
        <p:spPr bwMode="gray">
          <a:xfrm>
            <a:off x="5972175" y="3157538"/>
            <a:ext cx="2524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Clr>
                <a:srgbClr val="FF3300"/>
              </a:buClr>
              <a:buSzPct val="115000"/>
              <a:buFont typeface="Wingdings" pitchFamily="2" charset="2"/>
              <a:buNone/>
            </a:pPr>
            <a:r>
              <a:rPr lang="zh-CN" altLang="en-US" sz="1400" b="1">
                <a:solidFill>
                  <a:srgbClr val="FEFEFE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14354" name="Rectangle 22"/>
          <p:cNvSpPr>
            <a:spLocks noChangeArrowheads="1"/>
          </p:cNvSpPr>
          <p:nvPr/>
        </p:nvSpPr>
        <p:spPr bwMode="gray">
          <a:xfrm>
            <a:off x="3095625" y="1844675"/>
            <a:ext cx="29749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Describe a vision of company or strategic contents.</a:t>
            </a:r>
          </a:p>
        </p:txBody>
      </p:sp>
      <p:sp>
        <p:nvSpPr>
          <p:cNvPr id="14355" name="Rectangle 23"/>
          <p:cNvSpPr>
            <a:spLocks noChangeArrowheads="1"/>
          </p:cNvSpPr>
          <p:nvPr/>
        </p:nvSpPr>
        <p:spPr bwMode="black">
          <a:xfrm>
            <a:off x="423863" y="3692525"/>
            <a:ext cx="32131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products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business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technology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contents</a:t>
            </a:r>
          </a:p>
        </p:txBody>
      </p:sp>
      <p:sp>
        <p:nvSpPr>
          <p:cNvPr id="14356" name="Rectangle 24"/>
          <p:cNvSpPr>
            <a:spLocks noChangeArrowheads="1"/>
          </p:cNvSpPr>
          <p:nvPr/>
        </p:nvSpPr>
        <p:spPr bwMode="black">
          <a:xfrm>
            <a:off x="5702300" y="3630613"/>
            <a:ext cx="3213100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products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business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technology</a:t>
            </a:r>
          </a:p>
          <a:p>
            <a:pPr marL="171450" indent="-171450">
              <a:lnSpc>
                <a:spcPct val="80000"/>
              </a:lnSpc>
              <a:buFontTx/>
              <a:buChar char="•"/>
            </a:pPr>
            <a:endParaRPr lang="en-US" altLang="zh-CN" sz="1200">
              <a:solidFill>
                <a:srgbClr val="080808"/>
              </a:solidFill>
              <a:ea typeface="宋体" charset="-122"/>
              <a:cs typeface="Arial" charset="0"/>
            </a:endParaRPr>
          </a:p>
          <a:p>
            <a:pPr marL="171450" indent="-171450">
              <a:lnSpc>
                <a:spcPct val="80000"/>
              </a:lnSpc>
              <a:buFontTx/>
              <a:buChar char="•"/>
            </a:pPr>
            <a:r>
              <a:rPr lang="en-US" altLang="zh-CN" sz="1200">
                <a:solidFill>
                  <a:srgbClr val="080808"/>
                </a:solidFill>
                <a:ea typeface="宋体" charset="-122"/>
                <a:cs typeface="Arial" charset="0"/>
              </a:rPr>
              <a:t>Description of the company’s contents</a:t>
            </a:r>
          </a:p>
        </p:txBody>
      </p:sp>
      <p:sp>
        <p:nvSpPr>
          <p:cNvPr id="14357" name="Rectangle 25"/>
          <p:cNvSpPr>
            <a:spLocks noChangeArrowheads="1"/>
          </p:cNvSpPr>
          <p:nvPr/>
        </p:nvSpPr>
        <p:spPr bwMode="auto">
          <a:xfrm>
            <a:off x="2847975" y="5594350"/>
            <a:ext cx="35131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chemeClr val="tx2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14358" name="Text Box 29"/>
          <p:cNvSpPr txBox="1">
            <a:spLocks noChangeArrowheads="1"/>
          </p:cNvSpPr>
          <p:nvPr/>
        </p:nvSpPr>
        <p:spPr bwMode="auto">
          <a:xfrm>
            <a:off x="4237038" y="3895725"/>
            <a:ext cx="654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zh-CN" b="1">
                <a:solidFill>
                  <a:srgbClr val="000000"/>
                </a:solidFill>
                <a:ea typeface="宋体" charset="-122"/>
                <a:cs typeface="Arial" charset="0"/>
              </a:rPr>
              <a:t>Text</a:t>
            </a:r>
            <a:endParaRPr lang="en-US" altLang="zh-CN">
              <a:ea typeface="宋体" charset="-122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gray">
          <a:xfrm>
            <a:off x="549275" y="2149475"/>
            <a:ext cx="80454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sz="1400" b="1">
                <a:solidFill>
                  <a:srgbClr val="0D0D0D"/>
                </a:solidFill>
                <a:ea typeface="宋体" charset="-122"/>
              </a:rPr>
              <a:t>ThemeGallery is a Design Digital Content &amp; Contents mall developed by Guild Design Inc.</a:t>
            </a:r>
          </a:p>
        </p:txBody>
      </p:sp>
      <p:sp>
        <p:nvSpPr>
          <p:cNvPr id="37892" name="Freeform 4"/>
          <p:cNvSpPr>
            <a:spLocks/>
          </p:cNvSpPr>
          <p:nvPr/>
        </p:nvSpPr>
        <p:spPr bwMode="ltGray">
          <a:xfrm>
            <a:off x="6180138" y="2924175"/>
            <a:ext cx="2160587" cy="2232025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0784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rgbClr val="E10E49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7893" name="Freeform 5"/>
          <p:cNvSpPr>
            <a:spLocks/>
          </p:cNvSpPr>
          <p:nvPr/>
        </p:nvSpPr>
        <p:spPr bwMode="ltGray">
          <a:xfrm>
            <a:off x="3444875" y="2898775"/>
            <a:ext cx="2160588" cy="2232025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69804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rgbClr val="E10E49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7894" name="Freeform 6"/>
          <p:cNvSpPr>
            <a:spLocks/>
          </p:cNvSpPr>
          <p:nvPr/>
        </p:nvSpPr>
        <p:spPr bwMode="ltGray">
          <a:xfrm>
            <a:off x="695325" y="2925763"/>
            <a:ext cx="2160588" cy="2232025"/>
          </a:xfrm>
          <a:custGeom>
            <a:avLst/>
            <a:gdLst>
              <a:gd name="T0" fmla="*/ 264 w 742"/>
              <a:gd name="T1" fmla="*/ 20 h 718"/>
              <a:gd name="T2" fmla="*/ 286 w 742"/>
              <a:gd name="T3" fmla="*/ 52 h 718"/>
              <a:gd name="T4" fmla="*/ 242 w 742"/>
              <a:gd name="T5" fmla="*/ 68 h 718"/>
              <a:gd name="T6" fmla="*/ 202 w 742"/>
              <a:gd name="T7" fmla="*/ 72 h 718"/>
              <a:gd name="T8" fmla="*/ 194 w 742"/>
              <a:gd name="T9" fmla="*/ 102 h 718"/>
              <a:gd name="T10" fmla="*/ 140 w 742"/>
              <a:gd name="T11" fmla="*/ 114 h 718"/>
              <a:gd name="T12" fmla="*/ 116 w 742"/>
              <a:gd name="T13" fmla="*/ 136 h 718"/>
              <a:gd name="T14" fmla="*/ 84 w 742"/>
              <a:gd name="T15" fmla="*/ 164 h 718"/>
              <a:gd name="T16" fmla="*/ 76 w 742"/>
              <a:gd name="T17" fmla="*/ 182 h 718"/>
              <a:gd name="T18" fmla="*/ 60 w 742"/>
              <a:gd name="T19" fmla="*/ 224 h 718"/>
              <a:gd name="T20" fmla="*/ 42 w 742"/>
              <a:gd name="T21" fmla="*/ 272 h 718"/>
              <a:gd name="T22" fmla="*/ 24 w 742"/>
              <a:gd name="T23" fmla="*/ 296 h 718"/>
              <a:gd name="T24" fmla="*/ 12 w 742"/>
              <a:gd name="T25" fmla="*/ 330 h 718"/>
              <a:gd name="T26" fmla="*/ 16 w 742"/>
              <a:gd name="T27" fmla="*/ 352 h 718"/>
              <a:gd name="T28" fmla="*/ 6 w 742"/>
              <a:gd name="T29" fmla="*/ 396 h 718"/>
              <a:gd name="T30" fmla="*/ 30 w 742"/>
              <a:gd name="T31" fmla="*/ 420 h 718"/>
              <a:gd name="T32" fmla="*/ 22 w 742"/>
              <a:gd name="T33" fmla="*/ 448 h 718"/>
              <a:gd name="T34" fmla="*/ 38 w 742"/>
              <a:gd name="T35" fmla="*/ 472 h 718"/>
              <a:gd name="T36" fmla="*/ 64 w 742"/>
              <a:gd name="T37" fmla="*/ 500 h 718"/>
              <a:gd name="T38" fmla="*/ 76 w 742"/>
              <a:gd name="T39" fmla="*/ 546 h 718"/>
              <a:gd name="T40" fmla="*/ 126 w 742"/>
              <a:gd name="T41" fmla="*/ 572 h 718"/>
              <a:gd name="T42" fmla="*/ 130 w 742"/>
              <a:gd name="T43" fmla="*/ 602 h 718"/>
              <a:gd name="T44" fmla="*/ 170 w 742"/>
              <a:gd name="T45" fmla="*/ 614 h 718"/>
              <a:gd name="T46" fmla="*/ 188 w 742"/>
              <a:gd name="T47" fmla="*/ 636 h 718"/>
              <a:gd name="T48" fmla="*/ 212 w 742"/>
              <a:gd name="T49" fmla="*/ 644 h 718"/>
              <a:gd name="T50" fmla="*/ 238 w 742"/>
              <a:gd name="T51" fmla="*/ 662 h 718"/>
              <a:gd name="T52" fmla="*/ 280 w 742"/>
              <a:gd name="T53" fmla="*/ 668 h 718"/>
              <a:gd name="T54" fmla="*/ 300 w 742"/>
              <a:gd name="T55" fmla="*/ 676 h 718"/>
              <a:gd name="T56" fmla="*/ 330 w 742"/>
              <a:gd name="T57" fmla="*/ 688 h 718"/>
              <a:gd name="T58" fmla="*/ 350 w 742"/>
              <a:gd name="T59" fmla="*/ 694 h 718"/>
              <a:gd name="T60" fmla="*/ 392 w 742"/>
              <a:gd name="T61" fmla="*/ 718 h 718"/>
              <a:gd name="T62" fmla="*/ 398 w 742"/>
              <a:gd name="T63" fmla="*/ 686 h 718"/>
              <a:gd name="T64" fmla="*/ 428 w 742"/>
              <a:gd name="T65" fmla="*/ 688 h 718"/>
              <a:gd name="T66" fmla="*/ 504 w 742"/>
              <a:gd name="T67" fmla="*/ 660 h 718"/>
              <a:gd name="T68" fmla="*/ 534 w 742"/>
              <a:gd name="T69" fmla="*/ 656 h 718"/>
              <a:gd name="T70" fmla="*/ 550 w 742"/>
              <a:gd name="T71" fmla="*/ 644 h 718"/>
              <a:gd name="T72" fmla="*/ 570 w 742"/>
              <a:gd name="T73" fmla="*/ 612 h 718"/>
              <a:gd name="T74" fmla="*/ 612 w 742"/>
              <a:gd name="T75" fmla="*/ 586 h 718"/>
              <a:gd name="T76" fmla="*/ 630 w 742"/>
              <a:gd name="T77" fmla="*/ 554 h 718"/>
              <a:gd name="T78" fmla="*/ 656 w 742"/>
              <a:gd name="T79" fmla="*/ 520 h 718"/>
              <a:gd name="T80" fmla="*/ 682 w 742"/>
              <a:gd name="T81" fmla="*/ 492 h 718"/>
              <a:gd name="T82" fmla="*/ 692 w 742"/>
              <a:gd name="T83" fmla="*/ 466 h 718"/>
              <a:gd name="T84" fmla="*/ 696 w 742"/>
              <a:gd name="T85" fmla="*/ 410 h 718"/>
              <a:gd name="T86" fmla="*/ 734 w 742"/>
              <a:gd name="T87" fmla="*/ 352 h 718"/>
              <a:gd name="T88" fmla="*/ 718 w 742"/>
              <a:gd name="T89" fmla="*/ 316 h 718"/>
              <a:gd name="T90" fmla="*/ 710 w 742"/>
              <a:gd name="T91" fmla="*/ 292 h 718"/>
              <a:gd name="T92" fmla="*/ 698 w 742"/>
              <a:gd name="T93" fmla="*/ 258 h 718"/>
              <a:gd name="T94" fmla="*/ 678 w 742"/>
              <a:gd name="T95" fmla="*/ 212 h 718"/>
              <a:gd name="T96" fmla="*/ 654 w 742"/>
              <a:gd name="T97" fmla="*/ 182 h 718"/>
              <a:gd name="T98" fmla="*/ 632 w 742"/>
              <a:gd name="T99" fmla="*/ 154 h 718"/>
              <a:gd name="T100" fmla="*/ 612 w 742"/>
              <a:gd name="T101" fmla="*/ 104 h 718"/>
              <a:gd name="T102" fmla="*/ 592 w 742"/>
              <a:gd name="T103" fmla="*/ 108 h 718"/>
              <a:gd name="T104" fmla="*/ 548 w 742"/>
              <a:gd name="T105" fmla="*/ 100 h 718"/>
              <a:gd name="T106" fmla="*/ 508 w 742"/>
              <a:gd name="T107" fmla="*/ 22 h 718"/>
              <a:gd name="T108" fmla="*/ 456 w 742"/>
              <a:gd name="T109" fmla="*/ 48 h 718"/>
              <a:gd name="T110" fmla="*/ 430 w 742"/>
              <a:gd name="T111" fmla="*/ 46 h 718"/>
              <a:gd name="T112" fmla="*/ 370 w 742"/>
              <a:gd name="T113" fmla="*/ 10 h 718"/>
              <a:gd name="T114" fmla="*/ 348 w 742"/>
              <a:gd name="T115" fmla="*/ 10 h 718"/>
              <a:gd name="T116" fmla="*/ 326 w 742"/>
              <a:gd name="T117" fmla="*/ 28 h 718"/>
              <a:gd name="T118" fmla="*/ 294 w 742"/>
              <a:gd name="T119" fmla="*/ 42 h 718"/>
              <a:gd name="T120" fmla="*/ 256 w 742"/>
              <a:gd name="T121" fmla="*/ 12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42" h="718">
                <a:moveTo>
                  <a:pt x="256" y="12"/>
                </a:moveTo>
                <a:lnTo>
                  <a:pt x="252" y="8"/>
                </a:lnTo>
                <a:lnTo>
                  <a:pt x="252" y="6"/>
                </a:lnTo>
                <a:lnTo>
                  <a:pt x="250" y="6"/>
                </a:lnTo>
                <a:lnTo>
                  <a:pt x="252" y="8"/>
                </a:lnTo>
                <a:lnTo>
                  <a:pt x="254" y="10"/>
                </a:lnTo>
                <a:lnTo>
                  <a:pt x="256" y="12"/>
                </a:lnTo>
                <a:lnTo>
                  <a:pt x="260" y="16"/>
                </a:lnTo>
                <a:lnTo>
                  <a:pt x="264" y="20"/>
                </a:lnTo>
                <a:lnTo>
                  <a:pt x="268" y="24"/>
                </a:lnTo>
                <a:lnTo>
                  <a:pt x="270" y="28"/>
                </a:lnTo>
                <a:lnTo>
                  <a:pt x="274" y="32"/>
                </a:lnTo>
                <a:lnTo>
                  <a:pt x="278" y="34"/>
                </a:lnTo>
                <a:lnTo>
                  <a:pt x="280" y="36"/>
                </a:lnTo>
                <a:lnTo>
                  <a:pt x="280" y="38"/>
                </a:lnTo>
                <a:lnTo>
                  <a:pt x="282" y="38"/>
                </a:lnTo>
                <a:lnTo>
                  <a:pt x="288" y="48"/>
                </a:lnTo>
                <a:lnTo>
                  <a:pt x="286" y="52"/>
                </a:lnTo>
                <a:lnTo>
                  <a:pt x="278" y="56"/>
                </a:lnTo>
                <a:lnTo>
                  <a:pt x="268" y="58"/>
                </a:lnTo>
                <a:lnTo>
                  <a:pt x="256" y="58"/>
                </a:lnTo>
                <a:lnTo>
                  <a:pt x="246" y="56"/>
                </a:lnTo>
                <a:lnTo>
                  <a:pt x="238" y="54"/>
                </a:lnTo>
                <a:lnTo>
                  <a:pt x="242" y="58"/>
                </a:lnTo>
                <a:lnTo>
                  <a:pt x="246" y="62"/>
                </a:lnTo>
                <a:lnTo>
                  <a:pt x="244" y="64"/>
                </a:lnTo>
                <a:lnTo>
                  <a:pt x="242" y="68"/>
                </a:lnTo>
                <a:lnTo>
                  <a:pt x="238" y="70"/>
                </a:lnTo>
                <a:lnTo>
                  <a:pt x="232" y="72"/>
                </a:lnTo>
                <a:lnTo>
                  <a:pt x="228" y="72"/>
                </a:lnTo>
                <a:lnTo>
                  <a:pt x="222" y="70"/>
                </a:lnTo>
                <a:lnTo>
                  <a:pt x="216" y="68"/>
                </a:lnTo>
                <a:lnTo>
                  <a:pt x="212" y="64"/>
                </a:lnTo>
                <a:lnTo>
                  <a:pt x="206" y="64"/>
                </a:lnTo>
                <a:lnTo>
                  <a:pt x="204" y="68"/>
                </a:lnTo>
                <a:lnTo>
                  <a:pt x="202" y="72"/>
                </a:lnTo>
                <a:lnTo>
                  <a:pt x="200" y="76"/>
                </a:lnTo>
                <a:lnTo>
                  <a:pt x="196" y="78"/>
                </a:lnTo>
                <a:lnTo>
                  <a:pt x="190" y="80"/>
                </a:lnTo>
                <a:lnTo>
                  <a:pt x="196" y="82"/>
                </a:lnTo>
                <a:lnTo>
                  <a:pt x="198" y="86"/>
                </a:lnTo>
                <a:lnTo>
                  <a:pt x="200" y="90"/>
                </a:lnTo>
                <a:lnTo>
                  <a:pt x="200" y="94"/>
                </a:lnTo>
                <a:lnTo>
                  <a:pt x="198" y="98"/>
                </a:lnTo>
                <a:lnTo>
                  <a:pt x="194" y="102"/>
                </a:lnTo>
                <a:lnTo>
                  <a:pt x="186" y="102"/>
                </a:lnTo>
                <a:lnTo>
                  <a:pt x="172" y="100"/>
                </a:lnTo>
                <a:lnTo>
                  <a:pt x="162" y="100"/>
                </a:lnTo>
                <a:lnTo>
                  <a:pt x="164" y="102"/>
                </a:lnTo>
                <a:lnTo>
                  <a:pt x="166" y="106"/>
                </a:lnTo>
                <a:lnTo>
                  <a:pt x="168" y="110"/>
                </a:lnTo>
                <a:lnTo>
                  <a:pt x="154" y="110"/>
                </a:lnTo>
                <a:lnTo>
                  <a:pt x="140" y="110"/>
                </a:lnTo>
                <a:lnTo>
                  <a:pt x="140" y="114"/>
                </a:lnTo>
                <a:lnTo>
                  <a:pt x="142" y="116"/>
                </a:lnTo>
                <a:lnTo>
                  <a:pt x="136" y="118"/>
                </a:lnTo>
                <a:lnTo>
                  <a:pt x="130" y="118"/>
                </a:lnTo>
                <a:lnTo>
                  <a:pt x="124" y="118"/>
                </a:lnTo>
                <a:lnTo>
                  <a:pt x="126" y="122"/>
                </a:lnTo>
                <a:lnTo>
                  <a:pt x="126" y="126"/>
                </a:lnTo>
                <a:lnTo>
                  <a:pt x="126" y="130"/>
                </a:lnTo>
                <a:lnTo>
                  <a:pt x="128" y="134"/>
                </a:lnTo>
                <a:lnTo>
                  <a:pt x="116" y="136"/>
                </a:lnTo>
                <a:lnTo>
                  <a:pt x="106" y="140"/>
                </a:lnTo>
                <a:lnTo>
                  <a:pt x="96" y="144"/>
                </a:lnTo>
                <a:lnTo>
                  <a:pt x="82" y="142"/>
                </a:lnTo>
                <a:lnTo>
                  <a:pt x="88" y="146"/>
                </a:lnTo>
                <a:lnTo>
                  <a:pt x="92" y="148"/>
                </a:lnTo>
                <a:lnTo>
                  <a:pt x="92" y="152"/>
                </a:lnTo>
                <a:lnTo>
                  <a:pt x="92" y="156"/>
                </a:lnTo>
                <a:lnTo>
                  <a:pt x="88" y="160"/>
                </a:lnTo>
                <a:lnTo>
                  <a:pt x="84" y="164"/>
                </a:lnTo>
                <a:lnTo>
                  <a:pt x="78" y="166"/>
                </a:lnTo>
                <a:lnTo>
                  <a:pt x="74" y="168"/>
                </a:lnTo>
                <a:lnTo>
                  <a:pt x="68" y="170"/>
                </a:lnTo>
                <a:lnTo>
                  <a:pt x="62" y="172"/>
                </a:lnTo>
                <a:lnTo>
                  <a:pt x="58" y="172"/>
                </a:lnTo>
                <a:lnTo>
                  <a:pt x="64" y="174"/>
                </a:lnTo>
                <a:lnTo>
                  <a:pt x="68" y="176"/>
                </a:lnTo>
                <a:lnTo>
                  <a:pt x="72" y="180"/>
                </a:lnTo>
                <a:lnTo>
                  <a:pt x="76" y="182"/>
                </a:lnTo>
                <a:lnTo>
                  <a:pt x="78" y="184"/>
                </a:lnTo>
                <a:lnTo>
                  <a:pt x="78" y="190"/>
                </a:lnTo>
                <a:lnTo>
                  <a:pt x="78" y="194"/>
                </a:lnTo>
                <a:lnTo>
                  <a:pt x="76" y="202"/>
                </a:lnTo>
                <a:lnTo>
                  <a:pt x="70" y="204"/>
                </a:lnTo>
                <a:lnTo>
                  <a:pt x="62" y="204"/>
                </a:lnTo>
                <a:lnTo>
                  <a:pt x="54" y="204"/>
                </a:lnTo>
                <a:lnTo>
                  <a:pt x="60" y="214"/>
                </a:lnTo>
                <a:lnTo>
                  <a:pt x="60" y="224"/>
                </a:lnTo>
                <a:lnTo>
                  <a:pt x="56" y="236"/>
                </a:lnTo>
                <a:lnTo>
                  <a:pt x="56" y="248"/>
                </a:lnTo>
                <a:lnTo>
                  <a:pt x="46" y="248"/>
                </a:lnTo>
                <a:lnTo>
                  <a:pt x="34" y="248"/>
                </a:lnTo>
                <a:lnTo>
                  <a:pt x="38" y="250"/>
                </a:lnTo>
                <a:lnTo>
                  <a:pt x="42" y="254"/>
                </a:lnTo>
                <a:lnTo>
                  <a:pt x="44" y="260"/>
                </a:lnTo>
                <a:lnTo>
                  <a:pt x="44" y="268"/>
                </a:lnTo>
                <a:lnTo>
                  <a:pt x="42" y="272"/>
                </a:lnTo>
                <a:lnTo>
                  <a:pt x="38" y="276"/>
                </a:lnTo>
                <a:lnTo>
                  <a:pt x="34" y="278"/>
                </a:lnTo>
                <a:lnTo>
                  <a:pt x="28" y="280"/>
                </a:lnTo>
                <a:lnTo>
                  <a:pt x="24" y="280"/>
                </a:lnTo>
                <a:lnTo>
                  <a:pt x="18" y="282"/>
                </a:lnTo>
                <a:lnTo>
                  <a:pt x="24" y="284"/>
                </a:lnTo>
                <a:lnTo>
                  <a:pt x="26" y="288"/>
                </a:lnTo>
                <a:lnTo>
                  <a:pt x="26" y="292"/>
                </a:lnTo>
                <a:lnTo>
                  <a:pt x="24" y="296"/>
                </a:lnTo>
                <a:lnTo>
                  <a:pt x="18" y="300"/>
                </a:lnTo>
                <a:lnTo>
                  <a:pt x="28" y="302"/>
                </a:lnTo>
                <a:lnTo>
                  <a:pt x="38" y="306"/>
                </a:lnTo>
                <a:lnTo>
                  <a:pt x="38" y="312"/>
                </a:lnTo>
                <a:lnTo>
                  <a:pt x="34" y="316"/>
                </a:lnTo>
                <a:lnTo>
                  <a:pt x="28" y="320"/>
                </a:lnTo>
                <a:lnTo>
                  <a:pt x="24" y="322"/>
                </a:lnTo>
                <a:lnTo>
                  <a:pt x="18" y="326"/>
                </a:lnTo>
                <a:lnTo>
                  <a:pt x="12" y="330"/>
                </a:lnTo>
                <a:lnTo>
                  <a:pt x="8" y="334"/>
                </a:lnTo>
                <a:lnTo>
                  <a:pt x="12" y="336"/>
                </a:lnTo>
                <a:lnTo>
                  <a:pt x="18" y="338"/>
                </a:lnTo>
                <a:lnTo>
                  <a:pt x="22" y="338"/>
                </a:lnTo>
                <a:lnTo>
                  <a:pt x="20" y="342"/>
                </a:lnTo>
                <a:lnTo>
                  <a:pt x="18" y="344"/>
                </a:lnTo>
                <a:lnTo>
                  <a:pt x="14" y="348"/>
                </a:lnTo>
                <a:lnTo>
                  <a:pt x="12" y="350"/>
                </a:lnTo>
                <a:lnTo>
                  <a:pt x="16" y="352"/>
                </a:lnTo>
                <a:lnTo>
                  <a:pt x="22" y="354"/>
                </a:lnTo>
                <a:lnTo>
                  <a:pt x="26" y="356"/>
                </a:lnTo>
                <a:lnTo>
                  <a:pt x="24" y="358"/>
                </a:lnTo>
                <a:lnTo>
                  <a:pt x="22" y="362"/>
                </a:lnTo>
                <a:lnTo>
                  <a:pt x="32" y="364"/>
                </a:lnTo>
                <a:lnTo>
                  <a:pt x="44" y="368"/>
                </a:lnTo>
                <a:lnTo>
                  <a:pt x="22" y="382"/>
                </a:lnTo>
                <a:lnTo>
                  <a:pt x="0" y="394"/>
                </a:lnTo>
                <a:lnTo>
                  <a:pt x="6" y="396"/>
                </a:lnTo>
                <a:lnTo>
                  <a:pt x="14" y="398"/>
                </a:lnTo>
                <a:lnTo>
                  <a:pt x="20" y="402"/>
                </a:lnTo>
                <a:lnTo>
                  <a:pt x="24" y="406"/>
                </a:lnTo>
                <a:lnTo>
                  <a:pt x="22" y="408"/>
                </a:lnTo>
                <a:lnTo>
                  <a:pt x="20" y="410"/>
                </a:lnTo>
                <a:lnTo>
                  <a:pt x="16" y="412"/>
                </a:lnTo>
                <a:lnTo>
                  <a:pt x="22" y="414"/>
                </a:lnTo>
                <a:lnTo>
                  <a:pt x="28" y="416"/>
                </a:lnTo>
                <a:lnTo>
                  <a:pt x="30" y="420"/>
                </a:lnTo>
                <a:lnTo>
                  <a:pt x="32" y="424"/>
                </a:lnTo>
                <a:lnTo>
                  <a:pt x="32" y="428"/>
                </a:lnTo>
                <a:lnTo>
                  <a:pt x="28" y="434"/>
                </a:lnTo>
                <a:lnTo>
                  <a:pt x="32" y="434"/>
                </a:lnTo>
                <a:lnTo>
                  <a:pt x="34" y="434"/>
                </a:lnTo>
                <a:lnTo>
                  <a:pt x="34" y="440"/>
                </a:lnTo>
                <a:lnTo>
                  <a:pt x="30" y="442"/>
                </a:lnTo>
                <a:lnTo>
                  <a:pt x="26" y="446"/>
                </a:lnTo>
                <a:lnTo>
                  <a:pt x="22" y="448"/>
                </a:lnTo>
                <a:lnTo>
                  <a:pt x="20" y="452"/>
                </a:lnTo>
                <a:lnTo>
                  <a:pt x="16" y="456"/>
                </a:lnTo>
                <a:lnTo>
                  <a:pt x="22" y="454"/>
                </a:lnTo>
                <a:lnTo>
                  <a:pt x="28" y="456"/>
                </a:lnTo>
                <a:lnTo>
                  <a:pt x="34" y="458"/>
                </a:lnTo>
                <a:lnTo>
                  <a:pt x="40" y="460"/>
                </a:lnTo>
                <a:lnTo>
                  <a:pt x="44" y="464"/>
                </a:lnTo>
                <a:lnTo>
                  <a:pt x="40" y="468"/>
                </a:lnTo>
                <a:lnTo>
                  <a:pt x="38" y="472"/>
                </a:lnTo>
                <a:lnTo>
                  <a:pt x="34" y="476"/>
                </a:lnTo>
                <a:lnTo>
                  <a:pt x="40" y="478"/>
                </a:lnTo>
                <a:lnTo>
                  <a:pt x="44" y="482"/>
                </a:lnTo>
                <a:lnTo>
                  <a:pt x="48" y="486"/>
                </a:lnTo>
                <a:lnTo>
                  <a:pt x="48" y="490"/>
                </a:lnTo>
                <a:lnTo>
                  <a:pt x="48" y="496"/>
                </a:lnTo>
                <a:lnTo>
                  <a:pt x="54" y="496"/>
                </a:lnTo>
                <a:lnTo>
                  <a:pt x="60" y="498"/>
                </a:lnTo>
                <a:lnTo>
                  <a:pt x="64" y="500"/>
                </a:lnTo>
                <a:lnTo>
                  <a:pt x="66" y="504"/>
                </a:lnTo>
                <a:lnTo>
                  <a:pt x="66" y="508"/>
                </a:lnTo>
                <a:lnTo>
                  <a:pt x="66" y="514"/>
                </a:lnTo>
                <a:lnTo>
                  <a:pt x="62" y="520"/>
                </a:lnTo>
                <a:lnTo>
                  <a:pt x="68" y="524"/>
                </a:lnTo>
                <a:lnTo>
                  <a:pt x="72" y="528"/>
                </a:lnTo>
                <a:lnTo>
                  <a:pt x="74" y="534"/>
                </a:lnTo>
                <a:lnTo>
                  <a:pt x="76" y="540"/>
                </a:lnTo>
                <a:lnTo>
                  <a:pt x="76" y="546"/>
                </a:lnTo>
                <a:lnTo>
                  <a:pt x="96" y="546"/>
                </a:lnTo>
                <a:lnTo>
                  <a:pt x="118" y="544"/>
                </a:lnTo>
                <a:lnTo>
                  <a:pt x="114" y="552"/>
                </a:lnTo>
                <a:lnTo>
                  <a:pt x="112" y="558"/>
                </a:lnTo>
                <a:lnTo>
                  <a:pt x="110" y="566"/>
                </a:lnTo>
                <a:lnTo>
                  <a:pt x="108" y="572"/>
                </a:lnTo>
                <a:lnTo>
                  <a:pt x="114" y="572"/>
                </a:lnTo>
                <a:lnTo>
                  <a:pt x="120" y="572"/>
                </a:lnTo>
                <a:lnTo>
                  <a:pt x="126" y="572"/>
                </a:lnTo>
                <a:lnTo>
                  <a:pt x="122" y="578"/>
                </a:lnTo>
                <a:lnTo>
                  <a:pt x="118" y="584"/>
                </a:lnTo>
                <a:lnTo>
                  <a:pt x="116" y="592"/>
                </a:lnTo>
                <a:lnTo>
                  <a:pt x="122" y="592"/>
                </a:lnTo>
                <a:lnTo>
                  <a:pt x="128" y="592"/>
                </a:lnTo>
                <a:lnTo>
                  <a:pt x="136" y="592"/>
                </a:lnTo>
                <a:lnTo>
                  <a:pt x="134" y="594"/>
                </a:lnTo>
                <a:lnTo>
                  <a:pt x="132" y="598"/>
                </a:lnTo>
                <a:lnTo>
                  <a:pt x="130" y="602"/>
                </a:lnTo>
                <a:lnTo>
                  <a:pt x="128" y="604"/>
                </a:lnTo>
                <a:lnTo>
                  <a:pt x="144" y="606"/>
                </a:lnTo>
                <a:lnTo>
                  <a:pt x="156" y="610"/>
                </a:lnTo>
                <a:lnTo>
                  <a:pt x="164" y="622"/>
                </a:lnTo>
                <a:lnTo>
                  <a:pt x="162" y="620"/>
                </a:lnTo>
                <a:lnTo>
                  <a:pt x="160" y="618"/>
                </a:lnTo>
                <a:lnTo>
                  <a:pt x="164" y="614"/>
                </a:lnTo>
                <a:lnTo>
                  <a:pt x="168" y="614"/>
                </a:lnTo>
                <a:lnTo>
                  <a:pt x="170" y="614"/>
                </a:lnTo>
                <a:lnTo>
                  <a:pt x="172" y="614"/>
                </a:lnTo>
                <a:lnTo>
                  <a:pt x="174" y="618"/>
                </a:lnTo>
                <a:lnTo>
                  <a:pt x="174" y="620"/>
                </a:lnTo>
                <a:lnTo>
                  <a:pt x="176" y="624"/>
                </a:lnTo>
                <a:lnTo>
                  <a:pt x="178" y="628"/>
                </a:lnTo>
                <a:lnTo>
                  <a:pt x="178" y="630"/>
                </a:lnTo>
                <a:lnTo>
                  <a:pt x="180" y="632"/>
                </a:lnTo>
                <a:lnTo>
                  <a:pt x="184" y="634"/>
                </a:lnTo>
                <a:lnTo>
                  <a:pt x="188" y="636"/>
                </a:lnTo>
                <a:lnTo>
                  <a:pt x="190" y="636"/>
                </a:lnTo>
                <a:lnTo>
                  <a:pt x="194" y="638"/>
                </a:lnTo>
                <a:lnTo>
                  <a:pt x="198" y="638"/>
                </a:lnTo>
                <a:lnTo>
                  <a:pt x="200" y="640"/>
                </a:lnTo>
                <a:lnTo>
                  <a:pt x="202" y="644"/>
                </a:lnTo>
                <a:lnTo>
                  <a:pt x="204" y="648"/>
                </a:lnTo>
                <a:lnTo>
                  <a:pt x="206" y="646"/>
                </a:lnTo>
                <a:lnTo>
                  <a:pt x="210" y="646"/>
                </a:lnTo>
                <a:lnTo>
                  <a:pt x="212" y="644"/>
                </a:lnTo>
                <a:lnTo>
                  <a:pt x="216" y="648"/>
                </a:lnTo>
                <a:lnTo>
                  <a:pt x="220" y="654"/>
                </a:lnTo>
                <a:lnTo>
                  <a:pt x="222" y="658"/>
                </a:lnTo>
                <a:lnTo>
                  <a:pt x="224" y="654"/>
                </a:lnTo>
                <a:lnTo>
                  <a:pt x="228" y="650"/>
                </a:lnTo>
                <a:lnTo>
                  <a:pt x="232" y="652"/>
                </a:lnTo>
                <a:lnTo>
                  <a:pt x="234" y="654"/>
                </a:lnTo>
                <a:lnTo>
                  <a:pt x="238" y="656"/>
                </a:lnTo>
                <a:lnTo>
                  <a:pt x="238" y="662"/>
                </a:lnTo>
                <a:lnTo>
                  <a:pt x="240" y="666"/>
                </a:lnTo>
                <a:lnTo>
                  <a:pt x="252" y="662"/>
                </a:lnTo>
                <a:lnTo>
                  <a:pt x="262" y="666"/>
                </a:lnTo>
                <a:lnTo>
                  <a:pt x="270" y="674"/>
                </a:lnTo>
                <a:lnTo>
                  <a:pt x="276" y="686"/>
                </a:lnTo>
                <a:lnTo>
                  <a:pt x="274" y="678"/>
                </a:lnTo>
                <a:lnTo>
                  <a:pt x="276" y="674"/>
                </a:lnTo>
                <a:lnTo>
                  <a:pt x="278" y="670"/>
                </a:lnTo>
                <a:lnTo>
                  <a:pt x="280" y="668"/>
                </a:lnTo>
                <a:lnTo>
                  <a:pt x="284" y="666"/>
                </a:lnTo>
                <a:lnTo>
                  <a:pt x="288" y="668"/>
                </a:lnTo>
                <a:lnTo>
                  <a:pt x="292" y="672"/>
                </a:lnTo>
                <a:lnTo>
                  <a:pt x="296" y="678"/>
                </a:lnTo>
                <a:lnTo>
                  <a:pt x="294" y="674"/>
                </a:lnTo>
                <a:lnTo>
                  <a:pt x="294" y="674"/>
                </a:lnTo>
                <a:lnTo>
                  <a:pt x="296" y="674"/>
                </a:lnTo>
                <a:lnTo>
                  <a:pt x="298" y="674"/>
                </a:lnTo>
                <a:lnTo>
                  <a:pt x="300" y="676"/>
                </a:lnTo>
                <a:lnTo>
                  <a:pt x="302" y="680"/>
                </a:lnTo>
                <a:lnTo>
                  <a:pt x="304" y="682"/>
                </a:lnTo>
                <a:lnTo>
                  <a:pt x="304" y="686"/>
                </a:lnTo>
                <a:lnTo>
                  <a:pt x="310" y="682"/>
                </a:lnTo>
                <a:lnTo>
                  <a:pt x="318" y="680"/>
                </a:lnTo>
                <a:lnTo>
                  <a:pt x="324" y="678"/>
                </a:lnTo>
                <a:lnTo>
                  <a:pt x="326" y="682"/>
                </a:lnTo>
                <a:lnTo>
                  <a:pt x="328" y="684"/>
                </a:lnTo>
                <a:lnTo>
                  <a:pt x="330" y="688"/>
                </a:lnTo>
                <a:lnTo>
                  <a:pt x="330" y="692"/>
                </a:lnTo>
                <a:lnTo>
                  <a:pt x="332" y="686"/>
                </a:lnTo>
                <a:lnTo>
                  <a:pt x="332" y="684"/>
                </a:lnTo>
                <a:lnTo>
                  <a:pt x="334" y="682"/>
                </a:lnTo>
                <a:lnTo>
                  <a:pt x="338" y="684"/>
                </a:lnTo>
                <a:lnTo>
                  <a:pt x="340" y="684"/>
                </a:lnTo>
                <a:lnTo>
                  <a:pt x="344" y="688"/>
                </a:lnTo>
                <a:lnTo>
                  <a:pt x="346" y="690"/>
                </a:lnTo>
                <a:lnTo>
                  <a:pt x="350" y="694"/>
                </a:lnTo>
                <a:lnTo>
                  <a:pt x="352" y="698"/>
                </a:lnTo>
                <a:lnTo>
                  <a:pt x="356" y="702"/>
                </a:lnTo>
                <a:lnTo>
                  <a:pt x="358" y="706"/>
                </a:lnTo>
                <a:lnTo>
                  <a:pt x="360" y="708"/>
                </a:lnTo>
                <a:lnTo>
                  <a:pt x="364" y="700"/>
                </a:lnTo>
                <a:lnTo>
                  <a:pt x="370" y="700"/>
                </a:lnTo>
                <a:lnTo>
                  <a:pt x="378" y="704"/>
                </a:lnTo>
                <a:lnTo>
                  <a:pt x="386" y="712"/>
                </a:lnTo>
                <a:lnTo>
                  <a:pt x="392" y="718"/>
                </a:lnTo>
                <a:lnTo>
                  <a:pt x="386" y="714"/>
                </a:lnTo>
                <a:lnTo>
                  <a:pt x="384" y="710"/>
                </a:lnTo>
                <a:lnTo>
                  <a:pt x="382" y="706"/>
                </a:lnTo>
                <a:lnTo>
                  <a:pt x="382" y="702"/>
                </a:lnTo>
                <a:lnTo>
                  <a:pt x="384" y="696"/>
                </a:lnTo>
                <a:lnTo>
                  <a:pt x="386" y="692"/>
                </a:lnTo>
                <a:lnTo>
                  <a:pt x="390" y="690"/>
                </a:lnTo>
                <a:lnTo>
                  <a:pt x="394" y="686"/>
                </a:lnTo>
                <a:lnTo>
                  <a:pt x="398" y="686"/>
                </a:lnTo>
                <a:lnTo>
                  <a:pt x="404" y="688"/>
                </a:lnTo>
                <a:lnTo>
                  <a:pt x="408" y="690"/>
                </a:lnTo>
                <a:lnTo>
                  <a:pt x="412" y="696"/>
                </a:lnTo>
                <a:lnTo>
                  <a:pt x="414" y="692"/>
                </a:lnTo>
                <a:lnTo>
                  <a:pt x="414" y="690"/>
                </a:lnTo>
                <a:lnTo>
                  <a:pt x="418" y="688"/>
                </a:lnTo>
                <a:lnTo>
                  <a:pt x="420" y="686"/>
                </a:lnTo>
                <a:lnTo>
                  <a:pt x="424" y="686"/>
                </a:lnTo>
                <a:lnTo>
                  <a:pt x="428" y="688"/>
                </a:lnTo>
                <a:lnTo>
                  <a:pt x="432" y="690"/>
                </a:lnTo>
                <a:lnTo>
                  <a:pt x="434" y="694"/>
                </a:lnTo>
                <a:lnTo>
                  <a:pt x="438" y="682"/>
                </a:lnTo>
                <a:lnTo>
                  <a:pt x="450" y="676"/>
                </a:lnTo>
                <a:lnTo>
                  <a:pt x="462" y="674"/>
                </a:lnTo>
                <a:lnTo>
                  <a:pt x="472" y="680"/>
                </a:lnTo>
                <a:lnTo>
                  <a:pt x="482" y="672"/>
                </a:lnTo>
                <a:lnTo>
                  <a:pt x="494" y="666"/>
                </a:lnTo>
                <a:lnTo>
                  <a:pt x="504" y="660"/>
                </a:lnTo>
                <a:lnTo>
                  <a:pt x="506" y="658"/>
                </a:lnTo>
                <a:lnTo>
                  <a:pt x="508" y="656"/>
                </a:lnTo>
                <a:lnTo>
                  <a:pt x="508" y="654"/>
                </a:lnTo>
                <a:lnTo>
                  <a:pt x="510" y="654"/>
                </a:lnTo>
                <a:lnTo>
                  <a:pt x="514" y="652"/>
                </a:lnTo>
                <a:lnTo>
                  <a:pt x="520" y="652"/>
                </a:lnTo>
                <a:lnTo>
                  <a:pt x="524" y="652"/>
                </a:lnTo>
                <a:lnTo>
                  <a:pt x="528" y="654"/>
                </a:lnTo>
                <a:lnTo>
                  <a:pt x="534" y="656"/>
                </a:lnTo>
                <a:lnTo>
                  <a:pt x="540" y="658"/>
                </a:lnTo>
                <a:lnTo>
                  <a:pt x="538" y="654"/>
                </a:lnTo>
                <a:lnTo>
                  <a:pt x="538" y="652"/>
                </a:lnTo>
                <a:lnTo>
                  <a:pt x="538" y="648"/>
                </a:lnTo>
                <a:lnTo>
                  <a:pt x="550" y="648"/>
                </a:lnTo>
                <a:lnTo>
                  <a:pt x="562" y="650"/>
                </a:lnTo>
                <a:lnTo>
                  <a:pt x="558" y="648"/>
                </a:lnTo>
                <a:lnTo>
                  <a:pt x="552" y="646"/>
                </a:lnTo>
                <a:lnTo>
                  <a:pt x="550" y="644"/>
                </a:lnTo>
                <a:lnTo>
                  <a:pt x="546" y="640"/>
                </a:lnTo>
                <a:lnTo>
                  <a:pt x="544" y="634"/>
                </a:lnTo>
                <a:lnTo>
                  <a:pt x="544" y="628"/>
                </a:lnTo>
                <a:lnTo>
                  <a:pt x="546" y="622"/>
                </a:lnTo>
                <a:lnTo>
                  <a:pt x="548" y="616"/>
                </a:lnTo>
                <a:lnTo>
                  <a:pt x="552" y="614"/>
                </a:lnTo>
                <a:lnTo>
                  <a:pt x="558" y="612"/>
                </a:lnTo>
                <a:lnTo>
                  <a:pt x="564" y="612"/>
                </a:lnTo>
                <a:lnTo>
                  <a:pt x="570" y="612"/>
                </a:lnTo>
                <a:lnTo>
                  <a:pt x="576" y="612"/>
                </a:lnTo>
                <a:lnTo>
                  <a:pt x="572" y="608"/>
                </a:lnTo>
                <a:lnTo>
                  <a:pt x="572" y="606"/>
                </a:lnTo>
                <a:lnTo>
                  <a:pt x="570" y="602"/>
                </a:lnTo>
                <a:lnTo>
                  <a:pt x="570" y="598"/>
                </a:lnTo>
                <a:lnTo>
                  <a:pt x="584" y="600"/>
                </a:lnTo>
                <a:lnTo>
                  <a:pt x="592" y="598"/>
                </a:lnTo>
                <a:lnTo>
                  <a:pt x="600" y="594"/>
                </a:lnTo>
                <a:lnTo>
                  <a:pt x="612" y="586"/>
                </a:lnTo>
                <a:lnTo>
                  <a:pt x="614" y="582"/>
                </a:lnTo>
                <a:lnTo>
                  <a:pt x="620" y="580"/>
                </a:lnTo>
                <a:lnTo>
                  <a:pt x="624" y="580"/>
                </a:lnTo>
                <a:lnTo>
                  <a:pt x="626" y="576"/>
                </a:lnTo>
                <a:lnTo>
                  <a:pt x="628" y="572"/>
                </a:lnTo>
                <a:lnTo>
                  <a:pt x="628" y="568"/>
                </a:lnTo>
                <a:lnTo>
                  <a:pt x="628" y="562"/>
                </a:lnTo>
                <a:lnTo>
                  <a:pt x="628" y="558"/>
                </a:lnTo>
                <a:lnTo>
                  <a:pt x="630" y="554"/>
                </a:lnTo>
                <a:lnTo>
                  <a:pt x="626" y="552"/>
                </a:lnTo>
                <a:lnTo>
                  <a:pt x="622" y="548"/>
                </a:lnTo>
                <a:lnTo>
                  <a:pt x="620" y="548"/>
                </a:lnTo>
                <a:lnTo>
                  <a:pt x="630" y="536"/>
                </a:lnTo>
                <a:lnTo>
                  <a:pt x="642" y="532"/>
                </a:lnTo>
                <a:lnTo>
                  <a:pt x="656" y="534"/>
                </a:lnTo>
                <a:lnTo>
                  <a:pt x="656" y="530"/>
                </a:lnTo>
                <a:lnTo>
                  <a:pt x="656" y="524"/>
                </a:lnTo>
                <a:lnTo>
                  <a:pt x="656" y="520"/>
                </a:lnTo>
                <a:lnTo>
                  <a:pt x="658" y="516"/>
                </a:lnTo>
                <a:lnTo>
                  <a:pt x="658" y="512"/>
                </a:lnTo>
                <a:lnTo>
                  <a:pt x="662" y="510"/>
                </a:lnTo>
                <a:lnTo>
                  <a:pt x="666" y="508"/>
                </a:lnTo>
                <a:lnTo>
                  <a:pt x="672" y="508"/>
                </a:lnTo>
                <a:lnTo>
                  <a:pt x="674" y="502"/>
                </a:lnTo>
                <a:lnTo>
                  <a:pt x="676" y="498"/>
                </a:lnTo>
                <a:lnTo>
                  <a:pt x="678" y="494"/>
                </a:lnTo>
                <a:lnTo>
                  <a:pt x="682" y="492"/>
                </a:lnTo>
                <a:lnTo>
                  <a:pt x="684" y="490"/>
                </a:lnTo>
                <a:lnTo>
                  <a:pt x="688" y="490"/>
                </a:lnTo>
                <a:lnTo>
                  <a:pt x="692" y="488"/>
                </a:lnTo>
                <a:lnTo>
                  <a:pt x="696" y="484"/>
                </a:lnTo>
                <a:lnTo>
                  <a:pt x="698" y="482"/>
                </a:lnTo>
                <a:lnTo>
                  <a:pt x="694" y="478"/>
                </a:lnTo>
                <a:lnTo>
                  <a:pt x="690" y="476"/>
                </a:lnTo>
                <a:lnTo>
                  <a:pt x="688" y="472"/>
                </a:lnTo>
                <a:lnTo>
                  <a:pt x="692" y="466"/>
                </a:lnTo>
                <a:lnTo>
                  <a:pt x="700" y="462"/>
                </a:lnTo>
                <a:lnTo>
                  <a:pt x="708" y="458"/>
                </a:lnTo>
                <a:lnTo>
                  <a:pt x="714" y="452"/>
                </a:lnTo>
                <a:lnTo>
                  <a:pt x="704" y="446"/>
                </a:lnTo>
                <a:lnTo>
                  <a:pt x="700" y="436"/>
                </a:lnTo>
                <a:lnTo>
                  <a:pt x="700" y="424"/>
                </a:lnTo>
                <a:lnTo>
                  <a:pt x="708" y="414"/>
                </a:lnTo>
                <a:lnTo>
                  <a:pt x="702" y="412"/>
                </a:lnTo>
                <a:lnTo>
                  <a:pt x="696" y="410"/>
                </a:lnTo>
                <a:lnTo>
                  <a:pt x="692" y="408"/>
                </a:lnTo>
                <a:lnTo>
                  <a:pt x="706" y="402"/>
                </a:lnTo>
                <a:lnTo>
                  <a:pt x="712" y="398"/>
                </a:lnTo>
                <a:lnTo>
                  <a:pt x="714" y="392"/>
                </a:lnTo>
                <a:lnTo>
                  <a:pt x="716" y="382"/>
                </a:lnTo>
                <a:lnTo>
                  <a:pt x="718" y="370"/>
                </a:lnTo>
                <a:lnTo>
                  <a:pt x="724" y="362"/>
                </a:lnTo>
                <a:lnTo>
                  <a:pt x="728" y="356"/>
                </a:lnTo>
                <a:lnTo>
                  <a:pt x="734" y="352"/>
                </a:lnTo>
                <a:lnTo>
                  <a:pt x="736" y="348"/>
                </a:lnTo>
                <a:lnTo>
                  <a:pt x="736" y="342"/>
                </a:lnTo>
                <a:lnTo>
                  <a:pt x="732" y="332"/>
                </a:lnTo>
                <a:lnTo>
                  <a:pt x="736" y="330"/>
                </a:lnTo>
                <a:lnTo>
                  <a:pt x="742" y="328"/>
                </a:lnTo>
                <a:lnTo>
                  <a:pt x="736" y="326"/>
                </a:lnTo>
                <a:lnTo>
                  <a:pt x="730" y="322"/>
                </a:lnTo>
                <a:lnTo>
                  <a:pt x="722" y="320"/>
                </a:lnTo>
                <a:lnTo>
                  <a:pt x="718" y="316"/>
                </a:lnTo>
                <a:lnTo>
                  <a:pt x="714" y="312"/>
                </a:lnTo>
                <a:lnTo>
                  <a:pt x="710" y="306"/>
                </a:lnTo>
                <a:lnTo>
                  <a:pt x="716" y="306"/>
                </a:lnTo>
                <a:lnTo>
                  <a:pt x="720" y="302"/>
                </a:lnTo>
                <a:lnTo>
                  <a:pt x="726" y="302"/>
                </a:lnTo>
                <a:lnTo>
                  <a:pt x="722" y="298"/>
                </a:lnTo>
                <a:lnTo>
                  <a:pt x="718" y="296"/>
                </a:lnTo>
                <a:lnTo>
                  <a:pt x="714" y="294"/>
                </a:lnTo>
                <a:lnTo>
                  <a:pt x="710" y="292"/>
                </a:lnTo>
                <a:lnTo>
                  <a:pt x="706" y="290"/>
                </a:lnTo>
                <a:lnTo>
                  <a:pt x="702" y="286"/>
                </a:lnTo>
                <a:lnTo>
                  <a:pt x="706" y="284"/>
                </a:lnTo>
                <a:lnTo>
                  <a:pt x="708" y="282"/>
                </a:lnTo>
                <a:lnTo>
                  <a:pt x="708" y="276"/>
                </a:lnTo>
                <a:lnTo>
                  <a:pt x="704" y="272"/>
                </a:lnTo>
                <a:lnTo>
                  <a:pt x="700" y="268"/>
                </a:lnTo>
                <a:lnTo>
                  <a:pt x="694" y="268"/>
                </a:lnTo>
                <a:lnTo>
                  <a:pt x="698" y="258"/>
                </a:lnTo>
                <a:lnTo>
                  <a:pt x="704" y="248"/>
                </a:lnTo>
                <a:lnTo>
                  <a:pt x="710" y="238"/>
                </a:lnTo>
                <a:lnTo>
                  <a:pt x="700" y="250"/>
                </a:lnTo>
                <a:lnTo>
                  <a:pt x="694" y="252"/>
                </a:lnTo>
                <a:lnTo>
                  <a:pt x="690" y="250"/>
                </a:lnTo>
                <a:lnTo>
                  <a:pt x="682" y="244"/>
                </a:lnTo>
                <a:lnTo>
                  <a:pt x="672" y="234"/>
                </a:lnTo>
                <a:lnTo>
                  <a:pt x="680" y="222"/>
                </a:lnTo>
                <a:lnTo>
                  <a:pt x="678" y="212"/>
                </a:lnTo>
                <a:lnTo>
                  <a:pt x="672" y="206"/>
                </a:lnTo>
                <a:lnTo>
                  <a:pt x="662" y="202"/>
                </a:lnTo>
                <a:lnTo>
                  <a:pt x="650" y="202"/>
                </a:lnTo>
                <a:lnTo>
                  <a:pt x="654" y="198"/>
                </a:lnTo>
                <a:lnTo>
                  <a:pt x="658" y="196"/>
                </a:lnTo>
                <a:lnTo>
                  <a:pt x="662" y="192"/>
                </a:lnTo>
                <a:lnTo>
                  <a:pt x="664" y="188"/>
                </a:lnTo>
                <a:lnTo>
                  <a:pt x="660" y="184"/>
                </a:lnTo>
                <a:lnTo>
                  <a:pt x="654" y="182"/>
                </a:lnTo>
                <a:lnTo>
                  <a:pt x="650" y="180"/>
                </a:lnTo>
                <a:lnTo>
                  <a:pt x="648" y="184"/>
                </a:lnTo>
                <a:lnTo>
                  <a:pt x="646" y="190"/>
                </a:lnTo>
                <a:lnTo>
                  <a:pt x="644" y="192"/>
                </a:lnTo>
                <a:lnTo>
                  <a:pt x="640" y="196"/>
                </a:lnTo>
                <a:lnTo>
                  <a:pt x="640" y="184"/>
                </a:lnTo>
                <a:lnTo>
                  <a:pt x="640" y="172"/>
                </a:lnTo>
                <a:lnTo>
                  <a:pt x="638" y="162"/>
                </a:lnTo>
                <a:lnTo>
                  <a:pt x="632" y="154"/>
                </a:lnTo>
                <a:lnTo>
                  <a:pt x="622" y="152"/>
                </a:lnTo>
                <a:lnTo>
                  <a:pt x="622" y="146"/>
                </a:lnTo>
                <a:lnTo>
                  <a:pt x="622" y="140"/>
                </a:lnTo>
                <a:lnTo>
                  <a:pt x="622" y="134"/>
                </a:lnTo>
                <a:lnTo>
                  <a:pt x="622" y="128"/>
                </a:lnTo>
                <a:lnTo>
                  <a:pt x="618" y="110"/>
                </a:lnTo>
                <a:lnTo>
                  <a:pt x="614" y="94"/>
                </a:lnTo>
                <a:lnTo>
                  <a:pt x="612" y="98"/>
                </a:lnTo>
                <a:lnTo>
                  <a:pt x="612" y="104"/>
                </a:lnTo>
                <a:lnTo>
                  <a:pt x="610" y="108"/>
                </a:lnTo>
                <a:lnTo>
                  <a:pt x="608" y="114"/>
                </a:lnTo>
                <a:lnTo>
                  <a:pt x="606" y="118"/>
                </a:lnTo>
                <a:lnTo>
                  <a:pt x="602" y="120"/>
                </a:lnTo>
                <a:lnTo>
                  <a:pt x="598" y="122"/>
                </a:lnTo>
                <a:lnTo>
                  <a:pt x="592" y="122"/>
                </a:lnTo>
                <a:lnTo>
                  <a:pt x="592" y="118"/>
                </a:lnTo>
                <a:lnTo>
                  <a:pt x="592" y="114"/>
                </a:lnTo>
                <a:lnTo>
                  <a:pt x="592" y="108"/>
                </a:lnTo>
                <a:lnTo>
                  <a:pt x="590" y="112"/>
                </a:lnTo>
                <a:lnTo>
                  <a:pt x="586" y="114"/>
                </a:lnTo>
                <a:lnTo>
                  <a:pt x="582" y="116"/>
                </a:lnTo>
                <a:lnTo>
                  <a:pt x="574" y="100"/>
                </a:lnTo>
                <a:lnTo>
                  <a:pt x="568" y="80"/>
                </a:lnTo>
                <a:lnTo>
                  <a:pt x="564" y="90"/>
                </a:lnTo>
                <a:lnTo>
                  <a:pt x="558" y="96"/>
                </a:lnTo>
                <a:lnTo>
                  <a:pt x="552" y="104"/>
                </a:lnTo>
                <a:lnTo>
                  <a:pt x="548" y="100"/>
                </a:lnTo>
                <a:lnTo>
                  <a:pt x="544" y="94"/>
                </a:lnTo>
                <a:lnTo>
                  <a:pt x="542" y="90"/>
                </a:lnTo>
                <a:lnTo>
                  <a:pt x="540" y="82"/>
                </a:lnTo>
                <a:lnTo>
                  <a:pt x="540" y="76"/>
                </a:lnTo>
                <a:lnTo>
                  <a:pt x="536" y="80"/>
                </a:lnTo>
                <a:lnTo>
                  <a:pt x="534" y="82"/>
                </a:lnTo>
                <a:lnTo>
                  <a:pt x="530" y="84"/>
                </a:lnTo>
                <a:lnTo>
                  <a:pt x="520" y="52"/>
                </a:lnTo>
                <a:lnTo>
                  <a:pt x="508" y="22"/>
                </a:lnTo>
                <a:lnTo>
                  <a:pt x="504" y="30"/>
                </a:lnTo>
                <a:lnTo>
                  <a:pt x="498" y="40"/>
                </a:lnTo>
                <a:lnTo>
                  <a:pt x="490" y="48"/>
                </a:lnTo>
                <a:lnTo>
                  <a:pt x="482" y="52"/>
                </a:lnTo>
                <a:lnTo>
                  <a:pt x="472" y="50"/>
                </a:lnTo>
                <a:lnTo>
                  <a:pt x="468" y="52"/>
                </a:lnTo>
                <a:lnTo>
                  <a:pt x="464" y="54"/>
                </a:lnTo>
                <a:lnTo>
                  <a:pt x="460" y="58"/>
                </a:lnTo>
                <a:lnTo>
                  <a:pt x="456" y="48"/>
                </a:lnTo>
                <a:lnTo>
                  <a:pt x="450" y="38"/>
                </a:lnTo>
                <a:lnTo>
                  <a:pt x="448" y="30"/>
                </a:lnTo>
                <a:lnTo>
                  <a:pt x="444" y="28"/>
                </a:lnTo>
                <a:lnTo>
                  <a:pt x="440" y="28"/>
                </a:lnTo>
                <a:lnTo>
                  <a:pt x="440" y="36"/>
                </a:lnTo>
                <a:lnTo>
                  <a:pt x="438" y="40"/>
                </a:lnTo>
                <a:lnTo>
                  <a:pt x="436" y="44"/>
                </a:lnTo>
                <a:lnTo>
                  <a:pt x="432" y="46"/>
                </a:lnTo>
                <a:lnTo>
                  <a:pt x="430" y="46"/>
                </a:lnTo>
                <a:lnTo>
                  <a:pt x="424" y="44"/>
                </a:lnTo>
                <a:lnTo>
                  <a:pt x="420" y="40"/>
                </a:lnTo>
                <a:lnTo>
                  <a:pt x="416" y="34"/>
                </a:lnTo>
                <a:lnTo>
                  <a:pt x="412" y="38"/>
                </a:lnTo>
                <a:lnTo>
                  <a:pt x="408" y="40"/>
                </a:lnTo>
                <a:lnTo>
                  <a:pt x="404" y="44"/>
                </a:lnTo>
                <a:lnTo>
                  <a:pt x="386" y="22"/>
                </a:lnTo>
                <a:lnTo>
                  <a:pt x="368" y="0"/>
                </a:lnTo>
                <a:lnTo>
                  <a:pt x="370" y="10"/>
                </a:lnTo>
                <a:lnTo>
                  <a:pt x="372" y="18"/>
                </a:lnTo>
                <a:lnTo>
                  <a:pt x="372" y="28"/>
                </a:lnTo>
                <a:lnTo>
                  <a:pt x="364" y="26"/>
                </a:lnTo>
                <a:lnTo>
                  <a:pt x="360" y="22"/>
                </a:lnTo>
                <a:lnTo>
                  <a:pt x="354" y="16"/>
                </a:lnTo>
                <a:lnTo>
                  <a:pt x="352" y="10"/>
                </a:lnTo>
                <a:lnTo>
                  <a:pt x="350" y="2"/>
                </a:lnTo>
                <a:lnTo>
                  <a:pt x="350" y="6"/>
                </a:lnTo>
                <a:lnTo>
                  <a:pt x="348" y="10"/>
                </a:lnTo>
                <a:lnTo>
                  <a:pt x="348" y="14"/>
                </a:lnTo>
                <a:lnTo>
                  <a:pt x="346" y="20"/>
                </a:lnTo>
                <a:lnTo>
                  <a:pt x="344" y="24"/>
                </a:lnTo>
                <a:lnTo>
                  <a:pt x="342" y="28"/>
                </a:lnTo>
                <a:lnTo>
                  <a:pt x="340" y="32"/>
                </a:lnTo>
                <a:lnTo>
                  <a:pt x="338" y="34"/>
                </a:lnTo>
                <a:lnTo>
                  <a:pt x="334" y="34"/>
                </a:lnTo>
                <a:lnTo>
                  <a:pt x="330" y="32"/>
                </a:lnTo>
                <a:lnTo>
                  <a:pt x="326" y="28"/>
                </a:lnTo>
                <a:lnTo>
                  <a:pt x="326" y="32"/>
                </a:lnTo>
                <a:lnTo>
                  <a:pt x="328" y="38"/>
                </a:lnTo>
                <a:lnTo>
                  <a:pt x="324" y="36"/>
                </a:lnTo>
                <a:lnTo>
                  <a:pt x="320" y="34"/>
                </a:lnTo>
                <a:lnTo>
                  <a:pt x="316" y="32"/>
                </a:lnTo>
                <a:lnTo>
                  <a:pt x="314" y="36"/>
                </a:lnTo>
                <a:lnTo>
                  <a:pt x="314" y="40"/>
                </a:lnTo>
                <a:lnTo>
                  <a:pt x="312" y="44"/>
                </a:lnTo>
                <a:lnTo>
                  <a:pt x="294" y="42"/>
                </a:lnTo>
                <a:lnTo>
                  <a:pt x="278" y="32"/>
                </a:lnTo>
                <a:lnTo>
                  <a:pt x="264" y="18"/>
                </a:lnTo>
                <a:lnTo>
                  <a:pt x="250" y="4"/>
                </a:lnTo>
                <a:lnTo>
                  <a:pt x="260" y="6"/>
                </a:lnTo>
                <a:lnTo>
                  <a:pt x="266" y="14"/>
                </a:lnTo>
                <a:lnTo>
                  <a:pt x="270" y="24"/>
                </a:lnTo>
                <a:lnTo>
                  <a:pt x="274" y="34"/>
                </a:lnTo>
                <a:lnTo>
                  <a:pt x="282" y="40"/>
                </a:lnTo>
                <a:lnTo>
                  <a:pt x="256" y="12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rgbClr val="E10E49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81320" dir="2319588" algn="ctr" rotWithShape="0">
                    <a:schemeClr val="bg2">
                      <a:alpha val="7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gray">
          <a:xfrm>
            <a:off x="2868613" y="3690938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gray">
          <a:xfrm>
            <a:off x="5603875" y="3690938"/>
            <a:ext cx="504825" cy="576262"/>
          </a:xfrm>
          <a:prstGeom prst="chevron">
            <a:avLst>
              <a:gd name="adj" fmla="val 52514"/>
            </a:avLst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15369" name="Group 9"/>
          <p:cNvGrpSpPr>
            <a:grpSpLocks/>
          </p:cNvGrpSpPr>
          <p:nvPr/>
        </p:nvGrpSpPr>
        <p:grpSpPr bwMode="auto">
          <a:xfrm>
            <a:off x="723900" y="5340350"/>
            <a:ext cx="2111375" cy="450850"/>
            <a:chOff x="3964" y="2071"/>
            <a:chExt cx="1484" cy="330"/>
          </a:xfrm>
        </p:grpSpPr>
        <p:sp>
          <p:nvSpPr>
            <p:cNvPr id="15382" name="AutoShape 10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83" name="AutoShape 11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5370" name="Group 12"/>
          <p:cNvGrpSpPr>
            <a:grpSpLocks/>
          </p:cNvGrpSpPr>
          <p:nvPr/>
        </p:nvGrpSpPr>
        <p:grpSpPr bwMode="auto">
          <a:xfrm>
            <a:off x="3457575" y="5340350"/>
            <a:ext cx="2111375" cy="450850"/>
            <a:chOff x="3964" y="2071"/>
            <a:chExt cx="1484" cy="330"/>
          </a:xfrm>
        </p:grpSpPr>
        <p:sp>
          <p:nvSpPr>
            <p:cNvPr id="15380" name="AutoShape 13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81" name="AutoShape 14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15371" name="Group 15"/>
          <p:cNvGrpSpPr>
            <a:grpSpLocks/>
          </p:cNvGrpSpPr>
          <p:nvPr/>
        </p:nvGrpSpPr>
        <p:grpSpPr bwMode="auto">
          <a:xfrm>
            <a:off x="6200775" y="5340350"/>
            <a:ext cx="2111375" cy="450850"/>
            <a:chOff x="3964" y="2071"/>
            <a:chExt cx="1484" cy="330"/>
          </a:xfrm>
        </p:grpSpPr>
        <p:sp>
          <p:nvSpPr>
            <p:cNvPr id="15378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rgbClr val="DDDDDD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5379" name="AutoShape 17"/>
            <p:cNvSpPr>
              <a:spLocks noChangeArrowheads="1"/>
            </p:cNvSpPr>
            <p:nvPr/>
          </p:nvSpPr>
          <p:spPr bwMode="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rgbClr val="DDDDDD">
                    <a:alpha val="70000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37906" name="Rectangle 18"/>
          <p:cNvSpPr>
            <a:spLocks noChangeArrowheads="1"/>
          </p:cNvSpPr>
          <p:nvPr/>
        </p:nvSpPr>
        <p:spPr bwMode="gray">
          <a:xfrm>
            <a:off x="917575" y="5375275"/>
            <a:ext cx="172243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flatTx/>
          </a:bodyPr>
          <a:lstStyle/>
          <a:p>
            <a:pPr algn="ctr"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Title in here</a:t>
            </a: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black">
          <a:xfrm>
            <a:off x="952500" y="3794125"/>
            <a:ext cx="1592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gray">
          <a:xfrm>
            <a:off x="3657600" y="5375275"/>
            <a:ext cx="172243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flatTx/>
          </a:bodyPr>
          <a:lstStyle/>
          <a:p>
            <a:pPr algn="ctr"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Title in here</a:t>
            </a:r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gray">
          <a:xfrm>
            <a:off x="6400800" y="5375275"/>
            <a:ext cx="1722438" cy="366713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>
                        <a:gamma/>
                        <a:shade val="72549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  <a:flatTx/>
          </a:bodyPr>
          <a:lstStyle/>
          <a:p>
            <a:pPr algn="ctr">
              <a:defRPr/>
            </a:pPr>
            <a:r>
              <a:rPr lang="en-US" altLang="zh-CN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</a:rPr>
              <a:t>Title in here</a:t>
            </a:r>
          </a:p>
        </p:txBody>
      </p:sp>
      <p:sp>
        <p:nvSpPr>
          <p:cNvPr id="15376" name="Text Box 22"/>
          <p:cNvSpPr txBox="1">
            <a:spLocks noChangeArrowheads="1"/>
          </p:cNvSpPr>
          <p:nvPr/>
        </p:nvSpPr>
        <p:spPr bwMode="black">
          <a:xfrm>
            <a:off x="3733800" y="3794125"/>
            <a:ext cx="1592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15377" name="Text Box 23"/>
          <p:cNvSpPr txBox="1">
            <a:spLocks noChangeArrowheads="1"/>
          </p:cNvSpPr>
          <p:nvPr/>
        </p:nvSpPr>
        <p:spPr bwMode="black">
          <a:xfrm>
            <a:off x="6400800" y="3794125"/>
            <a:ext cx="15922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</a:rPr>
              <a:t>Click to add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514600" y="2746375"/>
            <a:ext cx="3962400" cy="3730625"/>
            <a:chOff x="184" y="2688"/>
            <a:chExt cx="1268" cy="1194"/>
          </a:xfrm>
        </p:grpSpPr>
        <p:sp>
          <p:nvSpPr>
            <p:cNvPr id="16454" name="Freeform 3"/>
            <p:cNvSpPr>
              <a:spLocks/>
            </p:cNvSpPr>
            <p:nvPr/>
          </p:nvSpPr>
          <p:spPr bwMode="ltGray">
            <a:xfrm>
              <a:off x="184" y="2692"/>
              <a:ext cx="770" cy="942"/>
            </a:xfrm>
            <a:custGeom>
              <a:avLst/>
              <a:gdLst>
                <a:gd name="T0" fmla="*/ 636 w 770"/>
                <a:gd name="T1" fmla="*/ 0 h 942"/>
                <a:gd name="T2" fmla="*/ 770 w 770"/>
                <a:gd name="T3" fmla="*/ 602 h 942"/>
                <a:gd name="T4" fmla="*/ 270 w 770"/>
                <a:gd name="T5" fmla="*/ 942 h 942"/>
                <a:gd name="T6" fmla="*/ 0 w 770"/>
                <a:gd name="T7" fmla="*/ 216 h 942"/>
                <a:gd name="T8" fmla="*/ 636 w 770"/>
                <a:gd name="T9" fmla="*/ 0 h 9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0" h="942">
                  <a:moveTo>
                    <a:pt x="636" y="0"/>
                  </a:moveTo>
                  <a:lnTo>
                    <a:pt x="770" y="602"/>
                  </a:lnTo>
                  <a:lnTo>
                    <a:pt x="270" y="942"/>
                  </a:lnTo>
                  <a:lnTo>
                    <a:pt x="0" y="216"/>
                  </a:lnTo>
                  <a:lnTo>
                    <a:pt x="636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55" name="Freeform 4"/>
            <p:cNvSpPr>
              <a:spLocks/>
            </p:cNvSpPr>
            <p:nvPr/>
          </p:nvSpPr>
          <p:spPr bwMode="ltGray">
            <a:xfrm>
              <a:off x="816" y="2688"/>
              <a:ext cx="636" cy="724"/>
            </a:xfrm>
            <a:custGeom>
              <a:avLst/>
              <a:gdLst>
                <a:gd name="T0" fmla="*/ 0 w 636"/>
                <a:gd name="T1" fmla="*/ 2 h 724"/>
                <a:gd name="T2" fmla="*/ 138 w 636"/>
                <a:gd name="T3" fmla="*/ 606 h 724"/>
                <a:gd name="T4" fmla="*/ 636 w 636"/>
                <a:gd name="T5" fmla="*/ 724 h 724"/>
                <a:gd name="T6" fmla="*/ 574 w 636"/>
                <a:gd name="T7" fmla="*/ 0 h 724"/>
                <a:gd name="T8" fmla="*/ 0 w 636"/>
                <a:gd name="T9" fmla="*/ 2 h 7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36" h="724">
                  <a:moveTo>
                    <a:pt x="0" y="2"/>
                  </a:moveTo>
                  <a:lnTo>
                    <a:pt x="138" y="606"/>
                  </a:lnTo>
                  <a:lnTo>
                    <a:pt x="636" y="724"/>
                  </a:lnTo>
                  <a:lnTo>
                    <a:pt x="57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6456" name="Freeform 5"/>
            <p:cNvSpPr>
              <a:spLocks/>
            </p:cNvSpPr>
            <p:nvPr/>
          </p:nvSpPr>
          <p:spPr bwMode="ltGray">
            <a:xfrm>
              <a:off x="452" y="3296"/>
              <a:ext cx="998" cy="586"/>
            </a:xfrm>
            <a:custGeom>
              <a:avLst/>
              <a:gdLst>
                <a:gd name="T0" fmla="*/ 0 w 998"/>
                <a:gd name="T1" fmla="*/ 340 h 586"/>
                <a:gd name="T2" fmla="*/ 500 w 998"/>
                <a:gd name="T3" fmla="*/ 0 h 586"/>
                <a:gd name="T4" fmla="*/ 998 w 998"/>
                <a:gd name="T5" fmla="*/ 116 h 586"/>
                <a:gd name="T6" fmla="*/ 540 w 998"/>
                <a:gd name="T7" fmla="*/ 586 h 586"/>
                <a:gd name="T8" fmla="*/ 0 w 998"/>
                <a:gd name="T9" fmla="*/ 340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98" h="586">
                  <a:moveTo>
                    <a:pt x="0" y="340"/>
                  </a:moveTo>
                  <a:lnTo>
                    <a:pt x="500" y="0"/>
                  </a:lnTo>
                  <a:lnTo>
                    <a:pt x="998" y="116"/>
                  </a:lnTo>
                  <a:lnTo>
                    <a:pt x="540" y="586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638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16388" name="Group 7"/>
          <p:cNvGrpSpPr>
            <a:grpSpLocks/>
          </p:cNvGrpSpPr>
          <p:nvPr/>
        </p:nvGrpSpPr>
        <p:grpSpPr bwMode="auto">
          <a:xfrm>
            <a:off x="2971800" y="3127375"/>
            <a:ext cx="3203575" cy="3016250"/>
            <a:chOff x="184" y="2688"/>
            <a:chExt cx="1268" cy="1194"/>
          </a:xfrm>
        </p:grpSpPr>
        <p:sp>
          <p:nvSpPr>
            <p:cNvPr id="34824" name="Freeform 8"/>
            <p:cNvSpPr>
              <a:spLocks/>
            </p:cNvSpPr>
            <p:nvPr/>
          </p:nvSpPr>
          <p:spPr bwMode="gray">
            <a:xfrm>
              <a:off x="184" y="2692"/>
              <a:ext cx="770" cy="942"/>
            </a:xfrm>
            <a:custGeom>
              <a:avLst/>
              <a:gdLst>
                <a:gd name="T0" fmla="*/ 636 w 770"/>
                <a:gd name="T1" fmla="*/ 0 h 942"/>
                <a:gd name="T2" fmla="*/ 770 w 770"/>
                <a:gd name="T3" fmla="*/ 602 h 942"/>
                <a:gd name="T4" fmla="*/ 270 w 770"/>
                <a:gd name="T5" fmla="*/ 942 h 942"/>
                <a:gd name="T6" fmla="*/ 0 w 770"/>
                <a:gd name="T7" fmla="*/ 216 h 942"/>
                <a:gd name="T8" fmla="*/ 636 w 770"/>
                <a:gd name="T9" fmla="*/ 0 h 9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0" h="942">
                  <a:moveTo>
                    <a:pt x="636" y="0"/>
                  </a:moveTo>
                  <a:lnTo>
                    <a:pt x="770" y="602"/>
                  </a:lnTo>
                  <a:lnTo>
                    <a:pt x="270" y="942"/>
                  </a:lnTo>
                  <a:lnTo>
                    <a:pt x="0" y="216"/>
                  </a:lnTo>
                  <a:lnTo>
                    <a:pt x="636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63529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825" name="Freeform 9"/>
            <p:cNvSpPr>
              <a:spLocks/>
            </p:cNvSpPr>
            <p:nvPr/>
          </p:nvSpPr>
          <p:spPr bwMode="gray">
            <a:xfrm>
              <a:off x="816" y="2688"/>
              <a:ext cx="636" cy="724"/>
            </a:xfrm>
            <a:custGeom>
              <a:avLst/>
              <a:gdLst>
                <a:gd name="T0" fmla="*/ 0 w 636"/>
                <a:gd name="T1" fmla="*/ 2 h 724"/>
                <a:gd name="T2" fmla="*/ 138 w 636"/>
                <a:gd name="T3" fmla="*/ 606 h 724"/>
                <a:gd name="T4" fmla="*/ 636 w 636"/>
                <a:gd name="T5" fmla="*/ 724 h 724"/>
                <a:gd name="T6" fmla="*/ 574 w 636"/>
                <a:gd name="T7" fmla="*/ 0 h 724"/>
                <a:gd name="T8" fmla="*/ 0 w 636"/>
                <a:gd name="T9" fmla="*/ 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724">
                  <a:moveTo>
                    <a:pt x="0" y="2"/>
                  </a:moveTo>
                  <a:lnTo>
                    <a:pt x="138" y="606"/>
                  </a:lnTo>
                  <a:lnTo>
                    <a:pt x="636" y="724"/>
                  </a:lnTo>
                  <a:lnTo>
                    <a:pt x="574" y="0"/>
                  </a:lnTo>
                  <a:lnTo>
                    <a:pt x="0" y="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tint val="6980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4826" name="Freeform 10"/>
            <p:cNvSpPr>
              <a:spLocks/>
            </p:cNvSpPr>
            <p:nvPr/>
          </p:nvSpPr>
          <p:spPr bwMode="gray">
            <a:xfrm>
              <a:off x="452" y="3296"/>
              <a:ext cx="998" cy="586"/>
            </a:xfrm>
            <a:custGeom>
              <a:avLst/>
              <a:gdLst>
                <a:gd name="T0" fmla="*/ 0 w 998"/>
                <a:gd name="T1" fmla="*/ 340 h 586"/>
                <a:gd name="T2" fmla="*/ 500 w 998"/>
                <a:gd name="T3" fmla="*/ 0 h 586"/>
                <a:gd name="T4" fmla="*/ 998 w 998"/>
                <a:gd name="T5" fmla="*/ 116 h 586"/>
                <a:gd name="T6" fmla="*/ 540 w 998"/>
                <a:gd name="T7" fmla="*/ 586 h 586"/>
                <a:gd name="T8" fmla="*/ 0 w 998"/>
                <a:gd name="T9" fmla="*/ 340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8" h="586">
                  <a:moveTo>
                    <a:pt x="0" y="340"/>
                  </a:moveTo>
                  <a:lnTo>
                    <a:pt x="500" y="0"/>
                  </a:lnTo>
                  <a:lnTo>
                    <a:pt x="998" y="116"/>
                  </a:lnTo>
                  <a:lnTo>
                    <a:pt x="540" y="586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75686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4827" name="Rectangle 11"/>
          <p:cNvSpPr>
            <a:spLocks noChangeArrowheads="1"/>
          </p:cNvSpPr>
          <p:nvPr/>
        </p:nvSpPr>
        <p:spPr bwMode="gray">
          <a:xfrm>
            <a:off x="733425" y="1871663"/>
            <a:ext cx="7327900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Clr>
                <a:srgbClr val="963D00"/>
              </a:buClr>
              <a:buFont typeface="Wingdings" pitchFamily="2" charset="2"/>
              <a:buChar char="v"/>
              <a:defRPr/>
            </a:pPr>
            <a:r>
              <a:rPr lang="zh-CN" altLang="en-US" sz="1600" b="1" dirty="0">
                <a:solidFill>
                  <a:schemeClr val="tx2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 b="1" dirty="0">
                <a:solidFill>
                  <a:schemeClr val="tx2"/>
                </a:solidFill>
                <a:ea typeface="宋体" charset="-122"/>
                <a:cs typeface="Arial" charset="0"/>
              </a:rPr>
              <a:t>ThemeGallery  </a:t>
            </a:r>
            <a:r>
              <a:rPr lang="en-US" altLang="zh-CN" sz="1600" dirty="0">
                <a:solidFill>
                  <a:schemeClr val="tx2"/>
                </a:solidFill>
                <a:ea typeface="宋体" charset="-122"/>
                <a:cs typeface="Arial" charset="0"/>
              </a:rPr>
              <a:t>is a Design Digital Content &amp; Contents mall</a:t>
            </a:r>
          </a:p>
          <a:p>
            <a:pPr eaLnBrk="0" hangingPunct="0">
              <a:lnSpc>
                <a:spcPct val="110000"/>
              </a:lnSpc>
              <a:defRPr/>
            </a:pPr>
            <a:r>
              <a:rPr lang="en-US" altLang="zh-CN" sz="1600" dirty="0">
                <a:solidFill>
                  <a:schemeClr val="tx2"/>
                </a:solidFill>
                <a:ea typeface="宋体" charset="-122"/>
                <a:cs typeface="Arial" charset="0"/>
              </a:rPr>
              <a:t>    developed by Guild Design Inc.</a:t>
            </a:r>
          </a:p>
        </p:txBody>
      </p:sp>
      <p:sp>
        <p:nvSpPr>
          <p:cNvPr id="16390" name="Text Box 12"/>
          <p:cNvSpPr txBox="1">
            <a:spLocks noChangeArrowheads="1"/>
          </p:cNvSpPr>
          <p:nvPr/>
        </p:nvSpPr>
        <p:spPr bwMode="gray">
          <a:xfrm>
            <a:off x="4254500" y="4370388"/>
            <a:ext cx="1401763" cy="5794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292929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zh-CN" sz="3200" b="1">
                <a:solidFill>
                  <a:srgbClr val="FFFFFF"/>
                </a:solidFill>
                <a:ea typeface="宋体" charset="-122"/>
                <a:cs typeface="Arial" charset="0"/>
              </a:rPr>
              <a:t>Vision</a:t>
            </a:r>
          </a:p>
        </p:txBody>
      </p:sp>
      <p:grpSp>
        <p:nvGrpSpPr>
          <p:cNvPr id="16391" name="Group 13"/>
          <p:cNvGrpSpPr>
            <a:grpSpLocks/>
          </p:cNvGrpSpPr>
          <p:nvPr/>
        </p:nvGrpSpPr>
        <p:grpSpPr bwMode="auto">
          <a:xfrm rot="4976862" flipH="1">
            <a:off x="5784850" y="3035300"/>
            <a:ext cx="323850" cy="311150"/>
            <a:chOff x="1944" y="1111"/>
            <a:chExt cx="204" cy="196"/>
          </a:xfrm>
        </p:grpSpPr>
        <p:pic>
          <p:nvPicPr>
            <p:cNvPr id="16434" name="Picture 14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31" name="Oval 15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grpSp>
          <p:nvGrpSpPr>
            <p:cNvPr id="16438" name="Group 16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6441" name="Group 1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6447" name="AutoShape 18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48" name="AutoShape 19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49" name="AutoShape 20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50" name="AutoShape 21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grpSp>
            <p:nvGrpSpPr>
              <p:cNvPr id="16442" name="Group 2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6443" name="AutoShape 23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44" name="AutoShape 24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45" name="AutoShape 25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46" name="AutoShape 26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</p:grpSp>
        <p:sp>
          <p:nvSpPr>
            <p:cNvPr id="16439" name="Arc 27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40" name="Picture 28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2" name="Group 29"/>
          <p:cNvGrpSpPr>
            <a:grpSpLocks/>
          </p:cNvGrpSpPr>
          <p:nvPr/>
        </p:nvGrpSpPr>
        <p:grpSpPr bwMode="auto">
          <a:xfrm rot="4976862" flipH="1">
            <a:off x="2816225" y="3538538"/>
            <a:ext cx="323850" cy="311150"/>
            <a:chOff x="1944" y="1111"/>
            <a:chExt cx="204" cy="196"/>
          </a:xfrm>
        </p:grpSpPr>
        <p:pic>
          <p:nvPicPr>
            <p:cNvPr id="16417" name="Picture 30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47" name="Oval 31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grpSp>
          <p:nvGrpSpPr>
            <p:cNvPr id="16421" name="Group 32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6424" name="Group 3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6430" name="AutoShape 34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31" name="AutoShape 35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32" name="AutoShape 36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33" name="AutoShape 37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grpSp>
            <p:nvGrpSpPr>
              <p:cNvPr id="16425" name="Group 38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6426" name="AutoShape 39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27" name="AutoShape 40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28" name="AutoShape 41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29" name="AutoShape 42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</p:grpSp>
        <p:sp>
          <p:nvSpPr>
            <p:cNvPr id="16422" name="Arc 43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23" name="Picture 44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3" name="Group 45"/>
          <p:cNvGrpSpPr>
            <a:grpSpLocks/>
          </p:cNvGrpSpPr>
          <p:nvPr/>
        </p:nvGrpSpPr>
        <p:grpSpPr bwMode="auto">
          <a:xfrm rot="4976862" flipH="1">
            <a:off x="4789488" y="5984875"/>
            <a:ext cx="323850" cy="311150"/>
            <a:chOff x="1944" y="1111"/>
            <a:chExt cx="204" cy="196"/>
          </a:xfrm>
        </p:grpSpPr>
        <p:pic>
          <p:nvPicPr>
            <p:cNvPr id="16400" name="Picture 46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863" name="Oval 47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rgbClr val="FFFF00">
                    <a:gamma/>
                    <a:shade val="46275"/>
                    <a:invGamma/>
                  </a:srgbClr>
                </a:gs>
                <a:gs pos="50000">
                  <a:srgbClr val="FFFF00">
                    <a:alpha val="50000"/>
                  </a:srgbClr>
                </a:gs>
                <a:gs pos="100000">
                  <a:srgbClr val="FFFF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grpSp>
          <p:nvGrpSpPr>
            <p:cNvPr id="16404" name="Group 48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6407" name="Group 4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6413" name="AutoShape 50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4" name="AutoShape 51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5" name="AutoShape 52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6" name="AutoShape 53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grpSp>
            <p:nvGrpSpPr>
              <p:cNvPr id="16408" name="Group 5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6409" name="AutoShape 55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0" name="AutoShape 56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1" name="AutoShape 57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16412" name="AutoShape 58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</p:grpSp>
        <p:sp>
          <p:nvSpPr>
            <p:cNvPr id="16405" name="Arc 59"/>
            <p:cNvSpPr>
              <a:spLocks/>
            </p:cNvSpPr>
            <p:nvPr/>
          </p:nvSpPr>
          <p:spPr bwMode="gray">
            <a:xfrm rot="3847716">
              <a:off x="1948" y="1107"/>
              <a:ext cx="196" cy="204"/>
            </a:xfrm>
            <a:custGeom>
              <a:avLst/>
              <a:gdLst>
                <a:gd name="T0" fmla="*/ 16 w 43200"/>
                <a:gd name="T1" fmla="*/ 159 h 43155"/>
                <a:gd name="T2" fmla="*/ 104 w 43200"/>
                <a:gd name="T3" fmla="*/ 204 h 43155"/>
                <a:gd name="T4" fmla="*/ 98 w 43200"/>
                <a:gd name="T5" fmla="*/ 102 h 4315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lnTo>
                    <a:pt x="3603" y="33544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06" name="Picture 60" descr="light_shadow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394" name="Text Box 61"/>
          <p:cNvSpPr txBox="1">
            <a:spLocks noChangeArrowheads="1"/>
          </p:cNvSpPr>
          <p:nvPr/>
        </p:nvSpPr>
        <p:spPr bwMode="gray">
          <a:xfrm>
            <a:off x="3625850" y="3860800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Text1</a:t>
            </a:r>
          </a:p>
        </p:txBody>
      </p:sp>
      <p:sp>
        <p:nvSpPr>
          <p:cNvPr id="16395" name="Text Box 62"/>
          <p:cNvSpPr txBox="1">
            <a:spLocks noChangeArrowheads="1"/>
          </p:cNvSpPr>
          <p:nvPr/>
        </p:nvSpPr>
        <p:spPr bwMode="gray">
          <a:xfrm>
            <a:off x="5053013" y="3860800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Text2</a:t>
            </a:r>
          </a:p>
        </p:txBody>
      </p:sp>
      <p:sp>
        <p:nvSpPr>
          <p:cNvPr id="16396" name="Text Box 63"/>
          <p:cNvSpPr txBox="1">
            <a:spLocks noChangeArrowheads="1"/>
          </p:cNvSpPr>
          <p:nvPr/>
        </p:nvSpPr>
        <p:spPr bwMode="gray">
          <a:xfrm>
            <a:off x="4562475" y="5159375"/>
            <a:ext cx="819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zh-CN" sz="2000">
                <a:solidFill>
                  <a:srgbClr val="FFFFFF"/>
                </a:solidFill>
                <a:ea typeface="宋体" charset="-122"/>
                <a:cs typeface="Arial" charset="0"/>
              </a:rPr>
              <a:t>Text3</a:t>
            </a:r>
          </a:p>
        </p:txBody>
      </p:sp>
      <p:sp>
        <p:nvSpPr>
          <p:cNvPr id="16397" name="AutoShape 64"/>
          <p:cNvSpPr>
            <a:spLocks/>
          </p:cNvSpPr>
          <p:nvPr/>
        </p:nvSpPr>
        <p:spPr bwMode="auto">
          <a:xfrm>
            <a:off x="7100888" y="2681288"/>
            <a:ext cx="1509712" cy="366712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6398" name="AutoShape 65"/>
          <p:cNvSpPr>
            <a:spLocks/>
          </p:cNvSpPr>
          <p:nvPr/>
        </p:nvSpPr>
        <p:spPr bwMode="auto">
          <a:xfrm>
            <a:off x="6162675" y="5826125"/>
            <a:ext cx="1509713" cy="366713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6399" name="AutoShape 66"/>
          <p:cNvSpPr>
            <a:spLocks/>
          </p:cNvSpPr>
          <p:nvPr/>
        </p:nvSpPr>
        <p:spPr bwMode="auto">
          <a:xfrm>
            <a:off x="593725" y="3311525"/>
            <a:ext cx="1509713" cy="366713"/>
          </a:xfrm>
          <a:prstGeom prst="accentCallout2">
            <a:avLst>
              <a:gd name="adj1" fmla="val 31167"/>
              <a:gd name="adj2" fmla="val 105046"/>
              <a:gd name="adj3" fmla="val 31167"/>
              <a:gd name="adj4" fmla="val 131333"/>
              <a:gd name="adj5" fmla="val 99565"/>
              <a:gd name="adj6" fmla="val 158046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en-US" altLang="zh-CN" sz="1600">
                <a:solidFill>
                  <a:srgbClr val="000000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667000" y="5181600"/>
            <a:ext cx="6172200" cy="990600"/>
          </a:xfrm>
        </p:spPr>
        <p:txBody>
          <a:bodyPr/>
          <a:lstStyle/>
          <a:p>
            <a:pPr eaLnBrk="1" hangingPunct="1"/>
            <a:r>
              <a:rPr lang="en-US" altLang="zh-CN" sz="5700" smtClean="0">
                <a:ea typeface="宋体" charset="-122"/>
              </a:rPr>
              <a:t>Thank You!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981700" y="6172200"/>
            <a:ext cx="2857500" cy="457200"/>
          </a:xfrm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Add Your Company Slogan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gray">
          <a:xfrm>
            <a:off x="5886450" y="6281738"/>
            <a:ext cx="74613" cy="1524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17"/>
          <p:cNvSpPr>
            <a:spLocks noChangeArrowheads="1"/>
          </p:cNvSpPr>
          <p:nvPr/>
        </p:nvSpPr>
        <p:spPr bwMode="auto">
          <a:xfrm>
            <a:off x="914400" y="2038350"/>
            <a:ext cx="7239000" cy="4210050"/>
          </a:xfrm>
          <a:prstGeom prst="roundRect">
            <a:avLst>
              <a:gd name="adj" fmla="val 7315"/>
            </a:avLst>
          </a:prstGeom>
          <a:noFill/>
          <a:ln w="19050" cap="rnd">
            <a:solidFill>
              <a:srgbClr val="1C1C1C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0195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2038350" y="4633913"/>
            <a:ext cx="5089525" cy="471487"/>
            <a:chOff x="1161" y="1572"/>
            <a:chExt cx="3206" cy="338"/>
          </a:xfrm>
        </p:grpSpPr>
        <p:sp>
          <p:nvSpPr>
            <p:cNvPr id="4119" name="AutoShape 3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4120" name="AutoShape 4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4100" name="Group 5"/>
          <p:cNvGrpSpPr>
            <a:grpSpLocks/>
          </p:cNvGrpSpPr>
          <p:nvPr/>
        </p:nvGrpSpPr>
        <p:grpSpPr bwMode="auto">
          <a:xfrm>
            <a:off x="2038350" y="3971925"/>
            <a:ext cx="5089525" cy="471488"/>
            <a:chOff x="1161" y="1572"/>
            <a:chExt cx="3206" cy="338"/>
          </a:xfrm>
        </p:grpSpPr>
        <p:sp>
          <p:nvSpPr>
            <p:cNvPr id="4117" name="AutoShape 6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4118" name="AutoShape 7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4101" name="Group 8"/>
          <p:cNvGrpSpPr>
            <a:grpSpLocks/>
          </p:cNvGrpSpPr>
          <p:nvPr/>
        </p:nvGrpSpPr>
        <p:grpSpPr bwMode="auto">
          <a:xfrm>
            <a:off x="2038350" y="5264150"/>
            <a:ext cx="5089525" cy="471488"/>
            <a:chOff x="1161" y="1572"/>
            <a:chExt cx="3206" cy="338"/>
          </a:xfrm>
        </p:grpSpPr>
        <p:sp>
          <p:nvSpPr>
            <p:cNvPr id="4115" name="AutoShape 9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4116" name="AutoShape 10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4102" name="Group 11"/>
          <p:cNvGrpSpPr>
            <a:grpSpLocks/>
          </p:cNvGrpSpPr>
          <p:nvPr/>
        </p:nvGrpSpPr>
        <p:grpSpPr bwMode="auto">
          <a:xfrm>
            <a:off x="2038350" y="3316288"/>
            <a:ext cx="5089525" cy="471487"/>
            <a:chOff x="1161" y="1572"/>
            <a:chExt cx="3206" cy="338"/>
          </a:xfrm>
        </p:grpSpPr>
        <p:sp>
          <p:nvSpPr>
            <p:cNvPr id="4113" name="AutoShape 12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4114" name="AutoShape 13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4103" name="Group 14"/>
          <p:cNvGrpSpPr>
            <a:grpSpLocks/>
          </p:cNvGrpSpPr>
          <p:nvPr/>
        </p:nvGrpSpPr>
        <p:grpSpPr bwMode="auto">
          <a:xfrm>
            <a:off x="2038350" y="2654300"/>
            <a:ext cx="5089525" cy="471488"/>
            <a:chOff x="1161" y="1572"/>
            <a:chExt cx="3206" cy="338"/>
          </a:xfrm>
        </p:grpSpPr>
        <p:sp>
          <p:nvSpPr>
            <p:cNvPr id="4111" name="AutoShape 15"/>
            <p:cNvSpPr>
              <a:spLocks noChangeArrowheads="1"/>
            </p:cNvSpPr>
            <p:nvPr/>
          </p:nvSpPr>
          <p:spPr bwMode="gray">
            <a:xfrm>
              <a:off x="1161" y="1572"/>
              <a:ext cx="3206" cy="33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4112" name="AutoShape 16"/>
            <p:cNvSpPr>
              <a:spLocks noChangeArrowheads="1"/>
            </p:cNvSpPr>
            <p:nvPr/>
          </p:nvSpPr>
          <p:spPr bwMode="gray">
            <a:xfrm>
              <a:off x="1171" y="1578"/>
              <a:ext cx="3187" cy="15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99999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4104" name="AutoShape 18"/>
          <p:cNvSpPr>
            <a:spLocks noChangeArrowheads="1"/>
          </p:cNvSpPr>
          <p:nvPr/>
        </p:nvSpPr>
        <p:spPr bwMode="gray">
          <a:xfrm>
            <a:off x="2838450" y="3349625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b="1">
                <a:solidFill>
                  <a:srgbClr val="FFFFFF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Add your text in here</a:t>
            </a:r>
          </a:p>
        </p:txBody>
      </p:sp>
      <p:sp>
        <p:nvSpPr>
          <p:cNvPr id="4105" name="AutoShape 19"/>
          <p:cNvSpPr>
            <a:spLocks noChangeArrowheads="1"/>
          </p:cNvSpPr>
          <p:nvPr/>
        </p:nvSpPr>
        <p:spPr bwMode="gray">
          <a:xfrm>
            <a:off x="2838450" y="399415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b="1">
                <a:solidFill>
                  <a:srgbClr val="FFFFFF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Add your text in here</a:t>
            </a:r>
          </a:p>
        </p:txBody>
      </p:sp>
      <p:sp>
        <p:nvSpPr>
          <p:cNvPr id="4106" name="AutoShape 20"/>
          <p:cNvSpPr>
            <a:spLocks noChangeArrowheads="1"/>
          </p:cNvSpPr>
          <p:nvPr/>
        </p:nvSpPr>
        <p:spPr bwMode="gray">
          <a:xfrm>
            <a:off x="2838450" y="4659313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b="1">
                <a:solidFill>
                  <a:srgbClr val="FFFFFF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Add your text in here</a:t>
            </a:r>
          </a:p>
        </p:txBody>
      </p:sp>
      <p:sp>
        <p:nvSpPr>
          <p:cNvPr id="4107" name="AutoShape 21"/>
          <p:cNvSpPr>
            <a:spLocks noChangeArrowheads="1"/>
          </p:cNvSpPr>
          <p:nvPr/>
        </p:nvSpPr>
        <p:spPr bwMode="gray">
          <a:xfrm>
            <a:off x="2838450" y="530225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b="1">
                <a:solidFill>
                  <a:srgbClr val="FFFFFF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Add your text in here</a:t>
            </a:r>
          </a:p>
        </p:txBody>
      </p:sp>
      <p:sp>
        <p:nvSpPr>
          <p:cNvPr id="4108" name="AutoShape 22"/>
          <p:cNvSpPr>
            <a:spLocks noChangeArrowheads="1"/>
          </p:cNvSpPr>
          <p:nvPr/>
        </p:nvSpPr>
        <p:spPr bwMode="auto">
          <a:xfrm>
            <a:off x="1219200" y="1773238"/>
            <a:ext cx="6553200" cy="568325"/>
          </a:xfrm>
          <a:prstGeom prst="roundRect">
            <a:avLst>
              <a:gd name="adj" fmla="val 42181"/>
            </a:avLst>
          </a:prstGeom>
          <a:solidFill>
            <a:schemeClr val="tx2"/>
          </a:solidFill>
          <a:ln w="19050" cap="rnd">
            <a:solidFill>
              <a:srgbClr val="1C1C1C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500">
                <a:solidFill>
                  <a:srgbClr val="FFFFFF"/>
                </a:solidFill>
                <a:ea typeface="宋体" charset="-122"/>
                <a:cs typeface="Arial" charset="0"/>
              </a:rPr>
              <a:t>ThemeGallery is a Design Digital Content &amp; Contents mall </a:t>
            </a:r>
          </a:p>
          <a:p>
            <a:pPr algn="ctr"/>
            <a:r>
              <a:rPr lang="en-US" altLang="zh-CN" sz="1500">
                <a:solidFill>
                  <a:srgbClr val="FFFFFF"/>
                </a:solidFill>
                <a:ea typeface="宋体" charset="-122"/>
                <a:cs typeface="Arial" charset="0"/>
              </a:rPr>
              <a:t>developed by Guild Design Inc.</a:t>
            </a:r>
          </a:p>
        </p:txBody>
      </p:sp>
      <p:sp>
        <p:nvSpPr>
          <p:cNvPr id="4109" name="AutoShape 23"/>
          <p:cNvSpPr>
            <a:spLocks noChangeArrowheads="1"/>
          </p:cNvSpPr>
          <p:nvPr/>
        </p:nvSpPr>
        <p:spPr bwMode="gray">
          <a:xfrm>
            <a:off x="2838450" y="2684463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>
              <a:buFont typeface="Wingdings" pitchFamily="2" charset="2"/>
              <a:buNone/>
            </a:pPr>
            <a:r>
              <a:rPr lang="zh-CN" altLang="en-US" b="1">
                <a:solidFill>
                  <a:srgbClr val="FFFFFF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Add your text in here</a:t>
            </a:r>
          </a:p>
        </p:txBody>
      </p:sp>
      <p:sp>
        <p:nvSpPr>
          <p:cNvPr id="4110" name="Rectangle 24"/>
          <p:cNvSpPr>
            <a:spLocks noGrp="1" noChangeArrowheads="1"/>
          </p:cNvSpPr>
          <p:nvPr>
            <p:ph type="title"/>
          </p:nvPr>
        </p:nvSpPr>
        <p:spPr>
          <a:xfrm>
            <a:off x="954088" y="239713"/>
            <a:ext cx="7772400" cy="639762"/>
          </a:xfrm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Contents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Hot Tip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771650"/>
            <a:ext cx="7634287" cy="3065463"/>
          </a:xfrm>
        </p:spPr>
        <p:txBody>
          <a:bodyPr/>
          <a:lstStyle/>
          <a:p>
            <a:pPr eaLnBrk="1" hangingPunct="1">
              <a:buClr>
                <a:srgbClr val="963D00"/>
              </a:buClr>
              <a:buSzPct val="90000"/>
            </a:pPr>
            <a:r>
              <a:rPr lang="en-US" altLang="zh-CN" sz="2800" b="1" smtClean="0">
                <a:solidFill>
                  <a:schemeClr val="tx2"/>
                </a:solidFill>
                <a:ea typeface="宋体" charset="-122"/>
              </a:rPr>
              <a:t>How do I incorporate my logo to a slide that will apply to all the other slides?</a:t>
            </a:r>
            <a:r>
              <a:rPr lang="en-US" altLang="zh-CN" sz="2800" smtClean="0">
                <a:solidFill>
                  <a:schemeClr val="tx2"/>
                </a:solidFill>
                <a:ea typeface="宋体" charset="-122"/>
              </a:rPr>
              <a:t> </a:t>
            </a:r>
          </a:p>
          <a:p>
            <a:pPr eaLnBrk="1" hangingPunct="1">
              <a:buSzPct val="90000"/>
            </a:pPr>
            <a:endParaRPr lang="en-US" altLang="zh-CN" sz="2800" smtClean="0">
              <a:solidFill>
                <a:schemeClr val="tx2"/>
              </a:solidFill>
              <a:ea typeface="宋体" charset="-122"/>
            </a:endParaRPr>
          </a:p>
          <a:p>
            <a:pPr lvl="1" eaLnBrk="1" hangingPunct="1"/>
            <a:r>
              <a:rPr lang="en-US" altLang="zh-CN" sz="2000" smtClean="0">
                <a:ea typeface="宋体" charset="-122"/>
              </a:rPr>
              <a:t>On the [View] menu, point to [Master], and then click [Slide Master] or [Notes Master]. Change images to the one you like, then it will apply to all the other slides. 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447800" y="5073650"/>
            <a:ext cx="63246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rgbClr val="000000"/>
                </a:solidFill>
                <a:ea typeface="宋体" charset="-122"/>
                <a:cs typeface="Arial" charset="0"/>
              </a:rPr>
              <a:t>[ Image information in product ]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 Image : www.openas.com</a:t>
            </a:r>
          </a:p>
          <a:p>
            <a:pPr>
              <a:lnSpc>
                <a:spcPct val="130000"/>
              </a:lnSpc>
              <a:buFont typeface="Wingdings" pitchFamily="2" charset="2"/>
              <a:buChar char="§"/>
            </a:pPr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 Note to customers : This image has been licensed to be used within this PowerPoint template only. </a:t>
            </a:r>
          </a:p>
          <a:p>
            <a:r>
              <a:rPr lang="en-US" altLang="zh-CN" sz="1000">
                <a:solidFill>
                  <a:srgbClr val="000000"/>
                </a:solidFill>
                <a:ea typeface="宋体" charset="-122"/>
                <a:cs typeface="Arial" charset="0"/>
              </a:rPr>
              <a:t>                                   You may not extract the image for any other use.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6147" name="Group 4"/>
          <p:cNvGrpSpPr>
            <a:grpSpLocks/>
          </p:cNvGrpSpPr>
          <p:nvPr/>
        </p:nvGrpSpPr>
        <p:grpSpPr bwMode="auto">
          <a:xfrm>
            <a:off x="7148513" y="3116263"/>
            <a:ext cx="1754187" cy="1704975"/>
            <a:chOff x="2457" y="2000"/>
            <a:chExt cx="901" cy="888"/>
          </a:xfrm>
        </p:grpSpPr>
        <p:pic>
          <p:nvPicPr>
            <p:cNvPr id="6217" name="Picture 5" descr="circuler_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457" y="2000"/>
              <a:ext cx="901" cy="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4" name="Oval 6"/>
            <p:cNvSpPr>
              <a:spLocks noChangeArrowheads="1"/>
            </p:cNvSpPr>
            <p:nvPr/>
          </p:nvSpPr>
          <p:spPr bwMode="ltGray">
            <a:xfrm>
              <a:off x="2457" y="2000"/>
              <a:ext cx="895" cy="888"/>
            </a:xfrm>
            <a:prstGeom prst="ellipse">
              <a:avLst/>
            </a:prstGeom>
            <a:gradFill rotWithShape="1">
              <a:gsLst>
                <a:gs pos="0">
                  <a:srgbClr val="F8F8F8">
                    <a:gamma/>
                    <a:shade val="26275"/>
                    <a:invGamma/>
                    <a:alpha val="89999"/>
                  </a:srgbClr>
                </a:gs>
                <a:gs pos="50000">
                  <a:srgbClr val="F8F8F8">
                    <a:alpha val="45000"/>
                  </a:srgbClr>
                </a:gs>
                <a:gs pos="100000">
                  <a:srgbClr val="F8F8F8">
                    <a:gamma/>
                    <a:shade val="26275"/>
                    <a:invGamma/>
                    <a:alpha val="89999"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zh-CN" altLang="en-US">
                <a:ea typeface="宋体" charset="-122"/>
              </a:endParaRPr>
            </a:p>
          </p:txBody>
        </p:sp>
        <p:sp>
          <p:nvSpPr>
            <p:cNvPr id="6221" name="Freeform 7"/>
            <p:cNvSpPr>
              <a:spLocks/>
            </p:cNvSpPr>
            <p:nvPr/>
          </p:nvSpPr>
          <p:spPr bwMode="ltGray">
            <a:xfrm>
              <a:off x="2550" y="2018"/>
              <a:ext cx="703" cy="308"/>
            </a:xfrm>
            <a:custGeom>
              <a:avLst/>
              <a:gdLst>
                <a:gd name="T0" fmla="*/ 692 w 1321"/>
                <a:gd name="T1" fmla="*/ 173 h 712"/>
                <a:gd name="T2" fmla="*/ 701 w 1321"/>
                <a:gd name="T3" fmla="*/ 191 h 712"/>
                <a:gd name="T4" fmla="*/ 703 w 1321"/>
                <a:gd name="T5" fmla="*/ 208 h 712"/>
                <a:gd name="T6" fmla="*/ 700 w 1321"/>
                <a:gd name="T7" fmla="*/ 223 h 712"/>
                <a:gd name="T8" fmla="*/ 691 w 1321"/>
                <a:gd name="T9" fmla="*/ 238 h 712"/>
                <a:gd name="T10" fmla="*/ 677 w 1321"/>
                <a:gd name="T11" fmla="*/ 250 h 712"/>
                <a:gd name="T12" fmla="*/ 659 w 1321"/>
                <a:gd name="T13" fmla="*/ 261 h 712"/>
                <a:gd name="T14" fmla="*/ 636 w 1321"/>
                <a:gd name="T15" fmla="*/ 272 h 712"/>
                <a:gd name="T16" fmla="*/ 610 w 1321"/>
                <a:gd name="T17" fmla="*/ 281 h 712"/>
                <a:gd name="T18" fmla="*/ 581 w 1321"/>
                <a:gd name="T19" fmla="*/ 289 h 712"/>
                <a:gd name="T20" fmla="*/ 549 w 1321"/>
                <a:gd name="T21" fmla="*/ 295 h 712"/>
                <a:gd name="T22" fmla="*/ 515 w 1321"/>
                <a:gd name="T23" fmla="*/ 300 h 712"/>
                <a:gd name="T24" fmla="*/ 477 w 1321"/>
                <a:gd name="T25" fmla="*/ 305 h 712"/>
                <a:gd name="T26" fmla="*/ 439 w 1321"/>
                <a:gd name="T27" fmla="*/ 307 h 712"/>
                <a:gd name="T28" fmla="*/ 423 w 1321"/>
                <a:gd name="T29" fmla="*/ 308 h 712"/>
                <a:gd name="T30" fmla="*/ 253 w 1321"/>
                <a:gd name="T31" fmla="*/ 308 h 712"/>
                <a:gd name="T32" fmla="*/ 251 w 1321"/>
                <a:gd name="T33" fmla="*/ 308 h 712"/>
                <a:gd name="T34" fmla="*/ 218 w 1321"/>
                <a:gd name="T35" fmla="*/ 306 h 712"/>
                <a:gd name="T36" fmla="*/ 185 w 1321"/>
                <a:gd name="T37" fmla="*/ 305 h 712"/>
                <a:gd name="T38" fmla="*/ 154 w 1321"/>
                <a:gd name="T39" fmla="*/ 301 h 712"/>
                <a:gd name="T40" fmla="*/ 125 w 1321"/>
                <a:gd name="T41" fmla="*/ 298 h 712"/>
                <a:gd name="T42" fmla="*/ 99 w 1321"/>
                <a:gd name="T43" fmla="*/ 293 h 712"/>
                <a:gd name="T44" fmla="*/ 75 w 1321"/>
                <a:gd name="T45" fmla="*/ 287 h 712"/>
                <a:gd name="T46" fmla="*/ 54 w 1321"/>
                <a:gd name="T47" fmla="*/ 280 h 712"/>
                <a:gd name="T48" fmla="*/ 36 w 1321"/>
                <a:gd name="T49" fmla="*/ 273 h 712"/>
                <a:gd name="T50" fmla="*/ 21 w 1321"/>
                <a:gd name="T51" fmla="*/ 263 h 712"/>
                <a:gd name="T52" fmla="*/ 10 w 1321"/>
                <a:gd name="T53" fmla="*/ 252 h 712"/>
                <a:gd name="T54" fmla="*/ 3 w 1321"/>
                <a:gd name="T55" fmla="*/ 240 h 712"/>
                <a:gd name="T56" fmla="*/ 0 w 1321"/>
                <a:gd name="T57" fmla="*/ 227 h 712"/>
                <a:gd name="T58" fmla="*/ 0 w 1321"/>
                <a:gd name="T59" fmla="*/ 225 h 712"/>
                <a:gd name="T60" fmla="*/ 2 w 1321"/>
                <a:gd name="T61" fmla="*/ 211 h 712"/>
                <a:gd name="T62" fmla="*/ 9 w 1321"/>
                <a:gd name="T63" fmla="*/ 193 h 712"/>
                <a:gd name="T64" fmla="*/ 27 w 1321"/>
                <a:gd name="T65" fmla="*/ 160 h 712"/>
                <a:gd name="T66" fmla="*/ 50 w 1321"/>
                <a:gd name="T67" fmla="*/ 129 h 712"/>
                <a:gd name="T68" fmla="*/ 78 w 1321"/>
                <a:gd name="T69" fmla="*/ 102 h 712"/>
                <a:gd name="T70" fmla="*/ 109 w 1321"/>
                <a:gd name="T71" fmla="*/ 76 h 712"/>
                <a:gd name="T72" fmla="*/ 144 w 1321"/>
                <a:gd name="T73" fmla="*/ 54 h 712"/>
                <a:gd name="T74" fmla="*/ 181 w 1321"/>
                <a:gd name="T75" fmla="*/ 35 h 712"/>
                <a:gd name="T76" fmla="*/ 221 w 1321"/>
                <a:gd name="T77" fmla="*/ 20 h 712"/>
                <a:gd name="T78" fmla="*/ 264 w 1321"/>
                <a:gd name="T79" fmla="*/ 9 h 712"/>
                <a:gd name="T80" fmla="*/ 309 w 1321"/>
                <a:gd name="T81" fmla="*/ 3 h 712"/>
                <a:gd name="T82" fmla="*/ 355 w 1321"/>
                <a:gd name="T83" fmla="*/ 0 h 712"/>
                <a:gd name="T84" fmla="*/ 355 w 1321"/>
                <a:gd name="T85" fmla="*/ 0 h 712"/>
                <a:gd name="T86" fmla="*/ 404 w 1321"/>
                <a:gd name="T87" fmla="*/ 3 h 712"/>
                <a:gd name="T88" fmla="*/ 451 w 1321"/>
                <a:gd name="T89" fmla="*/ 10 h 712"/>
                <a:gd name="T90" fmla="*/ 496 w 1321"/>
                <a:gd name="T91" fmla="*/ 23 h 712"/>
                <a:gd name="T92" fmla="*/ 537 w 1321"/>
                <a:gd name="T93" fmla="*/ 39 h 712"/>
                <a:gd name="T94" fmla="*/ 576 w 1321"/>
                <a:gd name="T95" fmla="*/ 59 h 712"/>
                <a:gd name="T96" fmla="*/ 611 w 1321"/>
                <a:gd name="T97" fmla="*/ 84 h 712"/>
                <a:gd name="T98" fmla="*/ 643 w 1321"/>
                <a:gd name="T99" fmla="*/ 111 h 712"/>
                <a:gd name="T100" fmla="*/ 669 w 1321"/>
                <a:gd name="T101" fmla="*/ 141 h 712"/>
                <a:gd name="T102" fmla="*/ 692 w 1321"/>
                <a:gd name="T103" fmla="*/ 173 h 712"/>
                <a:gd name="T104" fmla="*/ 692 w 1321"/>
                <a:gd name="T105" fmla="*/ 17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BBF6EE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6222" name="Group 8"/>
            <p:cNvGrpSpPr>
              <a:grpSpLocks/>
            </p:cNvGrpSpPr>
            <p:nvPr/>
          </p:nvGrpSpPr>
          <p:grpSpPr bwMode="auto">
            <a:xfrm rot="-1297425" flipH="1" flipV="1">
              <a:off x="2525" y="2693"/>
              <a:ext cx="781" cy="188"/>
              <a:chOff x="2532" y="1051"/>
              <a:chExt cx="893" cy="246"/>
            </a:xfrm>
          </p:grpSpPr>
          <p:grpSp>
            <p:nvGrpSpPr>
              <p:cNvPr id="6223" name="Group 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6229" name="AutoShape 10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30" name="AutoShape 11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31" name="AutoShape 12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32" name="AutoShape 13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  <p:grpSp>
            <p:nvGrpSpPr>
              <p:cNvPr id="6224" name="Group 1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6225" name="AutoShape 15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26" name="AutoShape 16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27" name="AutoShape 17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  <p:sp>
              <p:nvSpPr>
                <p:cNvPr id="6228" name="AutoShape 18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22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>
                    <a:ea typeface="宋体" charset="-122"/>
                  </a:endParaRPr>
                </a:p>
              </p:txBody>
            </p:sp>
          </p:grpSp>
        </p:grpSp>
      </p:grpSp>
      <p:grpSp>
        <p:nvGrpSpPr>
          <p:cNvPr id="6148" name="Group 19"/>
          <p:cNvGrpSpPr>
            <a:grpSpLocks/>
          </p:cNvGrpSpPr>
          <p:nvPr/>
        </p:nvGrpSpPr>
        <p:grpSpPr bwMode="auto">
          <a:xfrm rot="-5400000">
            <a:off x="4397376" y="3278187"/>
            <a:ext cx="4043362" cy="1420813"/>
            <a:chOff x="564" y="1992"/>
            <a:chExt cx="2658" cy="984"/>
          </a:xfrm>
        </p:grpSpPr>
        <p:sp>
          <p:nvSpPr>
            <p:cNvPr id="12308" name="Freeform 20"/>
            <p:cNvSpPr>
              <a:spLocks/>
            </p:cNvSpPr>
            <p:nvPr/>
          </p:nvSpPr>
          <p:spPr bwMode="ltGray">
            <a:xfrm>
              <a:off x="564" y="2002"/>
              <a:ext cx="1197" cy="867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09" name="Freeform 21"/>
            <p:cNvSpPr>
              <a:spLocks/>
            </p:cNvSpPr>
            <p:nvPr/>
          </p:nvSpPr>
          <p:spPr bwMode="ltGray">
            <a:xfrm>
              <a:off x="1774" y="1992"/>
              <a:ext cx="231" cy="984"/>
            </a:xfrm>
            <a:custGeom>
              <a:avLst/>
              <a:gdLst>
                <a:gd name="T0" fmla="*/ 37 w 142"/>
                <a:gd name="T1" fmla="*/ 1 h 604"/>
                <a:gd name="T2" fmla="*/ 45 w 142"/>
                <a:gd name="T3" fmla="*/ 472 h 604"/>
                <a:gd name="T4" fmla="*/ 0 w 142"/>
                <a:gd name="T5" fmla="*/ 474 h 604"/>
                <a:gd name="T6" fmla="*/ 72 w 142"/>
                <a:gd name="T7" fmla="*/ 604 h 604"/>
                <a:gd name="T8" fmla="*/ 142 w 142"/>
                <a:gd name="T9" fmla="*/ 474 h 604"/>
                <a:gd name="T10" fmla="*/ 100 w 142"/>
                <a:gd name="T11" fmla="*/ 474 h 604"/>
                <a:gd name="T12" fmla="*/ 99 w 142"/>
                <a:gd name="T13" fmla="*/ 0 h 604"/>
                <a:gd name="T14" fmla="*/ 37 w 142"/>
                <a:gd name="T15" fmla="*/ 1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" h="604">
                  <a:moveTo>
                    <a:pt x="37" y="1"/>
                  </a:moveTo>
                  <a:lnTo>
                    <a:pt x="45" y="472"/>
                  </a:lnTo>
                  <a:lnTo>
                    <a:pt x="0" y="474"/>
                  </a:lnTo>
                  <a:lnTo>
                    <a:pt x="72" y="604"/>
                  </a:lnTo>
                  <a:lnTo>
                    <a:pt x="142" y="474"/>
                  </a:lnTo>
                  <a:lnTo>
                    <a:pt x="100" y="474"/>
                  </a:lnTo>
                  <a:lnTo>
                    <a:pt x="99" y="0"/>
                  </a:lnTo>
                  <a:lnTo>
                    <a:pt x="37" y="1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310" name="Freeform 22"/>
            <p:cNvSpPr>
              <a:spLocks/>
            </p:cNvSpPr>
            <p:nvPr/>
          </p:nvSpPr>
          <p:spPr bwMode="ltGray">
            <a:xfrm flipH="1">
              <a:off x="2025" y="2003"/>
              <a:ext cx="1197" cy="867"/>
            </a:xfrm>
            <a:custGeom>
              <a:avLst/>
              <a:gdLst>
                <a:gd name="T0" fmla="*/ 0 w 735"/>
                <a:gd name="T1" fmla="*/ 0 h 532"/>
                <a:gd name="T2" fmla="*/ 382 w 735"/>
                <a:gd name="T3" fmla="*/ 202 h 532"/>
                <a:gd name="T4" fmla="*/ 577 w 735"/>
                <a:gd name="T5" fmla="*/ 202 h 532"/>
                <a:gd name="T6" fmla="*/ 637 w 735"/>
                <a:gd name="T7" fmla="*/ 249 h 532"/>
                <a:gd name="T8" fmla="*/ 639 w 735"/>
                <a:gd name="T9" fmla="*/ 402 h 532"/>
                <a:gd name="T10" fmla="*/ 598 w 735"/>
                <a:gd name="T11" fmla="*/ 400 h 532"/>
                <a:gd name="T12" fmla="*/ 669 w 735"/>
                <a:gd name="T13" fmla="*/ 532 h 532"/>
                <a:gd name="T14" fmla="*/ 735 w 735"/>
                <a:gd name="T15" fmla="*/ 402 h 532"/>
                <a:gd name="T16" fmla="*/ 696 w 735"/>
                <a:gd name="T17" fmla="*/ 402 h 532"/>
                <a:gd name="T18" fmla="*/ 694 w 735"/>
                <a:gd name="T19" fmla="*/ 226 h 532"/>
                <a:gd name="T20" fmla="*/ 616 w 735"/>
                <a:gd name="T21" fmla="*/ 150 h 532"/>
                <a:gd name="T22" fmla="*/ 335 w 735"/>
                <a:gd name="T23" fmla="*/ 149 h 532"/>
                <a:gd name="T24" fmla="*/ 69 w 735"/>
                <a:gd name="T25" fmla="*/ 0 h 532"/>
                <a:gd name="T26" fmla="*/ 0 w 735"/>
                <a:gd name="T27" fmla="*/ 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5" h="532">
                  <a:moveTo>
                    <a:pt x="0" y="0"/>
                  </a:moveTo>
                  <a:cubicBezTo>
                    <a:pt x="0" y="0"/>
                    <a:pt x="85" y="216"/>
                    <a:pt x="382" y="202"/>
                  </a:cubicBezTo>
                  <a:cubicBezTo>
                    <a:pt x="479" y="202"/>
                    <a:pt x="577" y="202"/>
                    <a:pt x="577" y="202"/>
                  </a:cubicBezTo>
                  <a:cubicBezTo>
                    <a:pt x="577" y="202"/>
                    <a:pt x="639" y="201"/>
                    <a:pt x="637" y="249"/>
                  </a:cubicBezTo>
                  <a:cubicBezTo>
                    <a:pt x="638" y="325"/>
                    <a:pt x="639" y="402"/>
                    <a:pt x="639" y="402"/>
                  </a:cubicBezTo>
                  <a:lnTo>
                    <a:pt x="598" y="400"/>
                  </a:lnTo>
                  <a:lnTo>
                    <a:pt x="669" y="532"/>
                  </a:lnTo>
                  <a:lnTo>
                    <a:pt x="735" y="402"/>
                  </a:lnTo>
                  <a:lnTo>
                    <a:pt x="696" y="402"/>
                  </a:lnTo>
                  <a:cubicBezTo>
                    <a:pt x="696" y="402"/>
                    <a:pt x="695" y="314"/>
                    <a:pt x="694" y="226"/>
                  </a:cubicBezTo>
                  <a:cubicBezTo>
                    <a:pt x="687" y="160"/>
                    <a:pt x="616" y="150"/>
                    <a:pt x="616" y="150"/>
                  </a:cubicBezTo>
                  <a:cubicBezTo>
                    <a:pt x="556" y="137"/>
                    <a:pt x="473" y="153"/>
                    <a:pt x="335" y="149"/>
                  </a:cubicBezTo>
                  <a:cubicBezTo>
                    <a:pt x="110" y="126"/>
                    <a:pt x="69" y="0"/>
                    <a:pt x="69" y="0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0"/>
                    <a:invGamma/>
                    <a:alpha val="0"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49" name="Group 23"/>
          <p:cNvGrpSpPr>
            <a:grpSpLocks/>
          </p:cNvGrpSpPr>
          <p:nvPr/>
        </p:nvGrpSpPr>
        <p:grpSpPr bwMode="auto">
          <a:xfrm>
            <a:off x="2657475" y="3843338"/>
            <a:ext cx="522288" cy="398462"/>
            <a:chOff x="2180" y="1267"/>
            <a:chExt cx="1350" cy="1030"/>
          </a:xfrm>
        </p:grpSpPr>
        <p:sp>
          <p:nvSpPr>
            <p:cNvPr id="12312" name="Oval 24"/>
            <p:cNvSpPr>
              <a:spLocks noChangeArrowheads="1"/>
            </p:cNvSpPr>
            <p:nvPr/>
          </p:nvSpPr>
          <p:spPr bwMode="gray">
            <a:xfrm>
              <a:off x="2299" y="1267"/>
              <a:ext cx="1022" cy="1030"/>
            </a:xfrm>
            <a:prstGeom prst="ellipse">
              <a:avLst/>
            </a:prstGeom>
            <a:gradFill rotWithShape="0">
              <a:gsLst>
                <a:gs pos="0">
                  <a:schemeClr val="folHlink">
                    <a:gamma/>
                    <a:shade val="6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6275"/>
                    <a:invGamma/>
                  </a:schemeClr>
                </a:gs>
              </a:gsLst>
              <a:lin ang="2700000" scaled="1"/>
            </a:gradFill>
            <a:ln w="28575">
              <a:solidFill>
                <a:srgbClr val="EAEAE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107763" dir="2700000" algn="ctr" rotWithShape="0">
                      <a:schemeClr val="tx2">
                        <a:alpha val="19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grpSp>
          <p:nvGrpSpPr>
            <p:cNvPr id="6168" name="Group 25"/>
            <p:cNvGrpSpPr>
              <a:grpSpLocks/>
            </p:cNvGrpSpPr>
            <p:nvPr/>
          </p:nvGrpSpPr>
          <p:grpSpPr bwMode="auto">
            <a:xfrm rot="10082854">
              <a:off x="2180" y="2013"/>
              <a:ext cx="926" cy="237"/>
              <a:chOff x="2598" y="1026"/>
              <a:chExt cx="957" cy="242"/>
            </a:xfrm>
          </p:grpSpPr>
          <p:grpSp>
            <p:nvGrpSpPr>
              <p:cNvPr id="6192" name="Group 26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6204" name="Group 2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210" name="AutoShape 28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11" name="AutoShape 29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12" name="AutoShape 30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13" name="AutoShape 31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6205" name="Group 3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206" name="AutoShape 33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7" name="AutoShape 34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8" name="AutoShape 35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9" name="AutoShape 36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  <p:grpSp>
            <p:nvGrpSpPr>
              <p:cNvPr id="6193" name="Group 37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6194" name="Group 3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200" name="AutoShape 39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1" name="AutoShape 40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2" name="AutoShape 41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203" name="AutoShape 42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6195" name="Group 4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196" name="AutoShape 44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97" name="AutoShape 45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98" name="AutoShape 46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99" name="AutoShape 47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</p:grpSp>
        <p:grpSp>
          <p:nvGrpSpPr>
            <p:cNvPr id="6169" name="Group 48"/>
            <p:cNvGrpSpPr>
              <a:grpSpLocks/>
            </p:cNvGrpSpPr>
            <p:nvPr/>
          </p:nvGrpSpPr>
          <p:grpSpPr bwMode="auto">
            <a:xfrm>
              <a:off x="2604" y="1361"/>
              <a:ext cx="926" cy="237"/>
              <a:chOff x="2598" y="1026"/>
              <a:chExt cx="957" cy="242"/>
            </a:xfrm>
          </p:grpSpPr>
          <p:grpSp>
            <p:nvGrpSpPr>
              <p:cNvPr id="6170" name="Group 49"/>
              <p:cNvGrpSpPr>
                <a:grpSpLocks/>
              </p:cNvGrpSpPr>
              <p:nvPr/>
            </p:nvGrpSpPr>
            <p:grpSpPr bwMode="auto">
              <a:xfrm rot="-9970459" flipH="1" flipV="1">
                <a:off x="2598" y="1026"/>
                <a:ext cx="957" cy="242"/>
                <a:chOff x="2532" y="1051"/>
                <a:chExt cx="893" cy="246"/>
              </a:xfrm>
            </p:grpSpPr>
            <p:grpSp>
              <p:nvGrpSpPr>
                <p:cNvPr id="6182" name="Group 50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188" name="AutoShape 51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9" name="AutoShape 52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90" name="AutoShape 53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91" name="AutoShape 54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6183" name="Group 55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184" name="AutoShape 56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5" name="AutoShape 57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6" name="AutoShape 58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7" name="AutoShape 59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  <p:grpSp>
            <p:nvGrpSpPr>
              <p:cNvPr id="6171" name="Group 60"/>
              <p:cNvGrpSpPr>
                <a:grpSpLocks/>
              </p:cNvGrpSpPr>
              <p:nvPr/>
            </p:nvGrpSpPr>
            <p:grpSpPr bwMode="auto">
              <a:xfrm rot="-9970459" flipH="1" flipV="1">
                <a:off x="2688" y="1056"/>
                <a:ext cx="784" cy="198"/>
                <a:chOff x="2532" y="1051"/>
                <a:chExt cx="893" cy="246"/>
              </a:xfrm>
            </p:grpSpPr>
            <p:grpSp>
              <p:nvGrpSpPr>
                <p:cNvPr id="6172" name="Group 61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6178" name="AutoShape 62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79" name="AutoShape 63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0" name="AutoShape 64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81" name="AutoShape 65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  <p:grpSp>
              <p:nvGrpSpPr>
                <p:cNvPr id="6173" name="Group 66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6174" name="AutoShape 67"/>
                  <p:cNvSpPr>
                    <a:spLocks noChangeArrowheads="1"/>
                  </p:cNvSpPr>
                  <p:nvPr/>
                </p:nvSpPr>
                <p:spPr bwMode="gray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75" name="AutoShape 68"/>
                  <p:cNvSpPr>
                    <a:spLocks noChangeArrowheads="1"/>
                  </p:cNvSpPr>
                  <p:nvPr/>
                </p:nvSpPr>
                <p:spPr bwMode="gray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76" name="AutoShape 69"/>
                  <p:cNvSpPr>
                    <a:spLocks noChangeArrowheads="1"/>
                  </p:cNvSpPr>
                  <p:nvPr/>
                </p:nvSpPr>
                <p:spPr bwMode="gray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  <p:sp>
                <p:nvSpPr>
                  <p:cNvPr id="6177" name="AutoShape 70"/>
                  <p:cNvSpPr>
                    <a:spLocks noChangeArrowheads="1"/>
                  </p:cNvSpPr>
                  <p:nvPr/>
                </p:nvSpPr>
                <p:spPr bwMode="gray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22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zh-CN" altLang="en-US">
                      <a:ea typeface="宋体" charset="-122"/>
                    </a:endParaRPr>
                  </a:p>
                </p:txBody>
              </p:sp>
            </p:grpSp>
          </p:grpSp>
        </p:grpSp>
      </p:grpSp>
      <p:cxnSp>
        <p:nvCxnSpPr>
          <p:cNvPr id="6150" name="AutoShape 71"/>
          <p:cNvCxnSpPr>
            <a:cxnSpLocks noChangeShapeType="1"/>
            <a:stCxn id="12312" idx="0"/>
          </p:cNvCxnSpPr>
          <p:nvPr/>
        </p:nvCxnSpPr>
        <p:spPr bwMode="auto">
          <a:xfrm rot="-5400000">
            <a:off x="2536032" y="2793206"/>
            <a:ext cx="1401762" cy="6699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51" name="AutoShape 72"/>
          <p:cNvCxnSpPr>
            <a:cxnSpLocks noChangeShapeType="1"/>
            <a:stCxn id="12312" idx="4"/>
          </p:cNvCxnSpPr>
          <p:nvPr/>
        </p:nvCxnSpPr>
        <p:spPr bwMode="auto">
          <a:xfrm rot="16200000" flipH="1">
            <a:off x="2539207" y="4618831"/>
            <a:ext cx="1395412" cy="669925"/>
          </a:xfrm>
          <a:prstGeom prst="bentConnector2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152" name="Line 73"/>
          <p:cNvSpPr>
            <a:spLocks noChangeShapeType="1"/>
          </p:cNvSpPr>
          <p:nvPr/>
        </p:nvSpPr>
        <p:spPr bwMode="auto">
          <a:xfrm>
            <a:off x="3133725" y="4051300"/>
            <a:ext cx="4508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6153" name="Group 74"/>
          <p:cNvGrpSpPr>
            <a:grpSpLocks/>
          </p:cNvGrpSpPr>
          <p:nvPr/>
        </p:nvGrpSpPr>
        <p:grpSpPr bwMode="auto">
          <a:xfrm>
            <a:off x="3581400" y="1870075"/>
            <a:ext cx="2239963" cy="1127125"/>
            <a:chOff x="2289" y="1260"/>
            <a:chExt cx="1335" cy="672"/>
          </a:xfrm>
        </p:grpSpPr>
        <p:sp>
          <p:nvSpPr>
            <p:cNvPr id="12363" name="AutoShape 75"/>
            <p:cNvSpPr>
              <a:spLocks noChangeArrowheads="1"/>
            </p:cNvSpPr>
            <p:nvPr/>
          </p:nvSpPr>
          <p:spPr bwMode="ltGray">
            <a:xfrm>
              <a:off x="2289" y="1260"/>
              <a:ext cx="1335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6166" name="Picture 76" descr="Picture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313" y="1280"/>
              <a:ext cx="386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4" name="Group 77"/>
          <p:cNvGrpSpPr>
            <a:grpSpLocks/>
          </p:cNvGrpSpPr>
          <p:nvPr/>
        </p:nvGrpSpPr>
        <p:grpSpPr bwMode="auto">
          <a:xfrm>
            <a:off x="3584575" y="3494088"/>
            <a:ext cx="2239963" cy="1127125"/>
            <a:chOff x="2291" y="2228"/>
            <a:chExt cx="1335" cy="672"/>
          </a:xfrm>
        </p:grpSpPr>
        <p:sp>
          <p:nvSpPr>
            <p:cNvPr id="12366" name="AutoShape 78"/>
            <p:cNvSpPr>
              <a:spLocks noChangeArrowheads="1"/>
            </p:cNvSpPr>
            <p:nvPr/>
          </p:nvSpPr>
          <p:spPr bwMode="ltGray">
            <a:xfrm>
              <a:off x="2291" y="2228"/>
              <a:ext cx="1335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6164" name="Picture 79" descr="Picture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313" y="2250"/>
              <a:ext cx="386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155" name="Group 80"/>
          <p:cNvGrpSpPr>
            <a:grpSpLocks/>
          </p:cNvGrpSpPr>
          <p:nvPr/>
        </p:nvGrpSpPr>
        <p:grpSpPr bwMode="auto">
          <a:xfrm>
            <a:off x="3587750" y="5121275"/>
            <a:ext cx="2239963" cy="1127125"/>
            <a:chOff x="2293" y="3198"/>
            <a:chExt cx="1335" cy="672"/>
          </a:xfrm>
        </p:grpSpPr>
        <p:sp>
          <p:nvSpPr>
            <p:cNvPr id="12369" name="AutoShape 81"/>
            <p:cNvSpPr>
              <a:spLocks noChangeArrowheads="1"/>
            </p:cNvSpPr>
            <p:nvPr/>
          </p:nvSpPr>
          <p:spPr bwMode="ltGray">
            <a:xfrm>
              <a:off x="2293" y="3198"/>
              <a:ext cx="1335" cy="672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25400">
              <a:solidFill>
                <a:srgbClr val="FEFEFE"/>
              </a:solidFill>
              <a:round/>
              <a:headEnd/>
              <a:tailEnd/>
            </a:ln>
            <a:effectLst>
              <a:outerShdw dist="53882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6162" name="Picture 82" descr="Picture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2313" y="3216"/>
              <a:ext cx="386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6" name="Rectangle 83"/>
          <p:cNvSpPr>
            <a:spLocks noChangeArrowheads="1"/>
          </p:cNvSpPr>
          <p:nvPr/>
        </p:nvSpPr>
        <p:spPr bwMode="auto">
          <a:xfrm>
            <a:off x="3641725" y="2087563"/>
            <a:ext cx="211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Description of the contents </a:t>
            </a:r>
          </a:p>
        </p:txBody>
      </p:sp>
      <p:sp>
        <p:nvSpPr>
          <p:cNvPr id="6157" name="Rectangle 84"/>
          <p:cNvSpPr>
            <a:spLocks noChangeArrowheads="1"/>
          </p:cNvSpPr>
          <p:nvPr/>
        </p:nvSpPr>
        <p:spPr bwMode="auto">
          <a:xfrm>
            <a:off x="3641725" y="3687763"/>
            <a:ext cx="211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Description of the contents </a:t>
            </a:r>
          </a:p>
        </p:txBody>
      </p:sp>
      <p:sp>
        <p:nvSpPr>
          <p:cNvPr id="6158" name="Rectangle 85"/>
          <p:cNvSpPr>
            <a:spLocks noChangeArrowheads="1"/>
          </p:cNvSpPr>
          <p:nvPr/>
        </p:nvSpPr>
        <p:spPr bwMode="auto">
          <a:xfrm>
            <a:off x="3641725" y="5338763"/>
            <a:ext cx="2114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b="1">
                <a:solidFill>
                  <a:srgbClr val="FFFFFF"/>
                </a:solidFill>
                <a:ea typeface="宋体" charset="-122"/>
                <a:cs typeface="Arial" charset="0"/>
              </a:rPr>
              <a:t>Description of the contents </a:t>
            </a:r>
          </a:p>
        </p:txBody>
      </p:sp>
      <p:sp>
        <p:nvSpPr>
          <p:cNvPr id="6159" name="Rectangle 86"/>
          <p:cNvSpPr>
            <a:spLocks noChangeArrowheads="1"/>
          </p:cNvSpPr>
          <p:nvPr/>
        </p:nvSpPr>
        <p:spPr bwMode="auto">
          <a:xfrm>
            <a:off x="152400" y="3267075"/>
            <a:ext cx="2547938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>
                <a:solidFill>
                  <a:srgbClr val="000000"/>
                </a:solidFill>
                <a:ea typeface="宋体" charset="-122"/>
                <a:cs typeface="Arial" charset="0"/>
              </a:rPr>
              <a:t>ThemeGallery  is a Design Digital Content &amp; Contents mall developed by Guild Design Inc.</a:t>
            </a:r>
          </a:p>
        </p:txBody>
      </p:sp>
      <p:sp>
        <p:nvSpPr>
          <p:cNvPr id="6160" name="Rectangle 87"/>
          <p:cNvSpPr>
            <a:spLocks noChangeArrowheads="1"/>
          </p:cNvSpPr>
          <p:nvPr/>
        </p:nvSpPr>
        <p:spPr bwMode="auto">
          <a:xfrm>
            <a:off x="7175500" y="3568700"/>
            <a:ext cx="16906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200">
                <a:solidFill>
                  <a:srgbClr val="080808"/>
                </a:solidFill>
                <a:latin typeface="Arial Black" pitchFamily="34" charset="0"/>
                <a:ea typeface="宋体" charset="-122"/>
                <a:cs typeface="Arial" charset="0"/>
              </a:rPr>
              <a:t>Title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ChangeArrowheads="1"/>
          </p:cNvSpPr>
          <p:nvPr/>
        </p:nvSpPr>
        <p:spPr bwMode="gray">
          <a:xfrm>
            <a:off x="5757863" y="2273300"/>
            <a:ext cx="2166937" cy="2994025"/>
          </a:xfrm>
          <a:prstGeom prst="roundRect">
            <a:avLst>
              <a:gd name="adj" fmla="val 12574"/>
            </a:avLst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gray">
          <a:xfrm>
            <a:off x="5754688" y="4491038"/>
            <a:ext cx="2159000" cy="769937"/>
          </a:xfrm>
          <a:prstGeom prst="roundRect">
            <a:avLst>
              <a:gd name="adj" fmla="val 32134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4117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gray">
          <a:xfrm>
            <a:off x="5773738" y="2282825"/>
            <a:ext cx="2130425" cy="771525"/>
          </a:xfrm>
          <a:prstGeom prst="roundRect">
            <a:avLst>
              <a:gd name="adj" fmla="val 31319"/>
            </a:avLst>
          </a:prstGeom>
          <a:gradFill rotWithShape="1">
            <a:gsLst>
              <a:gs pos="0">
                <a:schemeClr val="folHlink">
                  <a:gamma/>
                  <a:tint val="33333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3417888" y="2554288"/>
            <a:ext cx="2170112" cy="2713037"/>
            <a:chOff x="2234" y="1634"/>
            <a:chExt cx="1489" cy="1862"/>
          </a:xfrm>
        </p:grpSpPr>
        <p:sp>
          <p:nvSpPr>
            <p:cNvPr id="7189" name="AutoShape 6"/>
            <p:cNvSpPr>
              <a:spLocks noChangeArrowheads="1"/>
            </p:cNvSpPr>
            <p:nvPr/>
          </p:nvSpPr>
          <p:spPr bwMode="gray">
            <a:xfrm>
              <a:off x="2236" y="1634"/>
              <a:ext cx="1487" cy="1862"/>
            </a:xfrm>
            <a:prstGeom prst="roundRect">
              <a:avLst>
                <a:gd name="adj" fmla="val 12574"/>
              </a:avLst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3" name="AutoShape 7"/>
            <p:cNvSpPr>
              <a:spLocks noChangeArrowheads="1"/>
            </p:cNvSpPr>
            <p:nvPr/>
          </p:nvSpPr>
          <p:spPr bwMode="gray">
            <a:xfrm>
              <a:off x="2234" y="3013"/>
              <a:ext cx="1488" cy="478"/>
            </a:xfrm>
            <a:prstGeom prst="roundRect">
              <a:avLst>
                <a:gd name="adj" fmla="val 42588"/>
              </a:avLst>
            </a:prstGeom>
            <a:gradFill rotWithShape="1">
              <a:gsLst>
                <a:gs pos="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4" name="AutoShape 8"/>
            <p:cNvSpPr>
              <a:spLocks noChangeArrowheads="1"/>
            </p:cNvSpPr>
            <p:nvPr/>
          </p:nvSpPr>
          <p:spPr bwMode="gray">
            <a:xfrm>
              <a:off x="2241" y="1641"/>
              <a:ext cx="1476" cy="478"/>
            </a:xfrm>
            <a:prstGeom prst="roundRect">
              <a:avLst>
                <a:gd name="adj" fmla="val 35907"/>
              </a:avLst>
            </a:prstGeom>
            <a:gradFill rotWithShape="1">
              <a:gsLst>
                <a:gs pos="0">
                  <a:schemeClr val="accent2">
                    <a:gamma/>
                    <a:tint val="33333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grpSp>
        <p:nvGrpSpPr>
          <p:cNvPr id="7174" name="Group 9"/>
          <p:cNvGrpSpPr>
            <a:grpSpLocks/>
          </p:cNvGrpSpPr>
          <p:nvPr/>
        </p:nvGrpSpPr>
        <p:grpSpPr bwMode="auto">
          <a:xfrm>
            <a:off x="1111250" y="2959100"/>
            <a:ext cx="2170113" cy="2308225"/>
            <a:chOff x="797" y="1945"/>
            <a:chExt cx="1489" cy="1584"/>
          </a:xfrm>
        </p:grpSpPr>
        <p:sp>
          <p:nvSpPr>
            <p:cNvPr id="7186" name="AutoShape 10"/>
            <p:cNvSpPr>
              <a:spLocks noChangeArrowheads="1"/>
            </p:cNvSpPr>
            <p:nvPr/>
          </p:nvSpPr>
          <p:spPr bwMode="gray">
            <a:xfrm>
              <a:off x="799" y="1945"/>
              <a:ext cx="1487" cy="1584"/>
            </a:xfrm>
            <a:prstGeom prst="roundRect">
              <a:avLst>
                <a:gd name="adj" fmla="val 12574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7" name="AutoShape 11"/>
            <p:cNvSpPr>
              <a:spLocks noChangeArrowheads="1"/>
            </p:cNvSpPr>
            <p:nvPr/>
          </p:nvSpPr>
          <p:spPr bwMode="gray">
            <a:xfrm>
              <a:off x="797" y="3118"/>
              <a:ext cx="1488" cy="407"/>
            </a:xfrm>
            <a:prstGeom prst="roundRect">
              <a:avLst>
                <a:gd name="adj" fmla="val 49755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117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sy="-100000" rotWithShape="0">
                      <a:schemeClr val="bg2">
                        <a:alpha val="10001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4348" name="AutoShape 12"/>
            <p:cNvSpPr>
              <a:spLocks noChangeArrowheads="1"/>
            </p:cNvSpPr>
            <p:nvPr/>
          </p:nvSpPr>
          <p:spPr bwMode="gray">
            <a:xfrm>
              <a:off x="817" y="1950"/>
              <a:ext cx="1463" cy="407"/>
            </a:xfrm>
            <a:prstGeom prst="roundRect">
              <a:avLst>
                <a:gd name="adj" fmla="val 38727"/>
              </a:avLst>
            </a:prstGeom>
            <a:gradFill rotWithShape="1">
              <a:gsLst>
                <a:gs pos="0">
                  <a:schemeClr val="accent1">
                    <a:gamma/>
                    <a:tint val="33333"/>
                    <a:invGamma/>
                  </a:schemeClr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  <p:sp>
        <p:nvSpPr>
          <p:cNvPr id="7175" name="Text Box 13"/>
          <p:cNvSpPr txBox="1">
            <a:spLocks noChangeArrowheads="1"/>
          </p:cNvSpPr>
          <p:nvPr/>
        </p:nvSpPr>
        <p:spPr bwMode="white">
          <a:xfrm>
            <a:off x="1211263" y="4037013"/>
            <a:ext cx="1958975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</p:txBody>
      </p:sp>
      <p:sp>
        <p:nvSpPr>
          <p:cNvPr id="7176" name="Text Box 14"/>
          <p:cNvSpPr txBox="1">
            <a:spLocks noChangeArrowheads="1"/>
          </p:cNvSpPr>
          <p:nvPr/>
        </p:nvSpPr>
        <p:spPr bwMode="white">
          <a:xfrm>
            <a:off x="3516313" y="3576638"/>
            <a:ext cx="1957387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</p:txBody>
      </p:sp>
      <p:sp>
        <p:nvSpPr>
          <p:cNvPr id="7177" name="Text Box 15"/>
          <p:cNvSpPr txBox="1">
            <a:spLocks noChangeArrowheads="1"/>
          </p:cNvSpPr>
          <p:nvPr/>
        </p:nvSpPr>
        <p:spPr bwMode="white">
          <a:xfrm>
            <a:off x="5854700" y="2925763"/>
            <a:ext cx="1957388" cy="2027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120650" indent="-1206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Char char="•"/>
            </a:pPr>
            <a:r>
              <a:rPr lang="en-US" altLang="zh-CN" sz="1600" b="1">
                <a:solidFill>
                  <a:srgbClr val="FFFFFF"/>
                </a:solidFill>
                <a:ea typeface="宋体" charset="-122"/>
                <a:cs typeface="Arial" charset="0"/>
              </a:rPr>
              <a:t>Click to add Text</a:t>
            </a:r>
          </a:p>
        </p:txBody>
      </p:sp>
      <p:sp>
        <p:nvSpPr>
          <p:cNvPr id="7178" name="Text Box 16"/>
          <p:cNvSpPr txBox="1">
            <a:spLocks noChangeArrowheads="1"/>
          </p:cNvSpPr>
          <p:nvPr/>
        </p:nvSpPr>
        <p:spPr bwMode="black">
          <a:xfrm>
            <a:off x="1244600" y="2368550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7179" name="Text Box 17"/>
          <p:cNvSpPr txBox="1">
            <a:spLocks noChangeArrowheads="1"/>
          </p:cNvSpPr>
          <p:nvPr/>
        </p:nvSpPr>
        <p:spPr bwMode="black">
          <a:xfrm>
            <a:off x="3644900" y="1863725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7180" name="Text Box 18"/>
          <p:cNvSpPr txBox="1">
            <a:spLocks noChangeArrowheads="1"/>
          </p:cNvSpPr>
          <p:nvPr/>
        </p:nvSpPr>
        <p:spPr bwMode="black">
          <a:xfrm>
            <a:off x="6000750" y="1624013"/>
            <a:ext cx="16065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600" b="1">
                <a:solidFill>
                  <a:srgbClr val="000000"/>
                </a:solidFill>
                <a:ea typeface="宋体" charset="-122"/>
                <a:cs typeface="Arial" charset="0"/>
              </a:rPr>
              <a:t>Description of the contents</a:t>
            </a:r>
          </a:p>
        </p:txBody>
      </p:sp>
      <p:sp>
        <p:nvSpPr>
          <p:cNvPr id="7181" name="Rectangle 19"/>
          <p:cNvSpPr>
            <a:spLocks noChangeArrowheads="1"/>
          </p:cNvSpPr>
          <p:nvPr/>
        </p:nvSpPr>
        <p:spPr bwMode="auto">
          <a:xfrm>
            <a:off x="1228725" y="5548313"/>
            <a:ext cx="6537325" cy="70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>
              <a:buClr>
                <a:srgbClr val="D7181F"/>
              </a:buClr>
              <a:buFont typeface="Wingdings" pitchFamily="2" charset="2"/>
              <a:buNone/>
            </a:pPr>
            <a:r>
              <a:rPr lang="zh-CN" altLang="en-US" sz="2000" b="1">
                <a:solidFill>
                  <a:schemeClr val="tx2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chemeClr val="tx2"/>
                </a:solidFill>
                <a:ea typeface="宋体" charset="-122"/>
                <a:cs typeface="Arial" charset="0"/>
              </a:rPr>
              <a:t>ThemeGallery is a Design Digital Content &amp; Contents mall developed by Guild Design Inc.</a:t>
            </a:r>
          </a:p>
        </p:txBody>
      </p:sp>
      <p:sp>
        <p:nvSpPr>
          <p:cNvPr id="7182" name="WordArt 20"/>
          <p:cNvSpPr>
            <a:spLocks noChangeArrowheads="1" noChangeShapeType="1" noTextEdit="1"/>
          </p:cNvSpPr>
          <p:nvPr/>
        </p:nvSpPr>
        <p:spPr bwMode="black">
          <a:xfrm>
            <a:off x="1238250" y="3051175"/>
            <a:ext cx="558800" cy="5318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/>
              </a:rPr>
              <a:t>01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/>
            </a:endParaRPr>
          </a:p>
        </p:txBody>
      </p:sp>
      <p:sp>
        <p:nvSpPr>
          <p:cNvPr id="7183" name="WordArt 21"/>
          <p:cNvSpPr>
            <a:spLocks noChangeArrowheads="1" noChangeShapeType="1" noTextEdit="1"/>
          </p:cNvSpPr>
          <p:nvPr/>
        </p:nvSpPr>
        <p:spPr bwMode="black">
          <a:xfrm>
            <a:off x="3536950" y="2628900"/>
            <a:ext cx="560388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/>
              </a:rPr>
              <a:t>02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/>
            </a:endParaRPr>
          </a:p>
        </p:txBody>
      </p:sp>
      <p:sp>
        <p:nvSpPr>
          <p:cNvPr id="7184" name="WordArt 22"/>
          <p:cNvSpPr>
            <a:spLocks noChangeArrowheads="1" noChangeShapeType="1" noTextEdit="1"/>
          </p:cNvSpPr>
          <p:nvPr/>
        </p:nvSpPr>
        <p:spPr bwMode="black">
          <a:xfrm>
            <a:off x="5842000" y="2354263"/>
            <a:ext cx="560388" cy="533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i="1" kern="10">
                <a:solidFill>
                  <a:srgbClr val="FFFFFF">
                    <a:alpha val="50195"/>
                  </a:srgbClr>
                </a:solidFill>
                <a:latin typeface="Arial Black"/>
              </a:rPr>
              <a:t>03</a:t>
            </a:r>
            <a:endParaRPr lang="zh-CN" altLang="en-US" sz="3600" i="1" kern="10">
              <a:solidFill>
                <a:srgbClr val="FFFFFF">
                  <a:alpha val="50195"/>
                </a:srgbClr>
              </a:solidFill>
              <a:latin typeface="Arial Black"/>
            </a:endParaRPr>
          </a:p>
        </p:txBody>
      </p:sp>
      <p:sp>
        <p:nvSpPr>
          <p:cNvPr id="7185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33788" y="1600200"/>
            <a:ext cx="4283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000000"/>
                </a:solidFill>
                <a:ea typeface="宋体" charset="-122"/>
              </a:rPr>
              <a:t>ThemeGallery  is a Design Digital Content &amp; Contents mall developed by Guild Design Inc.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71513" y="1652588"/>
            <a:ext cx="339883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0C0C0">
                      <a:alpha val="6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2000" b="1">
                <a:solidFill>
                  <a:srgbClr val="963D00"/>
                </a:solidFill>
                <a:ea typeface="宋体" charset="-122"/>
              </a:rPr>
              <a:t>A title about content</a:t>
            </a: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gray">
          <a:xfrm>
            <a:off x="1762125" y="4776788"/>
            <a:ext cx="111125" cy="111125"/>
          </a:xfrm>
          <a:prstGeom prst="ellipse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gray">
          <a:xfrm>
            <a:off x="1760538" y="4460875"/>
            <a:ext cx="111125" cy="111125"/>
          </a:xfrm>
          <a:prstGeom prst="ellipse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1885950" y="4660900"/>
            <a:ext cx="854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contents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874838" y="4348163"/>
            <a:ext cx="854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contents</a:t>
            </a:r>
          </a:p>
        </p:txBody>
      </p:sp>
      <p:sp>
        <p:nvSpPr>
          <p:cNvPr id="8201" name="Freeform 9"/>
          <p:cNvSpPr>
            <a:spLocks/>
          </p:cNvSpPr>
          <p:nvPr/>
        </p:nvSpPr>
        <p:spPr bwMode="gray">
          <a:xfrm>
            <a:off x="1628775" y="3248025"/>
            <a:ext cx="3295650" cy="669925"/>
          </a:xfrm>
          <a:custGeom>
            <a:avLst/>
            <a:gdLst>
              <a:gd name="T0" fmla="*/ 0 w 1951"/>
              <a:gd name="T1" fmla="*/ 669925 h 816"/>
              <a:gd name="T2" fmla="*/ 2528748 w 1951"/>
              <a:gd name="T3" fmla="*/ 669925 h 816"/>
              <a:gd name="T4" fmla="*/ 3295650 w 1951"/>
              <a:gd name="T5" fmla="*/ 0 h 8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951" h="816">
                <a:moveTo>
                  <a:pt x="0" y="816"/>
                </a:moveTo>
                <a:lnTo>
                  <a:pt x="1497" y="816"/>
                </a:lnTo>
                <a:lnTo>
                  <a:pt x="1951" y="0"/>
                </a:ln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681163" y="3500438"/>
            <a:ext cx="18097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zh-CN">
                <a:solidFill>
                  <a:srgbClr val="000000"/>
                </a:solidFill>
                <a:ea typeface="宋体" charset="-122"/>
              </a:rPr>
              <a:t>Click to add text</a:t>
            </a:r>
          </a:p>
        </p:txBody>
      </p:sp>
      <p:sp>
        <p:nvSpPr>
          <p:cNvPr id="36875" name="Oval 11"/>
          <p:cNvSpPr>
            <a:spLocks noChangeArrowheads="1"/>
          </p:cNvSpPr>
          <p:nvPr/>
        </p:nvSpPr>
        <p:spPr bwMode="gray">
          <a:xfrm>
            <a:off x="1758950" y="4157663"/>
            <a:ext cx="114300" cy="1111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0392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6200" dir="10800000" kx="-3284103" algn="b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charset="-122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1885950" y="4046538"/>
            <a:ext cx="854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rgbClr val="BD9598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solidFill>
                  <a:srgbClr val="000000"/>
                </a:solidFill>
                <a:ea typeface="宋体" charset="-122"/>
              </a:rPr>
              <a:t>contents</a:t>
            </a:r>
          </a:p>
        </p:txBody>
      </p:sp>
      <p:grpSp>
        <p:nvGrpSpPr>
          <p:cNvPr id="8205" name="Group 93"/>
          <p:cNvGrpSpPr>
            <a:grpSpLocks/>
          </p:cNvGrpSpPr>
          <p:nvPr/>
        </p:nvGrpSpPr>
        <p:grpSpPr bwMode="auto">
          <a:xfrm>
            <a:off x="4191000" y="2362200"/>
            <a:ext cx="3048000" cy="4267200"/>
            <a:chOff x="2640" y="1445"/>
            <a:chExt cx="1920" cy="2688"/>
          </a:xfrm>
        </p:grpSpPr>
        <p:grpSp>
          <p:nvGrpSpPr>
            <p:cNvPr id="8206" name="Group 14"/>
            <p:cNvGrpSpPr>
              <a:grpSpLocks/>
            </p:cNvGrpSpPr>
            <p:nvPr/>
          </p:nvGrpSpPr>
          <p:grpSpPr bwMode="auto">
            <a:xfrm>
              <a:off x="2660" y="1498"/>
              <a:ext cx="1900" cy="2635"/>
              <a:chOff x="2308" y="1038"/>
              <a:chExt cx="1140" cy="1812"/>
            </a:xfrm>
          </p:grpSpPr>
          <p:sp>
            <p:nvSpPr>
              <p:cNvPr id="8253" name="Freeform 15"/>
              <p:cNvSpPr>
                <a:spLocks/>
              </p:cNvSpPr>
              <p:nvPr/>
            </p:nvSpPr>
            <p:spPr bwMode="gray">
              <a:xfrm>
                <a:off x="2414" y="1284"/>
                <a:ext cx="202" cy="184"/>
              </a:xfrm>
              <a:custGeom>
                <a:avLst/>
                <a:gdLst>
                  <a:gd name="T0" fmla="*/ 0 w 202"/>
                  <a:gd name="T1" fmla="*/ 76 h 184"/>
                  <a:gd name="T2" fmla="*/ 2 w 202"/>
                  <a:gd name="T3" fmla="*/ 60 h 184"/>
                  <a:gd name="T4" fmla="*/ 20 w 202"/>
                  <a:gd name="T5" fmla="*/ 50 h 184"/>
                  <a:gd name="T6" fmla="*/ 28 w 202"/>
                  <a:gd name="T7" fmla="*/ 28 h 184"/>
                  <a:gd name="T8" fmla="*/ 38 w 202"/>
                  <a:gd name="T9" fmla="*/ 18 h 184"/>
                  <a:gd name="T10" fmla="*/ 62 w 202"/>
                  <a:gd name="T11" fmla="*/ 18 h 184"/>
                  <a:gd name="T12" fmla="*/ 76 w 202"/>
                  <a:gd name="T13" fmla="*/ 0 h 184"/>
                  <a:gd name="T14" fmla="*/ 98 w 202"/>
                  <a:gd name="T15" fmla="*/ 10 h 184"/>
                  <a:gd name="T16" fmla="*/ 118 w 202"/>
                  <a:gd name="T17" fmla="*/ 32 h 184"/>
                  <a:gd name="T18" fmla="*/ 118 w 202"/>
                  <a:gd name="T19" fmla="*/ 48 h 184"/>
                  <a:gd name="T20" fmla="*/ 116 w 202"/>
                  <a:gd name="T21" fmla="*/ 72 h 184"/>
                  <a:gd name="T22" fmla="*/ 122 w 202"/>
                  <a:gd name="T23" fmla="*/ 98 h 184"/>
                  <a:gd name="T24" fmla="*/ 136 w 202"/>
                  <a:gd name="T25" fmla="*/ 98 h 184"/>
                  <a:gd name="T26" fmla="*/ 156 w 202"/>
                  <a:gd name="T27" fmla="*/ 80 h 184"/>
                  <a:gd name="T28" fmla="*/ 180 w 202"/>
                  <a:gd name="T29" fmla="*/ 100 h 184"/>
                  <a:gd name="T30" fmla="*/ 192 w 202"/>
                  <a:gd name="T31" fmla="*/ 112 h 184"/>
                  <a:gd name="T32" fmla="*/ 202 w 202"/>
                  <a:gd name="T33" fmla="*/ 134 h 184"/>
                  <a:gd name="T34" fmla="*/ 202 w 202"/>
                  <a:gd name="T35" fmla="*/ 146 h 184"/>
                  <a:gd name="T36" fmla="*/ 182 w 202"/>
                  <a:gd name="T37" fmla="*/ 168 h 184"/>
                  <a:gd name="T38" fmla="*/ 164 w 202"/>
                  <a:gd name="T39" fmla="*/ 180 h 184"/>
                  <a:gd name="T40" fmla="*/ 146 w 202"/>
                  <a:gd name="T41" fmla="*/ 166 h 184"/>
                  <a:gd name="T42" fmla="*/ 126 w 202"/>
                  <a:gd name="T43" fmla="*/ 154 h 184"/>
                  <a:gd name="T44" fmla="*/ 118 w 202"/>
                  <a:gd name="T45" fmla="*/ 164 h 184"/>
                  <a:gd name="T46" fmla="*/ 94 w 202"/>
                  <a:gd name="T47" fmla="*/ 164 h 184"/>
                  <a:gd name="T48" fmla="*/ 84 w 202"/>
                  <a:gd name="T49" fmla="*/ 184 h 184"/>
                  <a:gd name="T50" fmla="*/ 68 w 202"/>
                  <a:gd name="T51" fmla="*/ 170 h 184"/>
                  <a:gd name="T52" fmla="*/ 56 w 202"/>
                  <a:gd name="T53" fmla="*/ 142 h 184"/>
                  <a:gd name="T54" fmla="*/ 46 w 202"/>
                  <a:gd name="T55" fmla="*/ 132 h 184"/>
                  <a:gd name="T56" fmla="*/ 48 w 202"/>
                  <a:gd name="T57" fmla="*/ 100 h 184"/>
                  <a:gd name="T58" fmla="*/ 22 w 202"/>
                  <a:gd name="T59" fmla="*/ 98 h 184"/>
                  <a:gd name="T60" fmla="*/ 8 w 202"/>
                  <a:gd name="T61" fmla="*/ 86 h 184"/>
                  <a:gd name="T62" fmla="*/ 0 w 202"/>
                  <a:gd name="T63" fmla="*/ 76 h 18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02" h="184">
                    <a:moveTo>
                      <a:pt x="0" y="76"/>
                    </a:moveTo>
                    <a:lnTo>
                      <a:pt x="2" y="60"/>
                    </a:lnTo>
                    <a:lnTo>
                      <a:pt x="20" y="50"/>
                    </a:lnTo>
                    <a:lnTo>
                      <a:pt x="28" y="28"/>
                    </a:lnTo>
                    <a:lnTo>
                      <a:pt x="38" y="18"/>
                    </a:lnTo>
                    <a:lnTo>
                      <a:pt x="62" y="18"/>
                    </a:lnTo>
                    <a:lnTo>
                      <a:pt x="76" y="0"/>
                    </a:lnTo>
                    <a:lnTo>
                      <a:pt x="98" y="10"/>
                    </a:lnTo>
                    <a:lnTo>
                      <a:pt x="118" y="32"/>
                    </a:lnTo>
                    <a:lnTo>
                      <a:pt x="118" y="48"/>
                    </a:lnTo>
                    <a:lnTo>
                      <a:pt x="116" y="72"/>
                    </a:lnTo>
                    <a:lnTo>
                      <a:pt x="122" y="98"/>
                    </a:lnTo>
                    <a:lnTo>
                      <a:pt x="136" y="98"/>
                    </a:lnTo>
                    <a:lnTo>
                      <a:pt x="156" y="80"/>
                    </a:lnTo>
                    <a:lnTo>
                      <a:pt x="180" y="100"/>
                    </a:lnTo>
                    <a:lnTo>
                      <a:pt x="192" y="112"/>
                    </a:lnTo>
                    <a:lnTo>
                      <a:pt x="202" y="134"/>
                    </a:lnTo>
                    <a:lnTo>
                      <a:pt x="202" y="146"/>
                    </a:lnTo>
                    <a:lnTo>
                      <a:pt x="182" y="168"/>
                    </a:lnTo>
                    <a:lnTo>
                      <a:pt x="164" y="180"/>
                    </a:lnTo>
                    <a:lnTo>
                      <a:pt x="146" y="166"/>
                    </a:lnTo>
                    <a:lnTo>
                      <a:pt x="126" y="154"/>
                    </a:lnTo>
                    <a:lnTo>
                      <a:pt x="118" y="164"/>
                    </a:lnTo>
                    <a:lnTo>
                      <a:pt x="94" y="164"/>
                    </a:lnTo>
                    <a:lnTo>
                      <a:pt x="84" y="184"/>
                    </a:lnTo>
                    <a:lnTo>
                      <a:pt x="68" y="170"/>
                    </a:lnTo>
                    <a:lnTo>
                      <a:pt x="56" y="142"/>
                    </a:lnTo>
                    <a:lnTo>
                      <a:pt x="46" y="132"/>
                    </a:lnTo>
                    <a:lnTo>
                      <a:pt x="48" y="100"/>
                    </a:lnTo>
                    <a:lnTo>
                      <a:pt x="22" y="98"/>
                    </a:lnTo>
                    <a:lnTo>
                      <a:pt x="8" y="86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4" name="Freeform 16"/>
              <p:cNvSpPr>
                <a:spLocks/>
              </p:cNvSpPr>
              <p:nvPr/>
            </p:nvSpPr>
            <p:spPr bwMode="gray">
              <a:xfrm>
                <a:off x="2414" y="1284"/>
                <a:ext cx="202" cy="184"/>
              </a:xfrm>
              <a:custGeom>
                <a:avLst/>
                <a:gdLst>
                  <a:gd name="T0" fmla="*/ 0 w 202"/>
                  <a:gd name="T1" fmla="*/ 76 h 184"/>
                  <a:gd name="T2" fmla="*/ 2 w 202"/>
                  <a:gd name="T3" fmla="*/ 60 h 184"/>
                  <a:gd name="T4" fmla="*/ 20 w 202"/>
                  <a:gd name="T5" fmla="*/ 50 h 184"/>
                  <a:gd name="T6" fmla="*/ 28 w 202"/>
                  <a:gd name="T7" fmla="*/ 28 h 184"/>
                  <a:gd name="T8" fmla="*/ 38 w 202"/>
                  <a:gd name="T9" fmla="*/ 18 h 184"/>
                  <a:gd name="T10" fmla="*/ 62 w 202"/>
                  <a:gd name="T11" fmla="*/ 18 h 184"/>
                  <a:gd name="T12" fmla="*/ 76 w 202"/>
                  <a:gd name="T13" fmla="*/ 0 h 184"/>
                  <a:gd name="T14" fmla="*/ 98 w 202"/>
                  <a:gd name="T15" fmla="*/ 10 h 184"/>
                  <a:gd name="T16" fmla="*/ 118 w 202"/>
                  <a:gd name="T17" fmla="*/ 32 h 184"/>
                  <a:gd name="T18" fmla="*/ 118 w 202"/>
                  <a:gd name="T19" fmla="*/ 48 h 184"/>
                  <a:gd name="T20" fmla="*/ 116 w 202"/>
                  <a:gd name="T21" fmla="*/ 72 h 184"/>
                  <a:gd name="T22" fmla="*/ 122 w 202"/>
                  <a:gd name="T23" fmla="*/ 98 h 184"/>
                  <a:gd name="T24" fmla="*/ 136 w 202"/>
                  <a:gd name="T25" fmla="*/ 98 h 184"/>
                  <a:gd name="T26" fmla="*/ 156 w 202"/>
                  <a:gd name="T27" fmla="*/ 80 h 184"/>
                  <a:gd name="T28" fmla="*/ 180 w 202"/>
                  <a:gd name="T29" fmla="*/ 100 h 184"/>
                  <a:gd name="T30" fmla="*/ 192 w 202"/>
                  <a:gd name="T31" fmla="*/ 112 h 184"/>
                  <a:gd name="T32" fmla="*/ 202 w 202"/>
                  <a:gd name="T33" fmla="*/ 134 h 184"/>
                  <a:gd name="T34" fmla="*/ 202 w 202"/>
                  <a:gd name="T35" fmla="*/ 146 h 184"/>
                  <a:gd name="T36" fmla="*/ 182 w 202"/>
                  <a:gd name="T37" fmla="*/ 168 h 184"/>
                  <a:gd name="T38" fmla="*/ 164 w 202"/>
                  <a:gd name="T39" fmla="*/ 180 h 184"/>
                  <a:gd name="T40" fmla="*/ 146 w 202"/>
                  <a:gd name="T41" fmla="*/ 166 h 184"/>
                  <a:gd name="T42" fmla="*/ 126 w 202"/>
                  <a:gd name="T43" fmla="*/ 154 h 184"/>
                  <a:gd name="T44" fmla="*/ 118 w 202"/>
                  <a:gd name="T45" fmla="*/ 164 h 184"/>
                  <a:gd name="T46" fmla="*/ 94 w 202"/>
                  <a:gd name="T47" fmla="*/ 164 h 184"/>
                  <a:gd name="T48" fmla="*/ 84 w 202"/>
                  <a:gd name="T49" fmla="*/ 184 h 184"/>
                  <a:gd name="T50" fmla="*/ 68 w 202"/>
                  <a:gd name="T51" fmla="*/ 170 h 184"/>
                  <a:gd name="T52" fmla="*/ 56 w 202"/>
                  <a:gd name="T53" fmla="*/ 142 h 184"/>
                  <a:gd name="T54" fmla="*/ 46 w 202"/>
                  <a:gd name="T55" fmla="*/ 132 h 184"/>
                  <a:gd name="T56" fmla="*/ 48 w 202"/>
                  <a:gd name="T57" fmla="*/ 100 h 184"/>
                  <a:gd name="T58" fmla="*/ 22 w 202"/>
                  <a:gd name="T59" fmla="*/ 98 h 184"/>
                  <a:gd name="T60" fmla="*/ 8 w 202"/>
                  <a:gd name="T61" fmla="*/ 86 h 184"/>
                  <a:gd name="T62" fmla="*/ 0 w 202"/>
                  <a:gd name="T63" fmla="*/ 76 h 18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02" h="184">
                    <a:moveTo>
                      <a:pt x="0" y="76"/>
                    </a:moveTo>
                    <a:lnTo>
                      <a:pt x="2" y="60"/>
                    </a:lnTo>
                    <a:lnTo>
                      <a:pt x="20" y="50"/>
                    </a:lnTo>
                    <a:lnTo>
                      <a:pt x="28" y="28"/>
                    </a:lnTo>
                    <a:lnTo>
                      <a:pt x="38" y="18"/>
                    </a:lnTo>
                    <a:lnTo>
                      <a:pt x="62" y="18"/>
                    </a:lnTo>
                    <a:lnTo>
                      <a:pt x="76" y="0"/>
                    </a:lnTo>
                    <a:lnTo>
                      <a:pt x="98" y="10"/>
                    </a:lnTo>
                    <a:lnTo>
                      <a:pt x="118" y="32"/>
                    </a:lnTo>
                    <a:lnTo>
                      <a:pt x="118" y="48"/>
                    </a:lnTo>
                    <a:lnTo>
                      <a:pt x="116" y="72"/>
                    </a:lnTo>
                    <a:lnTo>
                      <a:pt x="122" y="98"/>
                    </a:lnTo>
                    <a:lnTo>
                      <a:pt x="136" y="98"/>
                    </a:lnTo>
                    <a:lnTo>
                      <a:pt x="156" y="80"/>
                    </a:lnTo>
                    <a:lnTo>
                      <a:pt x="180" y="100"/>
                    </a:lnTo>
                    <a:lnTo>
                      <a:pt x="192" y="112"/>
                    </a:lnTo>
                    <a:lnTo>
                      <a:pt x="202" y="134"/>
                    </a:lnTo>
                    <a:lnTo>
                      <a:pt x="202" y="146"/>
                    </a:lnTo>
                    <a:lnTo>
                      <a:pt x="182" y="168"/>
                    </a:lnTo>
                    <a:lnTo>
                      <a:pt x="164" y="180"/>
                    </a:lnTo>
                    <a:lnTo>
                      <a:pt x="146" y="166"/>
                    </a:lnTo>
                    <a:lnTo>
                      <a:pt x="126" y="154"/>
                    </a:lnTo>
                    <a:lnTo>
                      <a:pt x="118" y="164"/>
                    </a:lnTo>
                    <a:lnTo>
                      <a:pt x="94" y="164"/>
                    </a:lnTo>
                    <a:lnTo>
                      <a:pt x="84" y="184"/>
                    </a:lnTo>
                    <a:lnTo>
                      <a:pt x="68" y="170"/>
                    </a:lnTo>
                    <a:lnTo>
                      <a:pt x="56" y="142"/>
                    </a:lnTo>
                    <a:lnTo>
                      <a:pt x="46" y="132"/>
                    </a:lnTo>
                    <a:lnTo>
                      <a:pt x="48" y="100"/>
                    </a:lnTo>
                    <a:lnTo>
                      <a:pt x="22" y="98"/>
                    </a:lnTo>
                    <a:lnTo>
                      <a:pt x="8" y="86"/>
                    </a:lnTo>
                    <a:lnTo>
                      <a:pt x="0" y="76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5" name="Freeform 17"/>
              <p:cNvSpPr>
                <a:spLocks/>
              </p:cNvSpPr>
              <p:nvPr/>
            </p:nvSpPr>
            <p:spPr bwMode="gray">
              <a:xfrm>
                <a:off x="2604" y="1344"/>
                <a:ext cx="126" cy="102"/>
              </a:xfrm>
              <a:custGeom>
                <a:avLst/>
                <a:gdLst>
                  <a:gd name="T0" fmla="*/ 0 w 126"/>
                  <a:gd name="T1" fmla="*/ 50 h 102"/>
                  <a:gd name="T2" fmla="*/ 28 w 126"/>
                  <a:gd name="T3" fmla="*/ 46 h 102"/>
                  <a:gd name="T4" fmla="*/ 38 w 126"/>
                  <a:gd name="T5" fmla="*/ 28 h 102"/>
                  <a:gd name="T6" fmla="*/ 54 w 126"/>
                  <a:gd name="T7" fmla="*/ 18 h 102"/>
                  <a:gd name="T8" fmla="*/ 64 w 126"/>
                  <a:gd name="T9" fmla="*/ 0 h 102"/>
                  <a:gd name="T10" fmla="*/ 92 w 126"/>
                  <a:gd name="T11" fmla="*/ 0 h 102"/>
                  <a:gd name="T12" fmla="*/ 104 w 126"/>
                  <a:gd name="T13" fmla="*/ 26 h 102"/>
                  <a:gd name="T14" fmla="*/ 112 w 126"/>
                  <a:gd name="T15" fmla="*/ 40 h 102"/>
                  <a:gd name="T16" fmla="*/ 126 w 126"/>
                  <a:gd name="T17" fmla="*/ 46 h 102"/>
                  <a:gd name="T18" fmla="*/ 122 w 126"/>
                  <a:gd name="T19" fmla="*/ 68 h 102"/>
                  <a:gd name="T20" fmla="*/ 102 w 126"/>
                  <a:gd name="T21" fmla="*/ 92 h 102"/>
                  <a:gd name="T22" fmla="*/ 80 w 126"/>
                  <a:gd name="T23" fmla="*/ 102 h 102"/>
                  <a:gd name="T24" fmla="*/ 46 w 126"/>
                  <a:gd name="T25" fmla="*/ 96 h 102"/>
                  <a:gd name="T26" fmla="*/ 22 w 126"/>
                  <a:gd name="T27" fmla="*/ 90 h 102"/>
                  <a:gd name="T28" fmla="*/ 12 w 126"/>
                  <a:gd name="T29" fmla="*/ 84 h 102"/>
                  <a:gd name="T30" fmla="*/ 12 w 126"/>
                  <a:gd name="T31" fmla="*/ 74 h 102"/>
                  <a:gd name="T32" fmla="*/ 0 w 126"/>
                  <a:gd name="T33" fmla="*/ 50 h 1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26" h="102">
                    <a:moveTo>
                      <a:pt x="0" y="50"/>
                    </a:moveTo>
                    <a:lnTo>
                      <a:pt x="28" y="46"/>
                    </a:lnTo>
                    <a:lnTo>
                      <a:pt x="38" y="28"/>
                    </a:lnTo>
                    <a:lnTo>
                      <a:pt x="54" y="18"/>
                    </a:lnTo>
                    <a:lnTo>
                      <a:pt x="64" y="0"/>
                    </a:lnTo>
                    <a:lnTo>
                      <a:pt x="92" y="0"/>
                    </a:lnTo>
                    <a:lnTo>
                      <a:pt x="104" y="26"/>
                    </a:lnTo>
                    <a:lnTo>
                      <a:pt x="112" y="40"/>
                    </a:lnTo>
                    <a:lnTo>
                      <a:pt x="126" y="46"/>
                    </a:lnTo>
                    <a:lnTo>
                      <a:pt x="122" y="68"/>
                    </a:lnTo>
                    <a:lnTo>
                      <a:pt x="102" y="92"/>
                    </a:lnTo>
                    <a:lnTo>
                      <a:pt x="80" y="102"/>
                    </a:lnTo>
                    <a:lnTo>
                      <a:pt x="46" y="96"/>
                    </a:lnTo>
                    <a:lnTo>
                      <a:pt x="22" y="90"/>
                    </a:lnTo>
                    <a:lnTo>
                      <a:pt x="12" y="84"/>
                    </a:lnTo>
                    <a:lnTo>
                      <a:pt x="12" y="74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6" name="Freeform 18"/>
              <p:cNvSpPr>
                <a:spLocks/>
              </p:cNvSpPr>
              <p:nvPr/>
            </p:nvSpPr>
            <p:spPr bwMode="gray">
              <a:xfrm>
                <a:off x="2604" y="1344"/>
                <a:ext cx="126" cy="102"/>
              </a:xfrm>
              <a:custGeom>
                <a:avLst/>
                <a:gdLst>
                  <a:gd name="T0" fmla="*/ 0 w 126"/>
                  <a:gd name="T1" fmla="*/ 50 h 102"/>
                  <a:gd name="T2" fmla="*/ 28 w 126"/>
                  <a:gd name="T3" fmla="*/ 46 h 102"/>
                  <a:gd name="T4" fmla="*/ 38 w 126"/>
                  <a:gd name="T5" fmla="*/ 28 h 102"/>
                  <a:gd name="T6" fmla="*/ 54 w 126"/>
                  <a:gd name="T7" fmla="*/ 18 h 102"/>
                  <a:gd name="T8" fmla="*/ 64 w 126"/>
                  <a:gd name="T9" fmla="*/ 0 h 102"/>
                  <a:gd name="T10" fmla="*/ 92 w 126"/>
                  <a:gd name="T11" fmla="*/ 0 h 102"/>
                  <a:gd name="T12" fmla="*/ 104 w 126"/>
                  <a:gd name="T13" fmla="*/ 26 h 102"/>
                  <a:gd name="T14" fmla="*/ 112 w 126"/>
                  <a:gd name="T15" fmla="*/ 40 h 102"/>
                  <a:gd name="T16" fmla="*/ 126 w 126"/>
                  <a:gd name="T17" fmla="*/ 46 h 102"/>
                  <a:gd name="T18" fmla="*/ 122 w 126"/>
                  <a:gd name="T19" fmla="*/ 68 h 102"/>
                  <a:gd name="T20" fmla="*/ 102 w 126"/>
                  <a:gd name="T21" fmla="*/ 92 h 102"/>
                  <a:gd name="T22" fmla="*/ 80 w 126"/>
                  <a:gd name="T23" fmla="*/ 102 h 102"/>
                  <a:gd name="T24" fmla="*/ 46 w 126"/>
                  <a:gd name="T25" fmla="*/ 96 h 102"/>
                  <a:gd name="T26" fmla="*/ 22 w 126"/>
                  <a:gd name="T27" fmla="*/ 90 h 102"/>
                  <a:gd name="T28" fmla="*/ 12 w 126"/>
                  <a:gd name="T29" fmla="*/ 84 h 102"/>
                  <a:gd name="T30" fmla="*/ 12 w 126"/>
                  <a:gd name="T31" fmla="*/ 74 h 102"/>
                  <a:gd name="T32" fmla="*/ 0 w 126"/>
                  <a:gd name="T33" fmla="*/ 50 h 1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26" h="102">
                    <a:moveTo>
                      <a:pt x="0" y="50"/>
                    </a:moveTo>
                    <a:lnTo>
                      <a:pt x="28" y="46"/>
                    </a:lnTo>
                    <a:lnTo>
                      <a:pt x="38" y="28"/>
                    </a:lnTo>
                    <a:lnTo>
                      <a:pt x="54" y="18"/>
                    </a:lnTo>
                    <a:lnTo>
                      <a:pt x="64" y="0"/>
                    </a:lnTo>
                    <a:lnTo>
                      <a:pt x="92" y="0"/>
                    </a:lnTo>
                    <a:lnTo>
                      <a:pt x="104" y="26"/>
                    </a:lnTo>
                    <a:lnTo>
                      <a:pt x="112" y="40"/>
                    </a:lnTo>
                    <a:lnTo>
                      <a:pt x="126" y="46"/>
                    </a:lnTo>
                    <a:lnTo>
                      <a:pt x="122" y="68"/>
                    </a:lnTo>
                    <a:lnTo>
                      <a:pt x="102" y="92"/>
                    </a:lnTo>
                    <a:lnTo>
                      <a:pt x="80" y="102"/>
                    </a:lnTo>
                    <a:lnTo>
                      <a:pt x="46" y="96"/>
                    </a:lnTo>
                    <a:lnTo>
                      <a:pt x="22" y="90"/>
                    </a:lnTo>
                    <a:lnTo>
                      <a:pt x="12" y="84"/>
                    </a:lnTo>
                    <a:lnTo>
                      <a:pt x="12" y="74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7" name="Freeform 19"/>
              <p:cNvSpPr>
                <a:spLocks/>
              </p:cNvSpPr>
              <p:nvPr/>
            </p:nvSpPr>
            <p:spPr bwMode="gray">
              <a:xfrm>
                <a:off x="2530" y="1142"/>
                <a:ext cx="384" cy="500"/>
              </a:xfrm>
              <a:custGeom>
                <a:avLst/>
                <a:gdLst>
                  <a:gd name="T0" fmla="*/ 2 w 384"/>
                  <a:gd name="T1" fmla="*/ 190 h 500"/>
                  <a:gd name="T2" fmla="*/ 6 w 384"/>
                  <a:gd name="T3" fmla="*/ 240 h 500"/>
                  <a:gd name="T4" fmla="*/ 40 w 384"/>
                  <a:gd name="T5" fmla="*/ 222 h 500"/>
                  <a:gd name="T6" fmla="*/ 76 w 384"/>
                  <a:gd name="T7" fmla="*/ 254 h 500"/>
                  <a:gd name="T8" fmla="*/ 112 w 384"/>
                  <a:gd name="T9" fmla="*/ 230 h 500"/>
                  <a:gd name="T10" fmla="*/ 138 w 384"/>
                  <a:gd name="T11" fmla="*/ 202 h 500"/>
                  <a:gd name="T12" fmla="*/ 178 w 384"/>
                  <a:gd name="T13" fmla="*/ 228 h 500"/>
                  <a:gd name="T14" fmla="*/ 200 w 384"/>
                  <a:gd name="T15" fmla="*/ 248 h 500"/>
                  <a:gd name="T16" fmla="*/ 176 w 384"/>
                  <a:gd name="T17" fmla="*/ 294 h 500"/>
                  <a:gd name="T18" fmla="*/ 118 w 384"/>
                  <a:gd name="T19" fmla="*/ 298 h 500"/>
                  <a:gd name="T20" fmla="*/ 86 w 384"/>
                  <a:gd name="T21" fmla="*/ 288 h 500"/>
                  <a:gd name="T22" fmla="*/ 46 w 384"/>
                  <a:gd name="T23" fmla="*/ 324 h 500"/>
                  <a:gd name="T24" fmla="*/ 36 w 384"/>
                  <a:gd name="T25" fmla="*/ 362 h 500"/>
                  <a:gd name="T26" fmla="*/ 22 w 384"/>
                  <a:gd name="T27" fmla="*/ 388 h 500"/>
                  <a:gd name="T28" fmla="*/ 20 w 384"/>
                  <a:gd name="T29" fmla="*/ 418 h 500"/>
                  <a:gd name="T30" fmla="*/ 50 w 384"/>
                  <a:gd name="T31" fmla="*/ 430 h 500"/>
                  <a:gd name="T32" fmla="*/ 90 w 384"/>
                  <a:gd name="T33" fmla="*/ 496 h 500"/>
                  <a:gd name="T34" fmla="*/ 140 w 384"/>
                  <a:gd name="T35" fmla="*/ 488 h 500"/>
                  <a:gd name="T36" fmla="*/ 196 w 384"/>
                  <a:gd name="T37" fmla="*/ 482 h 500"/>
                  <a:gd name="T38" fmla="*/ 222 w 384"/>
                  <a:gd name="T39" fmla="*/ 498 h 500"/>
                  <a:gd name="T40" fmla="*/ 272 w 384"/>
                  <a:gd name="T41" fmla="*/ 462 h 500"/>
                  <a:gd name="T42" fmla="*/ 334 w 384"/>
                  <a:gd name="T43" fmla="*/ 422 h 500"/>
                  <a:gd name="T44" fmla="*/ 364 w 384"/>
                  <a:gd name="T45" fmla="*/ 334 h 500"/>
                  <a:gd name="T46" fmla="*/ 374 w 384"/>
                  <a:gd name="T47" fmla="*/ 312 h 500"/>
                  <a:gd name="T48" fmla="*/ 372 w 384"/>
                  <a:gd name="T49" fmla="*/ 292 h 500"/>
                  <a:gd name="T50" fmla="*/ 384 w 384"/>
                  <a:gd name="T51" fmla="*/ 266 h 500"/>
                  <a:gd name="T52" fmla="*/ 344 w 384"/>
                  <a:gd name="T53" fmla="*/ 240 h 500"/>
                  <a:gd name="T54" fmla="*/ 306 w 384"/>
                  <a:gd name="T55" fmla="*/ 232 h 500"/>
                  <a:gd name="T56" fmla="*/ 300 w 384"/>
                  <a:gd name="T57" fmla="*/ 194 h 500"/>
                  <a:gd name="T58" fmla="*/ 294 w 384"/>
                  <a:gd name="T59" fmla="*/ 168 h 500"/>
                  <a:gd name="T60" fmla="*/ 314 w 384"/>
                  <a:gd name="T61" fmla="*/ 136 h 500"/>
                  <a:gd name="T62" fmla="*/ 288 w 384"/>
                  <a:gd name="T63" fmla="*/ 98 h 500"/>
                  <a:gd name="T64" fmla="*/ 254 w 384"/>
                  <a:gd name="T65" fmla="*/ 60 h 500"/>
                  <a:gd name="T66" fmla="*/ 206 w 384"/>
                  <a:gd name="T67" fmla="*/ 40 h 500"/>
                  <a:gd name="T68" fmla="*/ 184 w 384"/>
                  <a:gd name="T69" fmla="*/ 8 h 500"/>
                  <a:gd name="T70" fmla="*/ 146 w 384"/>
                  <a:gd name="T71" fmla="*/ 0 h 500"/>
                  <a:gd name="T72" fmla="*/ 102 w 384"/>
                  <a:gd name="T73" fmla="*/ 16 h 500"/>
                  <a:gd name="T74" fmla="*/ 70 w 384"/>
                  <a:gd name="T75" fmla="*/ 42 h 500"/>
                  <a:gd name="T76" fmla="*/ 100 w 384"/>
                  <a:gd name="T77" fmla="*/ 60 h 500"/>
                  <a:gd name="T78" fmla="*/ 92 w 384"/>
                  <a:gd name="T79" fmla="*/ 92 h 500"/>
                  <a:gd name="T80" fmla="*/ 60 w 384"/>
                  <a:gd name="T81" fmla="*/ 106 h 500"/>
                  <a:gd name="T82" fmla="*/ 52 w 384"/>
                  <a:gd name="T83" fmla="*/ 132 h 500"/>
                  <a:gd name="T84" fmla="*/ 60 w 384"/>
                  <a:gd name="T85" fmla="*/ 158 h 500"/>
                  <a:gd name="T86" fmla="*/ 42 w 384"/>
                  <a:gd name="T87" fmla="*/ 174 h 500"/>
                  <a:gd name="T88" fmla="*/ 2 w 384"/>
                  <a:gd name="T89" fmla="*/ 176 h 5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84" h="500">
                    <a:moveTo>
                      <a:pt x="2" y="176"/>
                    </a:moveTo>
                    <a:lnTo>
                      <a:pt x="2" y="190"/>
                    </a:lnTo>
                    <a:lnTo>
                      <a:pt x="0" y="214"/>
                    </a:lnTo>
                    <a:lnTo>
                      <a:pt x="6" y="240"/>
                    </a:lnTo>
                    <a:lnTo>
                      <a:pt x="20" y="240"/>
                    </a:lnTo>
                    <a:lnTo>
                      <a:pt x="40" y="222"/>
                    </a:lnTo>
                    <a:lnTo>
                      <a:pt x="64" y="242"/>
                    </a:lnTo>
                    <a:lnTo>
                      <a:pt x="76" y="254"/>
                    </a:lnTo>
                    <a:lnTo>
                      <a:pt x="100" y="248"/>
                    </a:lnTo>
                    <a:lnTo>
                      <a:pt x="112" y="230"/>
                    </a:lnTo>
                    <a:lnTo>
                      <a:pt x="128" y="220"/>
                    </a:lnTo>
                    <a:lnTo>
                      <a:pt x="138" y="202"/>
                    </a:lnTo>
                    <a:lnTo>
                      <a:pt x="166" y="202"/>
                    </a:lnTo>
                    <a:lnTo>
                      <a:pt x="178" y="228"/>
                    </a:lnTo>
                    <a:lnTo>
                      <a:pt x="186" y="242"/>
                    </a:lnTo>
                    <a:lnTo>
                      <a:pt x="200" y="248"/>
                    </a:lnTo>
                    <a:lnTo>
                      <a:pt x="196" y="270"/>
                    </a:lnTo>
                    <a:lnTo>
                      <a:pt x="176" y="294"/>
                    </a:lnTo>
                    <a:lnTo>
                      <a:pt x="152" y="304"/>
                    </a:lnTo>
                    <a:lnTo>
                      <a:pt x="118" y="298"/>
                    </a:lnTo>
                    <a:lnTo>
                      <a:pt x="98" y="292"/>
                    </a:lnTo>
                    <a:lnTo>
                      <a:pt x="86" y="288"/>
                    </a:lnTo>
                    <a:lnTo>
                      <a:pt x="66" y="310"/>
                    </a:lnTo>
                    <a:lnTo>
                      <a:pt x="46" y="324"/>
                    </a:lnTo>
                    <a:lnTo>
                      <a:pt x="44" y="354"/>
                    </a:lnTo>
                    <a:lnTo>
                      <a:pt x="36" y="362"/>
                    </a:lnTo>
                    <a:lnTo>
                      <a:pt x="36" y="382"/>
                    </a:lnTo>
                    <a:lnTo>
                      <a:pt x="22" y="388"/>
                    </a:lnTo>
                    <a:lnTo>
                      <a:pt x="16" y="402"/>
                    </a:lnTo>
                    <a:lnTo>
                      <a:pt x="20" y="418"/>
                    </a:lnTo>
                    <a:lnTo>
                      <a:pt x="34" y="428"/>
                    </a:lnTo>
                    <a:lnTo>
                      <a:pt x="50" y="430"/>
                    </a:lnTo>
                    <a:lnTo>
                      <a:pt x="54" y="462"/>
                    </a:lnTo>
                    <a:lnTo>
                      <a:pt x="90" y="496"/>
                    </a:lnTo>
                    <a:lnTo>
                      <a:pt x="112" y="500"/>
                    </a:lnTo>
                    <a:lnTo>
                      <a:pt x="140" y="488"/>
                    </a:lnTo>
                    <a:lnTo>
                      <a:pt x="170" y="482"/>
                    </a:lnTo>
                    <a:lnTo>
                      <a:pt x="196" y="482"/>
                    </a:lnTo>
                    <a:lnTo>
                      <a:pt x="214" y="494"/>
                    </a:lnTo>
                    <a:lnTo>
                      <a:pt x="222" y="498"/>
                    </a:lnTo>
                    <a:lnTo>
                      <a:pt x="236" y="496"/>
                    </a:lnTo>
                    <a:lnTo>
                      <a:pt x="272" y="462"/>
                    </a:lnTo>
                    <a:lnTo>
                      <a:pt x="306" y="446"/>
                    </a:lnTo>
                    <a:lnTo>
                      <a:pt x="334" y="422"/>
                    </a:lnTo>
                    <a:lnTo>
                      <a:pt x="364" y="400"/>
                    </a:lnTo>
                    <a:lnTo>
                      <a:pt x="364" y="334"/>
                    </a:lnTo>
                    <a:lnTo>
                      <a:pt x="374" y="326"/>
                    </a:lnTo>
                    <a:lnTo>
                      <a:pt x="374" y="312"/>
                    </a:lnTo>
                    <a:lnTo>
                      <a:pt x="384" y="304"/>
                    </a:lnTo>
                    <a:lnTo>
                      <a:pt x="372" y="292"/>
                    </a:lnTo>
                    <a:lnTo>
                      <a:pt x="368" y="280"/>
                    </a:lnTo>
                    <a:lnTo>
                      <a:pt x="384" y="266"/>
                    </a:lnTo>
                    <a:lnTo>
                      <a:pt x="364" y="238"/>
                    </a:lnTo>
                    <a:lnTo>
                      <a:pt x="344" y="240"/>
                    </a:lnTo>
                    <a:lnTo>
                      <a:pt x="324" y="232"/>
                    </a:lnTo>
                    <a:lnTo>
                      <a:pt x="306" y="232"/>
                    </a:lnTo>
                    <a:lnTo>
                      <a:pt x="300" y="222"/>
                    </a:lnTo>
                    <a:lnTo>
                      <a:pt x="300" y="194"/>
                    </a:lnTo>
                    <a:lnTo>
                      <a:pt x="292" y="184"/>
                    </a:lnTo>
                    <a:lnTo>
                      <a:pt x="294" y="168"/>
                    </a:lnTo>
                    <a:lnTo>
                      <a:pt x="306" y="150"/>
                    </a:lnTo>
                    <a:lnTo>
                      <a:pt x="314" y="136"/>
                    </a:lnTo>
                    <a:lnTo>
                      <a:pt x="308" y="116"/>
                    </a:lnTo>
                    <a:lnTo>
                      <a:pt x="288" y="98"/>
                    </a:lnTo>
                    <a:lnTo>
                      <a:pt x="274" y="76"/>
                    </a:lnTo>
                    <a:lnTo>
                      <a:pt x="254" y="60"/>
                    </a:lnTo>
                    <a:lnTo>
                      <a:pt x="232" y="56"/>
                    </a:lnTo>
                    <a:lnTo>
                      <a:pt x="206" y="40"/>
                    </a:lnTo>
                    <a:lnTo>
                      <a:pt x="192" y="22"/>
                    </a:lnTo>
                    <a:lnTo>
                      <a:pt x="184" y="8"/>
                    </a:lnTo>
                    <a:lnTo>
                      <a:pt x="182" y="0"/>
                    </a:lnTo>
                    <a:lnTo>
                      <a:pt x="146" y="0"/>
                    </a:lnTo>
                    <a:lnTo>
                      <a:pt x="134" y="16"/>
                    </a:lnTo>
                    <a:lnTo>
                      <a:pt x="102" y="16"/>
                    </a:lnTo>
                    <a:lnTo>
                      <a:pt x="96" y="38"/>
                    </a:lnTo>
                    <a:lnTo>
                      <a:pt x="70" y="42"/>
                    </a:lnTo>
                    <a:lnTo>
                      <a:pt x="66" y="58"/>
                    </a:lnTo>
                    <a:lnTo>
                      <a:pt x="100" y="60"/>
                    </a:lnTo>
                    <a:lnTo>
                      <a:pt x="104" y="76"/>
                    </a:lnTo>
                    <a:lnTo>
                      <a:pt x="92" y="92"/>
                    </a:lnTo>
                    <a:lnTo>
                      <a:pt x="84" y="106"/>
                    </a:lnTo>
                    <a:lnTo>
                      <a:pt x="60" y="106"/>
                    </a:lnTo>
                    <a:lnTo>
                      <a:pt x="46" y="120"/>
                    </a:lnTo>
                    <a:lnTo>
                      <a:pt x="52" y="132"/>
                    </a:lnTo>
                    <a:lnTo>
                      <a:pt x="64" y="140"/>
                    </a:lnTo>
                    <a:lnTo>
                      <a:pt x="60" y="158"/>
                    </a:lnTo>
                    <a:lnTo>
                      <a:pt x="44" y="156"/>
                    </a:lnTo>
                    <a:lnTo>
                      <a:pt x="42" y="174"/>
                    </a:lnTo>
                    <a:lnTo>
                      <a:pt x="30" y="180"/>
                    </a:lnTo>
                    <a:lnTo>
                      <a:pt x="2" y="176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8" name="Freeform 20"/>
              <p:cNvSpPr>
                <a:spLocks/>
              </p:cNvSpPr>
              <p:nvPr/>
            </p:nvSpPr>
            <p:spPr bwMode="gray">
              <a:xfrm>
                <a:off x="2530" y="1142"/>
                <a:ext cx="384" cy="500"/>
              </a:xfrm>
              <a:custGeom>
                <a:avLst/>
                <a:gdLst>
                  <a:gd name="T0" fmla="*/ 2 w 384"/>
                  <a:gd name="T1" fmla="*/ 190 h 500"/>
                  <a:gd name="T2" fmla="*/ 6 w 384"/>
                  <a:gd name="T3" fmla="*/ 240 h 500"/>
                  <a:gd name="T4" fmla="*/ 40 w 384"/>
                  <a:gd name="T5" fmla="*/ 222 h 500"/>
                  <a:gd name="T6" fmla="*/ 76 w 384"/>
                  <a:gd name="T7" fmla="*/ 254 h 500"/>
                  <a:gd name="T8" fmla="*/ 112 w 384"/>
                  <a:gd name="T9" fmla="*/ 230 h 500"/>
                  <a:gd name="T10" fmla="*/ 138 w 384"/>
                  <a:gd name="T11" fmla="*/ 202 h 500"/>
                  <a:gd name="T12" fmla="*/ 178 w 384"/>
                  <a:gd name="T13" fmla="*/ 228 h 500"/>
                  <a:gd name="T14" fmla="*/ 200 w 384"/>
                  <a:gd name="T15" fmla="*/ 248 h 500"/>
                  <a:gd name="T16" fmla="*/ 176 w 384"/>
                  <a:gd name="T17" fmla="*/ 294 h 500"/>
                  <a:gd name="T18" fmla="*/ 118 w 384"/>
                  <a:gd name="T19" fmla="*/ 298 h 500"/>
                  <a:gd name="T20" fmla="*/ 86 w 384"/>
                  <a:gd name="T21" fmla="*/ 288 h 500"/>
                  <a:gd name="T22" fmla="*/ 46 w 384"/>
                  <a:gd name="T23" fmla="*/ 324 h 500"/>
                  <a:gd name="T24" fmla="*/ 36 w 384"/>
                  <a:gd name="T25" fmla="*/ 362 h 500"/>
                  <a:gd name="T26" fmla="*/ 22 w 384"/>
                  <a:gd name="T27" fmla="*/ 388 h 500"/>
                  <a:gd name="T28" fmla="*/ 20 w 384"/>
                  <a:gd name="T29" fmla="*/ 418 h 500"/>
                  <a:gd name="T30" fmla="*/ 50 w 384"/>
                  <a:gd name="T31" fmla="*/ 430 h 500"/>
                  <a:gd name="T32" fmla="*/ 90 w 384"/>
                  <a:gd name="T33" fmla="*/ 496 h 500"/>
                  <a:gd name="T34" fmla="*/ 140 w 384"/>
                  <a:gd name="T35" fmla="*/ 488 h 500"/>
                  <a:gd name="T36" fmla="*/ 196 w 384"/>
                  <a:gd name="T37" fmla="*/ 482 h 500"/>
                  <a:gd name="T38" fmla="*/ 222 w 384"/>
                  <a:gd name="T39" fmla="*/ 498 h 500"/>
                  <a:gd name="T40" fmla="*/ 272 w 384"/>
                  <a:gd name="T41" fmla="*/ 462 h 500"/>
                  <a:gd name="T42" fmla="*/ 334 w 384"/>
                  <a:gd name="T43" fmla="*/ 422 h 500"/>
                  <a:gd name="T44" fmla="*/ 364 w 384"/>
                  <a:gd name="T45" fmla="*/ 334 h 500"/>
                  <a:gd name="T46" fmla="*/ 374 w 384"/>
                  <a:gd name="T47" fmla="*/ 312 h 500"/>
                  <a:gd name="T48" fmla="*/ 372 w 384"/>
                  <a:gd name="T49" fmla="*/ 292 h 500"/>
                  <a:gd name="T50" fmla="*/ 384 w 384"/>
                  <a:gd name="T51" fmla="*/ 266 h 500"/>
                  <a:gd name="T52" fmla="*/ 344 w 384"/>
                  <a:gd name="T53" fmla="*/ 240 h 500"/>
                  <a:gd name="T54" fmla="*/ 306 w 384"/>
                  <a:gd name="T55" fmla="*/ 232 h 500"/>
                  <a:gd name="T56" fmla="*/ 300 w 384"/>
                  <a:gd name="T57" fmla="*/ 194 h 500"/>
                  <a:gd name="T58" fmla="*/ 294 w 384"/>
                  <a:gd name="T59" fmla="*/ 168 h 500"/>
                  <a:gd name="T60" fmla="*/ 314 w 384"/>
                  <a:gd name="T61" fmla="*/ 136 h 500"/>
                  <a:gd name="T62" fmla="*/ 288 w 384"/>
                  <a:gd name="T63" fmla="*/ 98 h 500"/>
                  <a:gd name="T64" fmla="*/ 254 w 384"/>
                  <a:gd name="T65" fmla="*/ 60 h 500"/>
                  <a:gd name="T66" fmla="*/ 206 w 384"/>
                  <a:gd name="T67" fmla="*/ 40 h 500"/>
                  <a:gd name="T68" fmla="*/ 184 w 384"/>
                  <a:gd name="T69" fmla="*/ 8 h 500"/>
                  <a:gd name="T70" fmla="*/ 146 w 384"/>
                  <a:gd name="T71" fmla="*/ 0 h 500"/>
                  <a:gd name="T72" fmla="*/ 102 w 384"/>
                  <a:gd name="T73" fmla="*/ 16 h 500"/>
                  <a:gd name="T74" fmla="*/ 70 w 384"/>
                  <a:gd name="T75" fmla="*/ 42 h 500"/>
                  <a:gd name="T76" fmla="*/ 100 w 384"/>
                  <a:gd name="T77" fmla="*/ 60 h 500"/>
                  <a:gd name="T78" fmla="*/ 92 w 384"/>
                  <a:gd name="T79" fmla="*/ 92 h 500"/>
                  <a:gd name="T80" fmla="*/ 60 w 384"/>
                  <a:gd name="T81" fmla="*/ 106 h 500"/>
                  <a:gd name="T82" fmla="*/ 52 w 384"/>
                  <a:gd name="T83" fmla="*/ 132 h 500"/>
                  <a:gd name="T84" fmla="*/ 60 w 384"/>
                  <a:gd name="T85" fmla="*/ 158 h 500"/>
                  <a:gd name="T86" fmla="*/ 42 w 384"/>
                  <a:gd name="T87" fmla="*/ 174 h 500"/>
                  <a:gd name="T88" fmla="*/ 2 w 384"/>
                  <a:gd name="T89" fmla="*/ 176 h 5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84" h="500">
                    <a:moveTo>
                      <a:pt x="2" y="176"/>
                    </a:moveTo>
                    <a:lnTo>
                      <a:pt x="2" y="190"/>
                    </a:lnTo>
                    <a:lnTo>
                      <a:pt x="0" y="214"/>
                    </a:lnTo>
                    <a:lnTo>
                      <a:pt x="6" y="240"/>
                    </a:lnTo>
                    <a:lnTo>
                      <a:pt x="20" y="240"/>
                    </a:lnTo>
                    <a:lnTo>
                      <a:pt x="40" y="222"/>
                    </a:lnTo>
                    <a:lnTo>
                      <a:pt x="64" y="242"/>
                    </a:lnTo>
                    <a:lnTo>
                      <a:pt x="76" y="254"/>
                    </a:lnTo>
                    <a:lnTo>
                      <a:pt x="100" y="248"/>
                    </a:lnTo>
                    <a:lnTo>
                      <a:pt x="112" y="230"/>
                    </a:lnTo>
                    <a:lnTo>
                      <a:pt x="128" y="220"/>
                    </a:lnTo>
                    <a:lnTo>
                      <a:pt x="138" y="202"/>
                    </a:lnTo>
                    <a:lnTo>
                      <a:pt x="166" y="202"/>
                    </a:lnTo>
                    <a:lnTo>
                      <a:pt x="178" y="228"/>
                    </a:lnTo>
                    <a:lnTo>
                      <a:pt x="186" y="242"/>
                    </a:lnTo>
                    <a:lnTo>
                      <a:pt x="200" y="248"/>
                    </a:lnTo>
                    <a:lnTo>
                      <a:pt x="196" y="270"/>
                    </a:lnTo>
                    <a:lnTo>
                      <a:pt x="176" y="294"/>
                    </a:lnTo>
                    <a:lnTo>
                      <a:pt x="152" y="304"/>
                    </a:lnTo>
                    <a:lnTo>
                      <a:pt x="118" y="298"/>
                    </a:lnTo>
                    <a:lnTo>
                      <a:pt x="98" y="292"/>
                    </a:lnTo>
                    <a:lnTo>
                      <a:pt x="86" y="288"/>
                    </a:lnTo>
                    <a:lnTo>
                      <a:pt x="66" y="310"/>
                    </a:lnTo>
                    <a:lnTo>
                      <a:pt x="46" y="324"/>
                    </a:lnTo>
                    <a:lnTo>
                      <a:pt x="44" y="354"/>
                    </a:lnTo>
                    <a:lnTo>
                      <a:pt x="36" y="362"/>
                    </a:lnTo>
                    <a:lnTo>
                      <a:pt x="36" y="382"/>
                    </a:lnTo>
                    <a:lnTo>
                      <a:pt x="22" y="388"/>
                    </a:lnTo>
                    <a:lnTo>
                      <a:pt x="16" y="402"/>
                    </a:lnTo>
                    <a:lnTo>
                      <a:pt x="20" y="418"/>
                    </a:lnTo>
                    <a:lnTo>
                      <a:pt x="34" y="428"/>
                    </a:lnTo>
                    <a:lnTo>
                      <a:pt x="50" y="430"/>
                    </a:lnTo>
                    <a:lnTo>
                      <a:pt x="54" y="462"/>
                    </a:lnTo>
                    <a:lnTo>
                      <a:pt x="90" y="496"/>
                    </a:lnTo>
                    <a:lnTo>
                      <a:pt x="112" y="500"/>
                    </a:lnTo>
                    <a:lnTo>
                      <a:pt x="140" y="488"/>
                    </a:lnTo>
                    <a:lnTo>
                      <a:pt x="170" y="482"/>
                    </a:lnTo>
                    <a:lnTo>
                      <a:pt x="196" y="482"/>
                    </a:lnTo>
                    <a:lnTo>
                      <a:pt x="214" y="494"/>
                    </a:lnTo>
                    <a:lnTo>
                      <a:pt x="222" y="498"/>
                    </a:lnTo>
                    <a:lnTo>
                      <a:pt x="236" y="496"/>
                    </a:lnTo>
                    <a:lnTo>
                      <a:pt x="272" y="462"/>
                    </a:lnTo>
                    <a:lnTo>
                      <a:pt x="306" y="446"/>
                    </a:lnTo>
                    <a:lnTo>
                      <a:pt x="334" y="422"/>
                    </a:lnTo>
                    <a:lnTo>
                      <a:pt x="364" y="400"/>
                    </a:lnTo>
                    <a:lnTo>
                      <a:pt x="364" y="334"/>
                    </a:lnTo>
                    <a:lnTo>
                      <a:pt x="374" y="326"/>
                    </a:lnTo>
                    <a:lnTo>
                      <a:pt x="374" y="312"/>
                    </a:lnTo>
                    <a:lnTo>
                      <a:pt x="384" y="304"/>
                    </a:lnTo>
                    <a:lnTo>
                      <a:pt x="372" y="292"/>
                    </a:lnTo>
                    <a:lnTo>
                      <a:pt x="368" y="280"/>
                    </a:lnTo>
                    <a:lnTo>
                      <a:pt x="384" y="266"/>
                    </a:lnTo>
                    <a:lnTo>
                      <a:pt x="364" y="238"/>
                    </a:lnTo>
                    <a:lnTo>
                      <a:pt x="344" y="240"/>
                    </a:lnTo>
                    <a:lnTo>
                      <a:pt x="324" y="232"/>
                    </a:lnTo>
                    <a:lnTo>
                      <a:pt x="306" y="232"/>
                    </a:lnTo>
                    <a:lnTo>
                      <a:pt x="300" y="222"/>
                    </a:lnTo>
                    <a:lnTo>
                      <a:pt x="300" y="194"/>
                    </a:lnTo>
                    <a:lnTo>
                      <a:pt x="292" y="184"/>
                    </a:lnTo>
                    <a:lnTo>
                      <a:pt x="294" y="168"/>
                    </a:lnTo>
                    <a:lnTo>
                      <a:pt x="306" y="150"/>
                    </a:lnTo>
                    <a:lnTo>
                      <a:pt x="314" y="136"/>
                    </a:lnTo>
                    <a:lnTo>
                      <a:pt x="308" y="116"/>
                    </a:lnTo>
                    <a:lnTo>
                      <a:pt x="288" y="98"/>
                    </a:lnTo>
                    <a:lnTo>
                      <a:pt x="274" y="76"/>
                    </a:lnTo>
                    <a:lnTo>
                      <a:pt x="254" y="60"/>
                    </a:lnTo>
                    <a:lnTo>
                      <a:pt x="232" y="56"/>
                    </a:lnTo>
                    <a:lnTo>
                      <a:pt x="206" y="40"/>
                    </a:lnTo>
                    <a:lnTo>
                      <a:pt x="192" y="22"/>
                    </a:lnTo>
                    <a:lnTo>
                      <a:pt x="184" y="8"/>
                    </a:lnTo>
                    <a:lnTo>
                      <a:pt x="182" y="0"/>
                    </a:lnTo>
                    <a:lnTo>
                      <a:pt x="146" y="0"/>
                    </a:lnTo>
                    <a:lnTo>
                      <a:pt x="134" y="16"/>
                    </a:lnTo>
                    <a:lnTo>
                      <a:pt x="102" y="16"/>
                    </a:lnTo>
                    <a:lnTo>
                      <a:pt x="96" y="38"/>
                    </a:lnTo>
                    <a:lnTo>
                      <a:pt x="70" y="42"/>
                    </a:lnTo>
                    <a:lnTo>
                      <a:pt x="66" y="58"/>
                    </a:lnTo>
                    <a:lnTo>
                      <a:pt x="100" y="60"/>
                    </a:lnTo>
                    <a:lnTo>
                      <a:pt x="104" y="76"/>
                    </a:lnTo>
                    <a:lnTo>
                      <a:pt x="92" y="92"/>
                    </a:lnTo>
                    <a:lnTo>
                      <a:pt x="84" y="106"/>
                    </a:lnTo>
                    <a:lnTo>
                      <a:pt x="60" y="106"/>
                    </a:lnTo>
                    <a:lnTo>
                      <a:pt x="46" y="120"/>
                    </a:lnTo>
                    <a:lnTo>
                      <a:pt x="52" y="132"/>
                    </a:lnTo>
                    <a:lnTo>
                      <a:pt x="64" y="140"/>
                    </a:lnTo>
                    <a:lnTo>
                      <a:pt x="60" y="158"/>
                    </a:lnTo>
                    <a:lnTo>
                      <a:pt x="44" y="156"/>
                    </a:lnTo>
                    <a:lnTo>
                      <a:pt x="42" y="174"/>
                    </a:lnTo>
                    <a:lnTo>
                      <a:pt x="30" y="180"/>
                    </a:lnTo>
                    <a:lnTo>
                      <a:pt x="2" y="176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9" name="Freeform 21"/>
              <p:cNvSpPr>
                <a:spLocks/>
              </p:cNvSpPr>
              <p:nvPr/>
            </p:nvSpPr>
            <p:spPr bwMode="gray">
              <a:xfrm>
                <a:off x="2712" y="1038"/>
                <a:ext cx="664" cy="548"/>
              </a:xfrm>
              <a:custGeom>
                <a:avLst/>
                <a:gdLst>
                  <a:gd name="T0" fmla="*/ 6 w 664"/>
                  <a:gd name="T1" fmla="*/ 120 h 548"/>
                  <a:gd name="T2" fmla="*/ 50 w 664"/>
                  <a:gd name="T3" fmla="*/ 160 h 548"/>
                  <a:gd name="T4" fmla="*/ 94 w 664"/>
                  <a:gd name="T5" fmla="*/ 184 h 548"/>
                  <a:gd name="T6" fmla="*/ 126 w 664"/>
                  <a:gd name="T7" fmla="*/ 220 h 548"/>
                  <a:gd name="T8" fmla="*/ 112 w 664"/>
                  <a:gd name="T9" fmla="*/ 274 h 548"/>
                  <a:gd name="T10" fmla="*/ 118 w 664"/>
                  <a:gd name="T11" fmla="*/ 300 h 548"/>
                  <a:gd name="T12" fmla="*/ 126 w 664"/>
                  <a:gd name="T13" fmla="*/ 336 h 548"/>
                  <a:gd name="T14" fmla="*/ 160 w 664"/>
                  <a:gd name="T15" fmla="*/ 344 h 548"/>
                  <a:gd name="T16" fmla="*/ 200 w 664"/>
                  <a:gd name="T17" fmla="*/ 370 h 548"/>
                  <a:gd name="T18" fmla="*/ 188 w 664"/>
                  <a:gd name="T19" fmla="*/ 398 h 548"/>
                  <a:gd name="T20" fmla="*/ 194 w 664"/>
                  <a:gd name="T21" fmla="*/ 416 h 548"/>
                  <a:gd name="T22" fmla="*/ 182 w 664"/>
                  <a:gd name="T23" fmla="*/ 442 h 548"/>
                  <a:gd name="T24" fmla="*/ 202 w 664"/>
                  <a:gd name="T25" fmla="*/ 516 h 548"/>
                  <a:gd name="T26" fmla="*/ 242 w 664"/>
                  <a:gd name="T27" fmla="*/ 486 h 548"/>
                  <a:gd name="T28" fmla="*/ 266 w 664"/>
                  <a:gd name="T29" fmla="*/ 486 h 548"/>
                  <a:gd name="T30" fmla="*/ 298 w 664"/>
                  <a:gd name="T31" fmla="*/ 488 h 548"/>
                  <a:gd name="T32" fmla="*/ 328 w 664"/>
                  <a:gd name="T33" fmla="*/ 482 h 548"/>
                  <a:gd name="T34" fmla="*/ 346 w 664"/>
                  <a:gd name="T35" fmla="*/ 514 h 548"/>
                  <a:gd name="T36" fmla="*/ 414 w 664"/>
                  <a:gd name="T37" fmla="*/ 538 h 548"/>
                  <a:gd name="T38" fmla="*/ 490 w 664"/>
                  <a:gd name="T39" fmla="*/ 540 h 548"/>
                  <a:gd name="T40" fmla="*/ 528 w 664"/>
                  <a:gd name="T41" fmla="*/ 548 h 548"/>
                  <a:gd name="T42" fmla="*/ 582 w 664"/>
                  <a:gd name="T43" fmla="*/ 540 h 548"/>
                  <a:gd name="T44" fmla="*/ 620 w 664"/>
                  <a:gd name="T45" fmla="*/ 534 h 548"/>
                  <a:gd name="T46" fmla="*/ 664 w 664"/>
                  <a:gd name="T47" fmla="*/ 506 h 548"/>
                  <a:gd name="T48" fmla="*/ 652 w 664"/>
                  <a:gd name="T49" fmla="*/ 456 h 548"/>
                  <a:gd name="T50" fmla="*/ 600 w 664"/>
                  <a:gd name="T51" fmla="*/ 390 h 548"/>
                  <a:gd name="T52" fmla="*/ 584 w 664"/>
                  <a:gd name="T53" fmla="*/ 342 h 548"/>
                  <a:gd name="T54" fmla="*/ 574 w 664"/>
                  <a:gd name="T55" fmla="*/ 310 h 548"/>
                  <a:gd name="T56" fmla="*/ 512 w 664"/>
                  <a:gd name="T57" fmla="*/ 248 h 548"/>
                  <a:gd name="T58" fmla="*/ 452 w 664"/>
                  <a:gd name="T59" fmla="*/ 170 h 548"/>
                  <a:gd name="T60" fmla="*/ 432 w 664"/>
                  <a:gd name="T61" fmla="*/ 138 h 548"/>
                  <a:gd name="T62" fmla="*/ 406 w 664"/>
                  <a:gd name="T63" fmla="*/ 72 h 548"/>
                  <a:gd name="T64" fmla="*/ 398 w 664"/>
                  <a:gd name="T65" fmla="*/ 32 h 548"/>
                  <a:gd name="T66" fmla="*/ 374 w 664"/>
                  <a:gd name="T67" fmla="*/ 0 h 548"/>
                  <a:gd name="T68" fmla="*/ 350 w 664"/>
                  <a:gd name="T69" fmla="*/ 36 h 548"/>
                  <a:gd name="T70" fmla="*/ 330 w 664"/>
                  <a:gd name="T71" fmla="*/ 64 h 548"/>
                  <a:gd name="T72" fmla="*/ 294 w 664"/>
                  <a:gd name="T73" fmla="*/ 48 h 548"/>
                  <a:gd name="T74" fmla="*/ 278 w 664"/>
                  <a:gd name="T75" fmla="*/ 92 h 548"/>
                  <a:gd name="T76" fmla="*/ 154 w 664"/>
                  <a:gd name="T77" fmla="*/ 96 h 548"/>
                  <a:gd name="T78" fmla="*/ 102 w 664"/>
                  <a:gd name="T79" fmla="*/ 80 h 548"/>
                  <a:gd name="T80" fmla="*/ 64 w 664"/>
                  <a:gd name="T81" fmla="*/ 96 h 548"/>
                  <a:gd name="T82" fmla="*/ 24 w 664"/>
                  <a:gd name="T83" fmla="*/ 86 h 5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64" h="548">
                    <a:moveTo>
                      <a:pt x="0" y="104"/>
                    </a:moveTo>
                    <a:lnTo>
                      <a:pt x="6" y="120"/>
                    </a:lnTo>
                    <a:lnTo>
                      <a:pt x="24" y="144"/>
                    </a:lnTo>
                    <a:lnTo>
                      <a:pt x="50" y="160"/>
                    </a:lnTo>
                    <a:lnTo>
                      <a:pt x="72" y="164"/>
                    </a:lnTo>
                    <a:lnTo>
                      <a:pt x="94" y="184"/>
                    </a:lnTo>
                    <a:lnTo>
                      <a:pt x="104" y="204"/>
                    </a:lnTo>
                    <a:lnTo>
                      <a:pt x="126" y="220"/>
                    </a:lnTo>
                    <a:lnTo>
                      <a:pt x="132" y="240"/>
                    </a:lnTo>
                    <a:lnTo>
                      <a:pt x="112" y="274"/>
                    </a:lnTo>
                    <a:lnTo>
                      <a:pt x="110" y="288"/>
                    </a:lnTo>
                    <a:lnTo>
                      <a:pt x="118" y="300"/>
                    </a:lnTo>
                    <a:lnTo>
                      <a:pt x="118" y="328"/>
                    </a:lnTo>
                    <a:lnTo>
                      <a:pt x="126" y="336"/>
                    </a:lnTo>
                    <a:lnTo>
                      <a:pt x="144" y="336"/>
                    </a:lnTo>
                    <a:lnTo>
                      <a:pt x="160" y="344"/>
                    </a:lnTo>
                    <a:lnTo>
                      <a:pt x="182" y="344"/>
                    </a:lnTo>
                    <a:lnTo>
                      <a:pt x="200" y="370"/>
                    </a:lnTo>
                    <a:lnTo>
                      <a:pt x="186" y="384"/>
                    </a:lnTo>
                    <a:lnTo>
                      <a:pt x="188" y="398"/>
                    </a:lnTo>
                    <a:lnTo>
                      <a:pt x="202" y="408"/>
                    </a:lnTo>
                    <a:lnTo>
                      <a:pt x="194" y="416"/>
                    </a:lnTo>
                    <a:lnTo>
                      <a:pt x="192" y="432"/>
                    </a:lnTo>
                    <a:lnTo>
                      <a:pt x="182" y="442"/>
                    </a:lnTo>
                    <a:lnTo>
                      <a:pt x="182" y="506"/>
                    </a:lnTo>
                    <a:lnTo>
                      <a:pt x="202" y="516"/>
                    </a:lnTo>
                    <a:lnTo>
                      <a:pt x="226" y="514"/>
                    </a:lnTo>
                    <a:lnTo>
                      <a:pt x="242" y="486"/>
                    </a:lnTo>
                    <a:lnTo>
                      <a:pt x="258" y="474"/>
                    </a:lnTo>
                    <a:lnTo>
                      <a:pt x="266" y="486"/>
                    </a:lnTo>
                    <a:lnTo>
                      <a:pt x="266" y="498"/>
                    </a:lnTo>
                    <a:lnTo>
                      <a:pt x="298" y="488"/>
                    </a:lnTo>
                    <a:lnTo>
                      <a:pt x="302" y="480"/>
                    </a:lnTo>
                    <a:lnTo>
                      <a:pt x="328" y="482"/>
                    </a:lnTo>
                    <a:lnTo>
                      <a:pt x="346" y="500"/>
                    </a:lnTo>
                    <a:lnTo>
                      <a:pt x="346" y="514"/>
                    </a:lnTo>
                    <a:lnTo>
                      <a:pt x="378" y="516"/>
                    </a:lnTo>
                    <a:lnTo>
                      <a:pt x="414" y="538"/>
                    </a:lnTo>
                    <a:lnTo>
                      <a:pt x="442" y="546"/>
                    </a:lnTo>
                    <a:lnTo>
                      <a:pt x="490" y="540"/>
                    </a:lnTo>
                    <a:lnTo>
                      <a:pt x="518" y="540"/>
                    </a:lnTo>
                    <a:lnTo>
                      <a:pt x="528" y="548"/>
                    </a:lnTo>
                    <a:lnTo>
                      <a:pt x="558" y="536"/>
                    </a:lnTo>
                    <a:lnTo>
                      <a:pt x="582" y="540"/>
                    </a:lnTo>
                    <a:lnTo>
                      <a:pt x="602" y="546"/>
                    </a:lnTo>
                    <a:lnTo>
                      <a:pt x="620" y="534"/>
                    </a:lnTo>
                    <a:lnTo>
                      <a:pt x="646" y="506"/>
                    </a:lnTo>
                    <a:lnTo>
                      <a:pt x="664" y="506"/>
                    </a:lnTo>
                    <a:lnTo>
                      <a:pt x="660" y="492"/>
                    </a:lnTo>
                    <a:lnTo>
                      <a:pt x="652" y="456"/>
                    </a:lnTo>
                    <a:lnTo>
                      <a:pt x="648" y="438"/>
                    </a:lnTo>
                    <a:lnTo>
                      <a:pt x="600" y="390"/>
                    </a:lnTo>
                    <a:lnTo>
                      <a:pt x="590" y="372"/>
                    </a:lnTo>
                    <a:lnTo>
                      <a:pt x="584" y="342"/>
                    </a:lnTo>
                    <a:lnTo>
                      <a:pt x="568" y="334"/>
                    </a:lnTo>
                    <a:lnTo>
                      <a:pt x="574" y="310"/>
                    </a:lnTo>
                    <a:lnTo>
                      <a:pt x="544" y="288"/>
                    </a:lnTo>
                    <a:lnTo>
                      <a:pt x="512" y="248"/>
                    </a:lnTo>
                    <a:lnTo>
                      <a:pt x="492" y="218"/>
                    </a:lnTo>
                    <a:lnTo>
                      <a:pt x="452" y="170"/>
                    </a:lnTo>
                    <a:lnTo>
                      <a:pt x="438" y="144"/>
                    </a:lnTo>
                    <a:lnTo>
                      <a:pt x="432" y="138"/>
                    </a:lnTo>
                    <a:lnTo>
                      <a:pt x="432" y="110"/>
                    </a:lnTo>
                    <a:lnTo>
                      <a:pt x="406" y="72"/>
                    </a:lnTo>
                    <a:lnTo>
                      <a:pt x="398" y="54"/>
                    </a:lnTo>
                    <a:lnTo>
                      <a:pt x="398" y="32"/>
                    </a:lnTo>
                    <a:lnTo>
                      <a:pt x="384" y="10"/>
                    </a:lnTo>
                    <a:lnTo>
                      <a:pt x="374" y="0"/>
                    </a:lnTo>
                    <a:lnTo>
                      <a:pt x="350" y="0"/>
                    </a:lnTo>
                    <a:lnTo>
                      <a:pt x="350" y="36"/>
                    </a:lnTo>
                    <a:lnTo>
                      <a:pt x="342" y="66"/>
                    </a:lnTo>
                    <a:lnTo>
                      <a:pt x="330" y="64"/>
                    </a:lnTo>
                    <a:lnTo>
                      <a:pt x="316" y="48"/>
                    </a:lnTo>
                    <a:lnTo>
                      <a:pt x="294" y="48"/>
                    </a:lnTo>
                    <a:lnTo>
                      <a:pt x="278" y="60"/>
                    </a:lnTo>
                    <a:lnTo>
                      <a:pt x="278" y="92"/>
                    </a:lnTo>
                    <a:lnTo>
                      <a:pt x="270" y="98"/>
                    </a:lnTo>
                    <a:lnTo>
                      <a:pt x="154" y="96"/>
                    </a:lnTo>
                    <a:lnTo>
                      <a:pt x="136" y="82"/>
                    </a:lnTo>
                    <a:lnTo>
                      <a:pt x="102" y="80"/>
                    </a:lnTo>
                    <a:lnTo>
                      <a:pt x="92" y="94"/>
                    </a:lnTo>
                    <a:lnTo>
                      <a:pt x="64" y="96"/>
                    </a:lnTo>
                    <a:lnTo>
                      <a:pt x="50" y="84"/>
                    </a:lnTo>
                    <a:lnTo>
                      <a:pt x="24" y="86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0" name="Freeform 22"/>
              <p:cNvSpPr>
                <a:spLocks/>
              </p:cNvSpPr>
              <p:nvPr/>
            </p:nvSpPr>
            <p:spPr bwMode="gray">
              <a:xfrm>
                <a:off x="2712" y="1038"/>
                <a:ext cx="664" cy="548"/>
              </a:xfrm>
              <a:custGeom>
                <a:avLst/>
                <a:gdLst>
                  <a:gd name="T0" fmla="*/ 6 w 664"/>
                  <a:gd name="T1" fmla="*/ 120 h 548"/>
                  <a:gd name="T2" fmla="*/ 50 w 664"/>
                  <a:gd name="T3" fmla="*/ 160 h 548"/>
                  <a:gd name="T4" fmla="*/ 94 w 664"/>
                  <a:gd name="T5" fmla="*/ 184 h 548"/>
                  <a:gd name="T6" fmla="*/ 126 w 664"/>
                  <a:gd name="T7" fmla="*/ 220 h 548"/>
                  <a:gd name="T8" fmla="*/ 112 w 664"/>
                  <a:gd name="T9" fmla="*/ 274 h 548"/>
                  <a:gd name="T10" fmla="*/ 118 w 664"/>
                  <a:gd name="T11" fmla="*/ 300 h 548"/>
                  <a:gd name="T12" fmla="*/ 126 w 664"/>
                  <a:gd name="T13" fmla="*/ 336 h 548"/>
                  <a:gd name="T14" fmla="*/ 160 w 664"/>
                  <a:gd name="T15" fmla="*/ 344 h 548"/>
                  <a:gd name="T16" fmla="*/ 200 w 664"/>
                  <a:gd name="T17" fmla="*/ 370 h 548"/>
                  <a:gd name="T18" fmla="*/ 188 w 664"/>
                  <a:gd name="T19" fmla="*/ 398 h 548"/>
                  <a:gd name="T20" fmla="*/ 194 w 664"/>
                  <a:gd name="T21" fmla="*/ 416 h 548"/>
                  <a:gd name="T22" fmla="*/ 182 w 664"/>
                  <a:gd name="T23" fmla="*/ 442 h 548"/>
                  <a:gd name="T24" fmla="*/ 202 w 664"/>
                  <a:gd name="T25" fmla="*/ 516 h 548"/>
                  <a:gd name="T26" fmla="*/ 242 w 664"/>
                  <a:gd name="T27" fmla="*/ 486 h 548"/>
                  <a:gd name="T28" fmla="*/ 266 w 664"/>
                  <a:gd name="T29" fmla="*/ 486 h 548"/>
                  <a:gd name="T30" fmla="*/ 298 w 664"/>
                  <a:gd name="T31" fmla="*/ 488 h 548"/>
                  <a:gd name="T32" fmla="*/ 328 w 664"/>
                  <a:gd name="T33" fmla="*/ 482 h 548"/>
                  <a:gd name="T34" fmla="*/ 346 w 664"/>
                  <a:gd name="T35" fmla="*/ 514 h 548"/>
                  <a:gd name="T36" fmla="*/ 414 w 664"/>
                  <a:gd name="T37" fmla="*/ 538 h 548"/>
                  <a:gd name="T38" fmla="*/ 490 w 664"/>
                  <a:gd name="T39" fmla="*/ 540 h 548"/>
                  <a:gd name="T40" fmla="*/ 528 w 664"/>
                  <a:gd name="T41" fmla="*/ 548 h 548"/>
                  <a:gd name="T42" fmla="*/ 582 w 664"/>
                  <a:gd name="T43" fmla="*/ 540 h 548"/>
                  <a:gd name="T44" fmla="*/ 620 w 664"/>
                  <a:gd name="T45" fmla="*/ 534 h 548"/>
                  <a:gd name="T46" fmla="*/ 664 w 664"/>
                  <a:gd name="T47" fmla="*/ 506 h 548"/>
                  <a:gd name="T48" fmla="*/ 652 w 664"/>
                  <a:gd name="T49" fmla="*/ 456 h 548"/>
                  <a:gd name="T50" fmla="*/ 600 w 664"/>
                  <a:gd name="T51" fmla="*/ 390 h 548"/>
                  <a:gd name="T52" fmla="*/ 584 w 664"/>
                  <a:gd name="T53" fmla="*/ 342 h 548"/>
                  <a:gd name="T54" fmla="*/ 574 w 664"/>
                  <a:gd name="T55" fmla="*/ 310 h 548"/>
                  <a:gd name="T56" fmla="*/ 512 w 664"/>
                  <a:gd name="T57" fmla="*/ 248 h 548"/>
                  <a:gd name="T58" fmla="*/ 452 w 664"/>
                  <a:gd name="T59" fmla="*/ 170 h 548"/>
                  <a:gd name="T60" fmla="*/ 432 w 664"/>
                  <a:gd name="T61" fmla="*/ 138 h 548"/>
                  <a:gd name="T62" fmla="*/ 406 w 664"/>
                  <a:gd name="T63" fmla="*/ 72 h 548"/>
                  <a:gd name="T64" fmla="*/ 398 w 664"/>
                  <a:gd name="T65" fmla="*/ 32 h 548"/>
                  <a:gd name="T66" fmla="*/ 374 w 664"/>
                  <a:gd name="T67" fmla="*/ 0 h 548"/>
                  <a:gd name="T68" fmla="*/ 350 w 664"/>
                  <a:gd name="T69" fmla="*/ 36 h 548"/>
                  <a:gd name="T70" fmla="*/ 330 w 664"/>
                  <a:gd name="T71" fmla="*/ 64 h 548"/>
                  <a:gd name="T72" fmla="*/ 294 w 664"/>
                  <a:gd name="T73" fmla="*/ 48 h 548"/>
                  <a:gd name="T74" fmla="*/ 278 w 664"/>
                  <a:gd name="T75" fmla="*/ 92 h 548"/>
                  <a:gd name="T76" fmla="*/ 154 w 664"/>
                  <a:gd name="T77" fmla="*/ 96 h 548"/>
                  <a:gd name="T78" fmla="*/ 102 w 664"/>
                  <a:gd name="T79" fmla="*/ 80 h 548"/>
                  <a:gd name="T80" fmla="*/ 64 w 664"/>
                  <a:gd name="T81" fmla="*/ 96 h 548"/>
                  <a:gd name="T82" fmla="*/ 24 w 664"/>
                  <a:gd name="T83" fmla="*/ 86 h 5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64" h="548">
                    <a:moveTo>
                      <a:pt x="0" y="104"/>
                    </a:moveTo>
                    <a:lnTo>
                      <a:pt x="6" y="120"/>
                    </a:lnTo>
                    <a:lnTo>
                      <a:pt x="24" y="144"/>
                    </a:lnTo>
                    <a:lnTo>
                      <a:pt x="50" y="160"/>
                    </a:lnTo>
                    <a:lnTo>
                      <a:pt x="72" y="164"/>
                    </a:lnTo>
                    <a:lnTo>
                      <a:pt x="94" y="184"/>
                    </a:lnTo>
                    <a:lnTo>
                      <a:pt x="104" y="204"/>
                    </a:lnTo>
                    <a:lnTo>
                      <a:pt x="126" y="220"/>
                    </a:lnTo>
                    <a:lnTo>
                      <a:pt x="132" y="240"/>
                    </a:lnTo>
                    <a:lnTo>
                      <a:pt x="112" y="274"/>
                    </a:lnTo>
                    <a:lnTo>
                      <a:pt x="110" y="288"/>
                    </a:lnTo>
                    <a:lnTo>
                      <a:pt x="118" y="300"/>
                    </a:lnTo>
                    <a:lnTo>
                      <a:pt x="118" y="328"/>
                    </a:lnTo>
                    <a:lnTo>
                      <a:pt x="126" y="336"/>
                    </a:lnTo>
                    <a:lnTo>
                      <a:pt x="144" y="336"/>
                    </a:lnTo>
                    <a:lnTo>
                      <a:pt x="160" y="344"/>
                    </a:lnTo>
                    <a:lnTo>
                      <a:pt x="182" y="344"/>
                    </a:lnTo>
                    <a:lnTo>
                      <a:pt x="200" y="370"/>
                    </a:lnTo>
                    <a:lnTo>
                      <a:pt x="186" y="384"/>
                    </a:lnTo>
                    <a:lnTo>
                      <a:pt x="188" y="398"/>
                    </a:lnTo>
                    <a:lnTo>
                      <a:pt x="202" y="408"/>
                    </a:lnTo>
                    <a:lnTo>
                      <a:pt x="194" y="416"/>
                    </a:lnTo>
                    <a:lnTo>
                      <a:pt x="192" y="432"/>
                    </a:lnTo>
                    <a:lnTo>
                      <a:pt x="182" y="442"/>
                    </a:lnTo>
                    <a:lnTo>
                      <a:pt x="182" y="506"/>
                    </a:lnTo>
                    <a:lnTo>
                      <a:pt x="202" y="516"/>
                    </a:lnTo>
                    <a:lnTo>
                      <a:pt x="226" y="514"/>
                    </a:lnTo>
                    <a:lnTo>
                      <a:pt x="242" y="486"/>
                    </a:lnTo>
                    <a:lnTo>
                      <a:pt x="258" y="474"/>
                    </a:lnTo>
                    <a:lnTo>
                      <a:pt x="266" y="486"/>
                    </a:lnTo>
                    <a:lnTo>
                      <a:pt x="266" y="498"/>
                    </a:lnTo>
                    <a:lnTo>
                      <a:pt x="298" y="488"/>
                    </a:lnTo>
                    <a:lnTo>
                      <a:pt x="302" y="480"/>
                    </a:lnTo>
                    <a:lnTo>
                      <a:pt x="328" y="482"/>
                    </a:lnTo>
                    <a:lnTo>
                      <a:pt x="346" y="500"/>
                    </a:lnTo>
                    <a:lnTo>
                      <a:pt x="346" y="514"/>
                    </a:lnTo>
                    <a:lnTo>
                      <a:pt x="378" y="516"/>
                    </a:lnTo>
                    <a:lnTo>
                      <a:pt x="414" y="538"/>
                    </a:lnTo>
                    <a:lnTo>
                      <a:pt x="442" y="546"/>
                    </a:lnTo>
                    <a:lnTo>
                      <a:pt x="490" y="540"/>
                    </a:lnTo>
                    <a:lnTo>
                      <a:pt x="518" y="540"/>
                    </a:lnTo>
                    <a:lnTo>
                      <a:pt x="528" y="548"/>
                    </a:lnTo>
                    <a:lnTo>
                      <a:pt x="558" y="536"/>
                    </a:lnTo>
                    <a:lnTo>
                      <a:pt x="582" y="540"/>
                    </a:lnTo>
                    <a:lnTo>
                      <a:pt x="602" y="546"/>
                    </a:lnTo>
                    <a:lnTo>
                      <a:pt x="620" y="534"/>
                    </a:lnTo>
                    <a:lnTo>
                      <a:pt x="646" y="506"/>
                    </a:lnTo>
                    <a:lnTo>
                      <a:pt x="664" y="506"/>
                    </a:lnTo>
                    <a:lnTo>
                      <a:pt x="660" y="492"/>
                    </a:lnTo>
                    <a:lnTo>
                      <a:pt x="652" y="456"/>
                    </a:lnTo>
                    <a:lnTo>
                      <a:pt x="648" y="438"/>
                    </a:lnTo>
                    <a:lnTo>
                      <a:pt x="600" y="390"/>
                    </a:lnTo>
                    <a:lnTo>
                      <a:pt x="590" y="372"/>
                    </a:lnTo>
                    <a:lnTo>
                      <a:pt x="584" y="342"/>
                    </a:lnTo>
                    <a:lnTo>
                      <a:pt x="568" y="334"/>
                    </a:lnTo>
                    <a:lnTo>
                      <a:pt x="574" y="310"/>
                    </a:lnTo>
                    <a:lnTo>
                      <a:pt x="544" y="288"/>
                    </a:lnTo>
                    <a:lnTo>
                      <a:pt x="512" y="248"/>
                    </a:lnTo>
                    <a:lnTo>
                      <a:pt x="492" y="218"/>
                    </a:lnTo>
                    <a:lnTo>
                      <a:pt x="452" y="170"/>
                    </a:lnTo>
                    <a:lnTo>
                      <a:pt x="438" y="144"/>
                    </a:lnTo>
                    <a:lnTo>
                      <a:pt x="432" y="138"/>
                    </a:lnTo>
                    <a:lnTo>
                      <a:pt x="432" y="110"/>
                    </a:lnTo>
                    <a:lnTo>
                      <a:pt x="406" y="72"/>
                    </a:lnTo>
                    <a:lnTo>
                      <a:pt x="398" y="54"/>
                    </a:lnTo>
                    <a:lnTo>
                      <a:pt x="398" y="32"/>
                    </a:lnTo>
                    <a:lnTo>
                      <a:pt x="384" y="10"/>
                    </a:lnTo>
                    <a:lnTo>
                      <a:pt x="374" y="0"/>
                    </a:lnTo>
                    <a:lnTo>
                      <a:pt x="350" y="0"/>
                    </a:lnTo>
                    <a:lnTo>
                      <a:pt x="350" y="36"/>
                    </a:lnTo>
                    <a:lnTo>
                      <a:pt x="342" y="66"/>
                    </a:lnTo>
                    <a:lnTo>
                      <a:pt x="330" y="64"/>
                    </a:lnTo>
                    <a:lnTo>
                      <a:pt x="316" y="48"/>
                    </a:lnTo>
                    <a:lnTo>
                      <a:pt x="294" y="48"/>
                    </a:lnTo>
                    <a:lnTo>
                      <a:pt x="278" y="60"/>
                    </a:lnTo>
                    <a:lnTo>
                      <a:pt x="278" y="92"/>
                    </a:lnTo>
                    <a:lnTo>
                      <a:pt x="270" y="98"/>
                    </a:lnTo>
                    <a:lnTo>
                      <a:pt x="154" y="96"/>
                    </a:lnTo>
                    <a:lnTo>
                      <a:pt x="136" y="82"/>
                    </a:lnTo>
                    <a:lnTo>
                      <a:pt x="102" y="80"/>
                    </a:lnTo>
                    <a:lnTo>
                      <a:pt x="92" y="94"/>
                    </a:lnTo>
                    <a:lnTo>
                      <a:pt x="64" y="96"/>
                    </a:lnTo>
                    <a:lnTo>
                      <a:pt x="50" y="84"/>
                    </a:lnTo>
                    <a:lnTo>
                      <a:pt x="24" y="86"/>
                    </a:lnTo>
                    <a:lnTo>
                      <a:pt x="0" y="104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1" name="Freeform 23"/>
              <p:cNvSpPr>
                <a:spLocks/>
              </p:cNvSpPr>
              <p:nvPr/>
            </p:nvSpPr>
            <p:spPr bwMode="gray">
              <a:xfrm>
                <a:off x="2360" y="1492"/>
                <a:ext cx="178" cy="78"/>
              </a:xfrm>
              <a:custGeom>
                <a:avLst/>
                <a:gdLst>
                  <a:gd name="T0" fmla="*/ 0 w 178"/>
                  <a:gd name="T1" fmla="*/ 44 h 78"/>
                  <a:gd name="T2" fmla="*/ 6 w 178"/>
                  <a:gd name="T3" fmla="*/ 24 h 78"/>
                  <a:gd name="T4" fmla="*/ 20 w 178"/>
                  <a:gd name="T5" fmla="*/ 8 h 78"/>
                  <a:gd name="T6" fmla="*/ 32 w 178"/>
                  <a:gd name="T7" fmla="*/ 2 h 78"/>
                  <a:gd name="T8" fmla="*/ 64 w 178"/>
                  <a:gd name="T9" fmla="*/ 4 h 78"/>
                  <a:gd name="T10" fmla="*/ 74 w 178"/>
                  <a:gd name="T11" fmla="*/ 12 h 78"/>
                  <a:gd name="T12" fmla="*/ 88 w 178"/>
                  <a:gd name="T13" fmla="*/ 0 h 78"/>
                  <a:gd name="T14" fmla="*/ 108 w 178"/>
                  <a:gd name="T15" fmla="*/ 0 h 78"/>
                  <a:gd name="T16" fmla="*/ 126 w 178"/>
                  <a:gd name="T17" fmla="*/ 8 h 78"/>
                  <a:gd name="T18" fmla="*/ 138 w 178"/>
                  <a:gd name="T19" fmla="*/ 0 h 78"/>
                  <a:gd name="T20" fmla="*/ 166 w 178"/>
                  <a:gd name="T21" fmla="*/ 2 h 78"/>
                  <a:gd name="T22" fmla="*/ 178 w 178"/>
                  <a:gd name="T23" fmla="*/ 10 h 78"/>
                  <a:gd name="T24" fmla="*/ 174 w 178"/>
                  <a:gd name="T25" fmla="*/ 28 h 78"/>
                  <a:gd name="T26" fmla="*/ 160 w 178"/>
                  <a:gd name="T27" fmla="*/ 38 h 78"/>
                  <a:gd name="T28" fmla="*/ 138 w 178"/>
                  <a:gd name="T29" fmla="*/ 38 h 78"/>
                  <a:gd name="T30" fmla="*/ 108 w 178"/>
                  <a:gd name="T31" fmla="*/ 62 h 78"/>
                  <a:gd name="T32" fmla="*/ 88 w 178"/>
                  <a:gd name="T33" fmla="*/ 78 h 78"/>
                  <a:gd name="T34" fmla="*/ 70 w 178"/>
                  <a:gd name="T35" fmla="*/ 74 h 78"/>
                  <a:gd name="T36" fmla="*/ 52 w 178"/>
                  <a:gd name="T37" fmla="*/ 58 h 78"/>
                  <a:gd name="T38" fmla="*/ 30 w 178"/>
                  <a:gd name="T39" fmla="*/ 62 h 78"/>
                  <a:gd name="T40" fmla="*/ 20 w 178"/>
                  <a:gd name="T41" fmla="*/ 68 h 78"/>
                  <a:gd name="T42" fmla="*/ 6 w 178"/>
                  <a:gd name="T43" fmla="*/ 56 h 78"/>
                  <a:gd name="T44" fmla="*/ 0 w 178"/>
                  <a:gd name="T45" fmla="*/ 44 h 7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78" h="78">
                    <a:moveTo>
                      <a:pt x="0" y="44"/>
                    </a:moveTo>
                    <a:lnTo>
                      <a:pt x="6" y="24"/>
                    </a:lnTo>
                    <a:lnTo>
                      <a:pt x="20" y="8"/>
                    </a:lnTo>
                    <a:lnTo>
                      <a:pt x="32" y="2"/>
                    </a:lnTo>
                    <a:lnTo>
                      <a:pt x="64" y="4"/>
                    </a:lnTo>
                    <a:lnTo>
                      <a:pt x="74" y="12"/>
                    </a:lnTo>
                    <a:lnTo>
                      <a:pt x="88" y="0"/>
                    </a:lnTo>
                    <a:lnTo>
                      <a:pt x="108" y="0"/>
                    </a:lnTo>
                    <a:lnTo>
                      <a:pt x="126" y="8"/>
                    </a:lnTo>
                    <a:lnTo>
                      <a:pt x="138" y="0"/>
                    </a:lnTo>
                    <a:lnTo>
                      <a:pt x="166" y="2"/>
                    </a:lnTo>
                    <a:lnTo>
                      <a:pt x="178" y="10"/>
                    </a:lnTo>
                    <a:lnTo>
                      <a:pt x="174" y="28"/>
                    </a:lnTo>
                    <a:lnTo>
                      <a:pt x="160" y="38"/>
                    </a:lnTo>
                    <a:lnTo>
                      <a:pt x="138" y="38"/>
                    </a:lnTo>
                    <a:lnTo>
                      <a:pt x="108" y="62"/>
                    </a:lnTo>
                    <a:lnTo>
                      <a:pt x="88" y="78"/>
                    </a:lnTo>
                    <a:lnTo>
                      <a:pt x="70" y="74"/>
                    </a:lnTo>
                    <a:lnTo>
                      <a:pt x="52" y="58"/>
                    </a:lnTo>
                    <a:lnTo>
                      <a:pt x="30" y="62"/>
                    </a:lnTo>
                    <a:lnTo>
                      <a:pt x="20" y="68"/>
                    </a:lnTo>
                    <a:lnTo>
                      <a:pt x="6" y="56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2" name="Freeform 24"/>
              <p:cNvSpPr>
                <a:spLocks/>
              </p:cNvSpPr>
              <p:nvPr/>
            </p:nvSpPr>
            <p:spPr bwMode="gray">
              <a:xfrm>
                <a:off x="2360" y="1492"/>
                <a:ext cx="178" cy="78"/>
              </a:xfrm>
              <a:custGeom>
                <a:avLst/>
                <a:gdLst>
                  <a:gd name="T0" fmla="*/ 0 w 178"/>
                  <a:gd name="T1" fmla="*/ 44 h 78"/>
                  <a:gd name="T2" fmla="*/ 6 w 178"/>
                  <a:gd name="T3" fmla="*/ 24 h 78"/>
                  <a:gd name="T4" fmla="*/ 20 w 178"/>
                  <a:gd name="T5" fmla="*/ 8 h 78"/>
                  <a:gd name="T6" fmla="*/ 32 w 178"/>
                  <a:gd name="T7" fmla="*/ 2 h 78"/>
                  <a:gd name="T8" fmla="*/ 64 w 178"/>
                  <a:gd name="T9" fmla="*/ 4 h 78"/>
                  <a:gd name="T10" fmla="*/ 74 w 178"/>
                  <a:gd name="T11" fmla="*/ 12 h 78"/>
                  <a:gd name="T12" fmla="*/ 88 w 178"/>
                  <a:gd name="T13" fmla="*/ 0 h 78"/>
                  <a:gd name="T14" fmla="*/ 108 w 178"/>
                  <a:gd name="T15" fmla="*/ 0 h 78"/>
                  <a:gd name="T16" fmla="*/ 126 w 178"/>
                  <a:gd name="T17" fmla="*/ 8 h 78"/>
                  <a:gd name="T18" fmla="*/ 138 w 178"/>
                  <a:gd name="T19" fmla="*/ 0 h 78"/>
                  <a:gd name="T20" fmla="*/ 166 w 178"/>
                  <a:gd name="T21" fmla="*/ 2 h 78"/>
                  <a:gd name="T22" fmla="*/ 178 w 178"/>
                  <a:gd name="T23" fmla="*/ 10 h 78"/>
                  <a:gd name="T24" fmla="*/ 174 w 178"/>
                  <a:gd name="T25" fmla="*/ 28 h 78"/>
                  <a:gd name="T26" fmla="*/ 160 w 178"/>
                  <a:gd name="T27" fmla="*/ 38 h 78"/>
                  <a:gd name="T28" fmla="*/ 138 w 178"/>
                  <a:gd name="T29" fmla="*/ 38 h 78"/>
                  <a:gd name="T30" fmla="*/ 108 w 178"/>
                  <a:gd name="T31" fmla="*/ 62 h 78"/>
                  <a:gd name="T32" fmla="*/ 88 w 178"/>
                  <a:gd name="T33" fmla="*/ 78 h 78"/>
                  <a:gd name="T34" fmla="*/ 70 w 178"/>
                  <a:gd name="T35" fmla="*/ 74 h 78"/>
                  <a:gd name="T36" fmla="*/ 52 w 178"/>
                  <a:gd name="T37" fmla="*/ 58 h 78"/>
                  <a:gd name="T38" fmla="*/ 30 w 178"/>
                  <a:gd name="T39" fmla="*/ 62 h 78"/>
                  <a:gd name="T40" fmla="*/ 20 w 178"/>
                  <a:gd name="T41" fmla="*/ 68 h 78"/>
                  <a:gd name="T42" fmla="*/ 6 w 178"/>
                  <a:gd name="T43" fmla="*/ 56 h 78"/>
                  <a:gd name="T44" fmla="*/ 0 w 178"/>
                  <a:gd name="T45" fmla="*/ 44 h 7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78" h="78">
                    <a:moveTo>
                      <a:pt x="0" y="44"/>
                    </a:moveTo>
                    <a:lnTo>
                      <a:pt x="6" y="24"/>
                    </a:lnTo>
                    <a:lnTo>
                      <a:pt x="20" y="8"/>
                    </a:lnTo>
                    <a:lnTo>
                      <a:pt x="32" y="2"/>
                    </a:lnTo>
                    <a:lnTo>
                      <a:pt x="64" y="4"/>
                    </a:lnTo>
                    <a:lnTo>
                      <a:pt x="74" y="12"/>
                    </a:lnTo>
                    <a:lnTo>
                      <a:pt x="88" y="0"/>
                    </a:lnTo>
                    <a:lnTo>
                      <a:pt x="108" y="0"/>
                    </a:lnTo>
                    <a:lnTo>
                      <a:pt x="126" y="8"/>
                    </a:lnTo>
                    <a:lnTo>
                      <a:pt x="138" y="0"/>
                    </a:lnTo>
                    <a:lnTo>
                      <a:pt x="166" y="2"/>
                    </a:lnTo>
                    <a:lnTo>
                      <a:pt x="178" y="10"/>
                    </a:lnTo>
                    <a:lnTo>
                      <a:pt x="174" y="28"/>
                    </a:lnTo>
                    <a:lnTo>
                      <a:pt x="160" y="38"/>
                    </a:lnTo>
                    <a:lnTo>
                      <a:pt x="138" y="38"/>
                    </a:lnTo>
                    <a:lnTo>
                      <a:pt x="108" y="62"/>
                    </a:lnTo>
                    <a:lnTo>
                      <a:pt x="88" y="78"/>
                    </a:lnTo>
                    <a:lnTo>
                      <a:pt x="70" y="74"/>
                    </a:lnTo>
                    <a:lnTo>
                      <a:pt x="52" y="58"/>
                    </a:lnTo>
                    <a:lnTo>
                      <a:pt x="30" y="62"/>
                    </a:lnTo>
                    <a:lnTo>
                      <a:pt x="20" y="68"/>
                    </a:lnTo>
                    <a:lnTo>
                      <a:pt x="6" y="56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3" name="Freeform 25"/>
              <p:cNvSpPr>
                <a:spLocks/>
              </p:cNvSpPr>
              <p:nvPr/>
            </p:nvSpPr>
            <p:spPr bwMode="gray">
              <a:xfrm>
                <a:off x="2400" y="1576"/>
                <a:ext cx="464" cy="404"/>
              </a:xfrm>
              <a:custGeom>
                <a:avLst/>
                <a:gdLst>
                  <a:gd name="T0" fmla="*/ 220 w 464"/>
                  <a:gd name="T1" fmla="*/ 62 h 404"/>
                  <a:gd name="T2" fmla="*/ 270 w 464"/>
                  <a:gd name="T3" fmla="*/ 56 h 404"/>
                  <a:gd name="T4" fmla="*/ 326 w 464"/>
                  <a:gd name="T5" fmla="*/ 48 h 404"/>
                  <a:gd name="T6" fmla="*/ 366 w 464"/>
                  <a:gd name="T7" fmla="*/ 62 h 404"/>
                  <a:gd name="T8" fmla="*/ 394 w 464"/>
                  <a:gd name="T9" fmla="*/ 104 h 404"/>
                  <a:gd name="T10" fmla="*/ 372 w 464"/>
                  <a:gd name="T11" fmla="*/ 122 h 404"/>
                  <a:gd name="T12" fmla="*/ 356 w 464"/>
                  <a:gd name="T13" fmla="*/ 160 h 404"/>
                  <a:gd name="T14" fmla="*/ 384 w 464"/>
                  <a:gd name="T15" fmla="*/ 220 h 404"/>
                  <a:gd name="T16" fmla="*/ 352 w 464"/>
                  <a:gd name="T17" fmla="*/ 300 h 404"/>
                  <a:gd name="T18" fmla="*/ 400 w 464"/>
                  <a:gd name="T19" fmla="*/ 324 h 404"/>
                  <a:gd name="T20" fmla="*/ 444 w 464"/>
                  <a:gd name="T21" fmla="*/ 312 h 404"/>
                  <a:gd name="T22" fmla="*/ 458 w 464"/>
                  <a:gd name="T23" fmla="*/ 370 h 404"/>
                  <a:gd name="T24" fmla="*/ 462 w 464"/>
                  <a:gd name="T25" fmla="*/ 390 h 404"/>
                  <a:gd name="T26" fmla="*/ 410 w 464"/>
                  <a:gd name="T27" fmla="*/ 404 h 404"/>
                  <a:gd name="T28" fmla="*/ 372 w 464"/>
                  <a:gd name="T29" fmla="*/ 354 h 404"/>
                  <a:gd name="T30" fmla="*/ 320 w 464"/>
                  <a:gd name="T31" fmla="*/ 374 h 404"/>
                  <a:gd name="T32" fmla="*/ 286 w 464"/>
                  <a:gd name="T33" fmla="*/ 370 h 404"/>
                  <a:gd name="T34" fmla="*/ 272 w 464"/>
                  <a:gd name="T35" fmla="*/ 336 h 404"/>
                  <a:gd name="T36" fmla="*/ 236 w 464"/>
                  <a:gd name="T37" fmla="*/ 350 h 404"/>
                  <a:gd name="T38" fmla="*/ 208 w 464"/>
                  <a:gd name="T39" fmla="*/ 388 h 404"/>
                  <a:gd name="T40" fmla="*/ 160 w 464"/>
                  <a:gd name="T41" fmla="*/ 398 h 404"/>
                  <a:gd name="T42" fmla="*/ 136 w 464"/>
                  <a:gd name="T43" fmla="*/ 352 h 404"/>
                  <a:gd name="T44" fmla="*/ 116 w 464"/>
                  <a:gd name="T45" fmla="*/ 340 h 404"/>
                  <a:gd name="T46" fmla="*/ 134 w 464"/>
                  <a:gd name="T47" fmla="*/ 298 h 404"/>
                  <a:gd name="T48" fmla="*/ 106 w 464"/>
                  <a:gd name="T49" fmla="*/ 264 h 404"/>
                  <a:gd name="T50" fmla="*/ 54 w 464"/>
                  <a:gd name="T51" fmla="*/ 242 h 404"/>
                  <a:gd name="T52" fmla="*/ 64 w 464"/>
                  <a:gd name="T53" fmla="*/ 206 h 404"/>
                  <a:gd name="T54" fmla="*/ 48 w 464"/>
                  <a:gd name="T55" fmla="*/ 172 h 404"/>
                  <a:gd name="T56" fmla="*/ 30 w 464"/>
                  <a:gd name="T57" fmla="*/ 158 h 404"/>
                  <a:gd name="T58" fmla="*/ 0 w 464"/>
                  <a:gd name="T59" fmla="*/ 146 h 404"/>
                  <a:gd name="T60" fmla="*/ 8 w 464"/>
                  <a:gd name="T61" fmla="*/ 112 h 404"/>
                  <a:gd name="T62" fmla="*/ 52 w 464"/>
                  <a:gd name="T63" fmla="*/ 44 h 404"/>
                  <a:gd name="T64" fmla="*/ 92 w 464"/>
                  <a:gd name="T65" fmla="*/ 0 h 404"/>
                  <a:gd name="T66" fmla="*/ 152 w 464"/>
                  <a:gd name="T67" fmla="*/ 20 h 404"/>
                  <a:gd name="T68" fmla="*/ 176 w 464"/>
                  <a:gd name="T69" fmla="*/ 36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64" h="404">
                    <a:moveTo>
                      <a:pt x="184" y="28"/>
                    </a:moveTo>
                    <a:lnTo>
                      <a:pt x="220" y="62"/>
                    </a:lnTo>
                    <a:lnTo>
                      <a:pt x="242" y="66"/>
                    </a:lnTo>
                    <a:lnTo>
                      <a:pt x="270" y="56"/>
                    </a:lnTo>
                    <a:lnTo>
                      <a:pt x="292" y="50"/>
                    </a:lnTo>
                    <a:lnTo>
                      <a:pt x="326" y="48"/>
                    </a:lnTo>
                    <a:lnTo>
                      <a:pt x="350" y="62"/>
                    </a:lnTo>
                    <a:lnTo>
                      <a:pt x="366" y="62"/>
                    </a:lnTo>
                    <a:lnTo>
                      <a:pt x="370" y="78"/>
                    </a:lnTo>
                    <a:lnTo>
                      <a:pt x="394" y="104"/>
                    </a:lnTo>
                    <a:lnTo>
                      <a:pt x="400" y="122"/>
                    </a:lnTo>
                    <a:lnTo>
                      <a:pt x="372" y="122"/>
                    </a:lnTo>
                    <a:lnTo>
                      <a:pt x="356" y="140"/>
                    </a:lnTo>
                    <a:lnTo>
                      <a:pt x="356" y="160"/>
                    </a:lnTo>
                    <a:lnTo>
                      <a:pt x="384" y="194"/>
                    </a:lnTo>
                    <a:lnTo>
                      <a:pt x="384" y="220"/>
                    </a:lnTo>
                    <a:lnTo>
                      <a:pt x="352" y="260"/>
                    </a:lnTo>
                    <a:lnTo>
                      <a:pt x="352" y="300"/>
                    </a:lnTo>
                    <a:lnTo>
                      <a:pt x="378" y="320"/>
                    </a:lnTo>
                    <a:lnTo>
                      <a:pt x="400" y="324"/>
                    </a:lnTo>
                    <a:lnTo>
                      <a:pt x="418" y="312"/>
                    </a:lnTo>
                    <a:lnTo>
                      <a:pt x="444" y="312"/>
                    </a:lnTo>
                    <a:lnTo>
                      <a:pt x="448" y="346"/>
                    </a:lnTo>
                    <a:lnTo>
                      <a:pt x="458" y="370"/>
                    </a:lnTo>
                    <a:lnTo>
                      <a:pt x="464" y="376"/>
                    </a:lnTo>
                    <a:lnTo>
                      <a:pt x="462" y="390"/>
                    </a:lnTo>
                    <a:lnTo>
                      <a:pt x="438" y="404"/>
                    </a:lnTo>
                    <a:lnTo>
                      <a:pt x="410" y="404"/>
                    </a:lnTo>
                    <a:lnTo>
                      <a:pt x="390" y="382"/>
                    </a:lnTo>
                    <a:lnTo>
                      <a:pt x="372" y="354"/>
                    </a:lnTo>
                    <a:lnTo>
                      <a:pt x="338" y="358"/>
                    </a:lnTo>
                    <a:lnTo>
                      <a:pt x="320" y="374"/>
                    </a:lnTo>
                    <a:lnTo>
                      <a:pt x="304" y="382"/>
                    </a:lnTo>
                    <a:lnTo>
                      <a:pt x="286" y="370"/>
                    </a:lnTo>
                    <a:lnTo>
                      <a:pt x="288" y="346"/>
                    </a:lnTo>
                    <a:lnTo>
                      <a:pt x="272" y="336"/>
                    </a:lnTo>
                    <a:lnTo>
                      <a:pt x="244" y="338"/>
                    </a:lnTo>
                    <a:lnTo>
                      <a:pt x="236" y="350"/>
                    </a:lnTo>
                    <a:lnTo>
                      <a:pt x="236" y="368"/>
                    </a:lnTo>
                    <a:lnTo>
                      <a:pt x="208" y="388"/>
                    </a:lnTo>
                    <a:lnTo>
                      <a:pt x="186" y="400"/>
                    </a:lnTo>
                    <a:lnTo>
                      <a:pt x="160" y="398"/>
                    </a:lnTo>
                    <a:lnTo>
                      <a:pt x="160" y="374"/>
                    </a:lnTo>
                    <a:lnTo>
                      <a:pt x="136" y="352"/>
                    </a:lnTo>
                    <a:lnTo>
                      <a:pt x="126" y="352"/>
                    </a:lnTo>
                    <a:lnTo>
                      <a:pt x="116" y="340"/>
                    </a:lnTo>
                    <a:lnTo>
                      <a:pt x="118" y="312"/>
                    </a:lnTo>
                    <a:lnTo>
                      <a:pt x="134" y="298"/>
                    </a:lnTo>
                    <a:lnTo>
                      <a:pt x="120" y="270"/>
                    </a:lnTo>
                    <a:lnTo>
                      <a:pt x="106" y="264"/>
                    </a:lnTo>
                    <a:lnTo>
                      <a:pt x="76" y="262"/>
                    </a:lnTo>
                    <a:lnTo>
                      <a:pt x="54" y="242"/>
                    </a:lnTo>
                    <a:lnTo>
                      <a:pt x="56" y="212"/>
                    </a:lnTo>
                    <a:lnTo>
                      <a:pt x="64" y="206"/>
                    </a:lnTo>
                    <a:lnTo>
                      <a:pt x="64" y="182"/>
                    </a:lnTo>
                    <a:lnTo>
                      <a:pt x="48" y="172"/>
                    </a:lnTo>
                    <a:lnTo>
                      <a:pt x="46" y="140"/>
                    </a:lnTo>
                    <a:lnTo>
                      <a:pt x="30" y="158"/>
                    </a:lnTo>
                    <a:lnTo>
                      <a:pt x="10" y="162"/>
                    </a:lnTo>
                    <a:lnTo>
                      <a:pt x="0" y="146"/>
                    </a:lnTo>
                    <a:lnTo>
                      <a:pt x="2" y="120"/>
                    </a:lnTo>
                    <a:lnTo>
                      <a:pt x="8" y="112"/>
                    </a:lnTo>
                    <a:lnTo>
                      <a:pt x="8" y="86"/>
                    </a:lnTo>
                    <a:lnTo>
                      <a:pt x="52" y="44"/>
                    </a:lnTo>
                    <a:lnTo>
                      <a:pt x="80" y="18"/>
                    </a:lnTo>
                    <a:lnTo>
                      <a:pt x="92" y="0"/>
                    </a:lnTo>
                    <a:lnTo>
                      <a:pt x="134" y="4"/>
                    </a:lnTo>
                    <a:lnTo>
                      <a:pt x="152" y="20"/>
                    </a:lnTo>
                    <a:lnTo>
                      <a:pt x="162" y="38"/>
                    </a:lnTo>
                    <a:lnTo>
                      <a:pt x="176" y="36"/>
                    </a:lnTo>
                    <a:lnTo>
                      <a:pt x="184" y="28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4" name="Freeform 26"/>
              <p:cNvSpPr>
                <a:spLocks/>
              </p:cNvSpPr>
              <p:nvPr/>
            </p:nvSpPr>
            <p:spPr bwMode="gray">
              <a:xfrm>
                <a:off x="2400" y="1576"/>
                <a:ext cx="464" cy="404"/>
              </a:xfrm>
              <a:custGeom>
                <a:avLst/>
                <a:gdLst>
                  <a:gd name="T0" fmla="*/ 220 w 464"/>
                  <a:gd name="T1" fmla="*/ 62 h 404"/>
                  <a:gd name="T2" fmla="*/ 270 w 464"/>
                  <a:gd name="T3" fmla="*/ 56 h 404"/>
                  <a:gd name="T4" fmla="*/ 326 w 464"/>
                  <a:gd name="T5" fmla="*/ 48 h 404"/>
                  <a:gd name="T6" fmla="*/ 366 w 464"/>
                  <a:gd name="T7" fmla="*/ 62 h 404"/>
                  <a:gd name="T8" fmla="*/ 394 w 464"/>
                  <a:gd name="T9" fmla="*/ 104 h 404"/>
                  <a:gd name="T10" fmla="*/ 372 w 464"/>
                  <a:gd name="T11" fmla="*/ 122 h 404"/>
                  <a:gd name="T12" fmla="*/ 356 w 464"/>
                  <a:gd name="T13" fmla="*/ 160 h 404"/>
                  <a:gd name="T14" fmla="*/ 384 w 464"/>
                  <a:gd name="T15" fmla="*/ 220 h 404"/>
                  <a:gd name="T16" fmla="*/ 352 w 464"/>
                  <a:gd name="T17" fmla="*/ 300 h 404"/>
                  <a:gd name="T18" fmla="*/ 400 w 464"/>
                  <a:gd name="T19" fmla="*/ 324 h 404"/>
                  <a:gd name="T20" fmla="*/ 444 w 464"/>
                  <a:gd name="T21" fmla="*/ 312 h 404"/>
                  <a:gd name="T22" fmla="*/ 458 w 464"/>
                  <a:gd name="T23" fmla="*/ 370 h 404"/>
                  <a:gd name="T24" fmla="*/ 462 w 464"/>
                  <a:gd name="T25" fmla="*/ 390 h 404"/>
                  <a:gd name="T26" fmla="*/ 410 w 464"/>
                  <a:gd name="T27" fmla="*/ 404 h 404"/>
                  <a:gd name="T28" fmla="*/ 372 w 464"/>
                  <a:gd name="T29" fmla="*/ 354 h 404"/>
                  <a:gd name="T30" fmla="*/ 320 w 464"/>
                  <a:gd name="T31" fmla="*/ 374 h 404"/>
                  <a:gd name="T32" fmla="*/ 286 w 464"/>
                  <a:gd name="T33" fmla="*/ 370 h 404"/>
                  <a:gd name="T34" fmla="*/ 272 w 464"/>
                  <a:gd name="T35" fmla="*/ 336 h 404"/>
                  <a:gd name="T36" fmla="*/ 236 w 464"/>
                  <a:gd name="T37" fmla="*/ 350 h 404"/>
                  <a:gd name="T38" fmla="*/ 208 w 464"/>
                  <a:gd name="T39" fmla="*/ 388 h 404"/>
                  <a:gd name="T40" fmla="*/ 160 w 464"/>
                  <a:gd name="T41" fmla="*/ 398 h 404"/>
                  <a:gd name="T42" fmla="*/ 136 w 464"/>
                  <a:gd name="T43" fmla="*/ 352 h 404"/>
                  <a:gd name="T44" fmla="*/ 116 w 464"/>
                  <a:gd name="T45" fmla="*/ 340 h 404"/>
                  <a:gd name="T46" fmla="*/ 134 w 464"/>
                  <a:gd name="T47" fmla="*/ 298 h 404"/>
                  <a:gd name="T48" fmla="*/ 106 w 464"/>
                  <a:gd name="T49" fmla="*/ 264 h 404"/>
                  <a:gd name="T50" fmla="*/ 54 w 464"/>
                  <a:gd name="T51" fmla="*/ 242 h 404"/>
                  <a:gd name="T52" fmla="*/ 64 w 464"/>
                  <a:gd name="T53" fmla="*/ 206 h 404"/>
                  <a:gd name="T54" fmla="*/ 48 w 464"/>
                  <a:gd name="T55" fmla="*/ 172 h 404"/>
                  <a:gd name="T56" fmla="*/ 30 w 464"/>
                  <a:gd name="T57" fmla="*/ 158 h 404"/>
                  <a:gd name="T58" fmla="*/ 0 w 464"/>
                  <a:gd name="T59" fmla="*/ 146 h 404"/>
                  <a:gd name="T60" fmla="*/ 8 w 464"/>
                  <a:gd name="T61" fmla="*/ 112 h 404"/>
                  <a:gd name="T62" fmla="*/ 52 w 464"/>
                  <a:gd name="T63" fmla="*/ 44 h 404"/>
                  <a:gd name="T64" fmla="*/ 92 w 464"/>
                  <a:gd name="T65" fmla="*/ 0 h 404"/>
                  <a:gd name="T66" fmla="*/ 152 w 464"/>
                  <a:gd name="T67" fmla="*/ 20 h 404"/>
                  <a:gd name="T68" fmla="*/ 176 w 464"/>
                  <a:gd name="T69" fmla="*/ 36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64" h="404">
                    <a:moveTo>
                      <a:pt x="184" y="28"/>
                    </a:moveTo>
                    <a:lnTo>
                      <a:pt x="220" y="62"/>
                    </a:lnTo>
                    <a:lnTo>
                      <a:pt x="242" y="66"/>
                    </a:lnTo>
                    <a:lnTo>
                      <a:pt x="270" y="56"/>
                    </a:lnTo>
                    <a:lnTo>
                      <a:pt x="292" y="50"/>
                    </a:lnTo>
                    <a:lnTo>
                      <a:pt x="326" y="48"/>
                    </a:lnTo>
                    <a:lnTo>
                      <a:pt x="350" y="62"/>
                    </a:lnTo>
                    <a:lnTo>
                      <a:pt x="366" y="62"/>
                    </a:lnTo>
                    <a:lnTo>
                      <a:pt x="370" y="78"/>
                    </a:lnTo>
                    <a:lnTo>
                      <a:pt x="394" y="104"/>
                    </a:lnTo>
                    <a:lnTo>
                      <a:pt x="400" y="122"/>
                    </a:lnTo>
                    <a:lnTo>
                      <a:pt x="372" y="122"/>
                    </a:lnTo>
                    <a:lnTo>
                      <a:pt x="356" y="140"/>
                    </a:lnTo>
                    <a:lnTo>
                      <a:pt x="356" y="160"/>
                    </a:lnTo>
                    <a:lnTo>
                      <a:pt x="384" y="194"/>
                    </a:lnTo>
                    <a:lnTo>
                      <a:pt x="384" y="220"/>
                    </a:lnTo>
                    <a:lnTo>
                      <a:pt x="352" y="260"/>
                    </a:lnTo>
                    <a:lnTo>
                      <a:pt x="352" y="300"/>
                    </a:lnTo>
                    <a:lnTo>
                      <a:pt x="378" y="320"/>
                    </a:lnTo>
                    <a:lnTo>
                      <a:pt x="400" y="324"/>
                    </a:lnTo>
                    <a:lnTo>
                      <a:pt x="418" y="312"/>
                    </a:lnTo>
                    <a:lnTo>
                      <a:pt x="444" y="312"/>
                    </a:lnTo>
                    <a:lnTo>
                      <a:pt x="448" y="346"/>
                    </a:lnTo>
                    <a:lnTo>
                      <a:pt x="458" y="370"/>
                    </a:lnTo>
                    <a:lnTo>
                      <a:pt x="464" y="376"/>
                    </a:lnTo>
                    <a:lnTo>
                      <a:pt x="462" y="390"/>
                    </a:lnTo>
                    <a:lnTo>
                      <a:pt x="438" y="404"/>
                    </a:lnTo>
                    <a:lnTo>
                      <a:pt x="410" y="404"/>
                    </a:lnTo>
                    <a:lnTo>
                      <a:pt x="390" y="382"/>
                    </a:lnTo>
                    <a:lnTo>
                      <a:pt x="372" y="354"/>
                    </a:lnTo>
                    <a:lnTo>
                      <a:pt x="338" y="358"/>
                    </a:lnTo>
                    <a:lnTo>
                      <a:pt x="320" y="374"/>
                    </a:lnTo>
                    <a:lnTo>
                      <a:pt x="304" y="382"/>
                    </a:lnTo>
                    <a:lnTo>
                      <a:pt x="286" y="370"/>
                    </a:lnTo>
                    <a:lnTo>
                      <a:pt x="288" y="346"/>
                    </a:lnTo>
                    <a:lnTo>
                      <a:pt x="272" y="336"/>
                    </a:lnTo>
                    <a:lnTo>
                      <a:pt x="244" y="338"/>
                    </a:lnTo>
                    <a:lnTo>
                      <a:pt x="236" y="350"/>
                    </a:lnTo>
                    <a:lnTo>
                      <a:pt x="236" y="368"/>
                    </a:lnTo>
                    <a:lnTo>
                      <a:pt x="208" y="388"/>
                    </a:lnTo>
                    <a:lnTo>
                      <a:pt x="186" y="400"/>
                    </a:lnTo>
                    <a:lnTo>
                      <a:pt x="160" y="398"/>
                    </a:lnTo>
                    <a:lnTo>
                      <a:pt x="160" y="374"/>
                    </a:lnTo>
                    <a:lnTo>
                      <a:pt x="136" y="352"/>
                    </a:lnTo>
                    <a:lnTo>
                      <a:pt x="126" y="352"/>
                    </a:lnTo>
                    <a:lnTo>
                      <a:pt x="116" y="340"/>
                    </a:lnTo>
                    <a:lnTo>
                      <a:pt x="118" y="312"/>
                    </a:lnTo>
                    <a:lnTo>
                      <a:pt x="134" y="298"/>
                    </a:lnTo>
                    <a:lnTo>
                      <a:pt x="120" y="270"/>
                    </a:lnTo>
                    <a:lnTo>
                      <a:pt x="106" y="264"/>
                    </a:lnTo>
                    <a:lnTo>
                      <a:pt x="76" y="262"/>
                    </a:lnTo>
                    <a:lnTo>
                      <a:pt x="54" y="242"/>
                    </a:lnTo>
                    <a:lnTo>
                      <a:pt x="56" y="212"/>
                    </a:lnTo>
                    <a:lnTo>
                      <a:pt x="64" y="206"/>
                    </a:lnTo>
                    <a:lnTo>
                      <a:pt x="64" y="182"/>
                    </a:lnTo>
                    <a:lnTo>
                      <a:pt x="48" y="172"/>
                    </a:lnTo>
                    <a:lnTo>
                      <a:pt x="46" y="140"/>
                    </a:lnTo>
                    <a:lnTo>
                      <a:pt x="30" y="158"/>
                    </a:lnTo>
                    <a:lnTo>
                      <a:pt x="10" y="162"/>
                    </a:lnTo>
                    <a:lnTo>
                      <a:pt x="0" y="146"/>
                    </a:lnTo>
                    <a:lnTo>
                      <a:pt x="2" y="120"/>
                    </a:lnTo>
                    <a:lnTo>
                      <a:pt x="8" y="112"/>
                    </a:lnTo>
                    <a:lnTo>
                      <a:pt x="8" y="86"/>
                    </a:lnTo>
                    <a:lnTo>
                      <a:pt x="52" y="44"/>
                    </a:lnTo>
                    <a:lnTo>
                      <a:pt x="80" y="18"/>
                    </a:lnTo>
                    <a:lnTo>
                      <a:pt x="92" y="0"/>
                    </a:lnTo>
                    <a:lnTo>
                      <a:pt x="134" y="4"/>
                    </a:lnTo>
                    <a:lnTo>
                      <a:pt x="152" y="20"/>
                    </a:lnTo>
                    <a:lnTo>
                      <a:pt x="162" y="38"/>
                    </a:lnTo>
                    <a:lnTo>
                      <a:pt x="176" y="36"/>
                    </a:lnTo>
                    <a:lnTo>
                      <a:pt x="184" y="28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5" name="Freeform 27"/>
              <p:cNvSpPr>
                <a:spLocks/>
              </p:cNvSpPr>
              <p:nvPr/>
            </p:nvSpPr>
            <p:spPr bwMode="gray">
              <a:xfrm>
                <a:off x="2752" y="1796"/>
                <a:ext cx="82" cy="104"/>
              </a:xfrm>
              <a:custGeom>
                <a:avLst/>
                <a:gdLst>
                  <a:gd name="T0" fmla="*/ 32 w 82"/>
                  <a:gd name="T1" fmla="*/ 0 h 104"/>
                  <a:gd name="T2" fmla="*/ 0 w 82"/>
                  <a:gd name="T3" fmla="*/ 40 h 104"/>
                  <a:gd name="T4" fmla="*/ 0 w 82"/>
                  <a:gd name="T5" fmla="*/ 80 h 104"/>
                  <a:gd name="T6" fmla="*/ 24 w 82"/>
                  <a:gd name="T7" fmla="*/ 100 h 104"/>
                  <a:gd name="T8" fmla="*/ 48 w 82"/>
                  <a:gd name="T9" fmla="*/ 104 h 104"/>
                  <a:gd name="T10" fmla="*/ 66 w 82"/>
                  <a:gd name="T11" fmla="*/ 92 h 104"/>
                  <a:gd name="T12" fmla="*/ 68 w 82"/>
                  <a:gd name="T13" fmla="*/ 66 h 104"/>
                  <a:gd name="T14" fmla="*/ 82 w 82"/>
                  <a:gd name="T15" fmla="*/ 46 h 104"/>
                  <a:gd name="T16" fmla="*/ 80 w 82"/>
                  <a:gd name="T17" fmla="*/ 24 h 104"/>
                  <a:gd name="T18" fmla="*/ 66 w 82"/>
                  <a:gd name="T19" fmla="*/ 8 h 104"/>
                  <a:gd name="T20" fmla="*/ 44 w 82"/>
                  <a:gd name="T21" fmla="*/ 6 h 104"/>
                  <a:gd name="T22" fmla="*/ 32 w 8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2" h="104">
                    <a:moveTo>
                      <a:pt x="32" y="0"/>
                    </a:moveTo>
                    <a:lnTo>
                      <a:pt x="0" y="40"/>
                    </a:lnTo>
                    <a:lnTo>
                      <a:pt x="0" y="80"/>
                    </a:lnTo>
                    <a:lnTo>
                      <a:pt x="24" y="100"/>
                    </a:lnTo>
                    <a:lnTo>
                      <a:pt x="48" y="104"/>
                    </a:lnTo>
                    <a:lnTo>
                      <a:pt x="66" y="92"/>
                    </a:lnTo>
                    <a:lnTo>
                      <a:pt x="68" y="66"/>
                    </a:lnTo>
                    <a:lnTo>
                      <a:pt x="82" y="46"/>
                    </a:lnTo>
                    <a:lnTo>
                      <a:pt x="80" y="24"/>
                    </a:lnTo>
                    <a:lnTo>
                      <a:pt x="66" y="8"/>
                    </a:lnTo>
                    <a:lnTo>
                      <a:pt x="44" y="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6" name="Freeform 28"/>
              <p:cNvSpPr>
                <a:spLocks/>
              </p:cNvSpPr>
              <p:nvPr/>
            </p:nvSpPr>
            <p:spPr bwMode="gray">
              <a:xfrm>
                <a:off x="2752" y="1796"/>
                <a:ext cx="82" cy="104"/>
              </a:xfrm>
              <a:custGeom>
                <a:avLst/>
                <a:gdLst>
                  <a:gd name="T0" fmla="*/ 32 w 82"/>
                  <a:gd name="T1" fmla="*/ 0 h 104"/>
                  <a:gd name="T2" fmla="*/ 0 w 82"/>
                  <a:gd name="T3" fmla="*/ 40 h 104"/>
                  <a:gd name="T4" fmla="*/ 0 w 82"/>
                  <a:gd name="T5" fmla="*/ 80 h 104"/>
                  <a:gd name="T6" fmla="*/ 24 w 82"/>
                  <a:gd name="T7" fmla="*/ 100 h 104"/>
                  <a:gd name="T8" fmla="*/ 48 w 82"/>
                  <a:gd name="T9" fmla="*/ 104 h 104"/>
                  <a:gd name="T10" fmla="*/ 66 w 82"/>
                  <a:gd name="T11" fmla="*/ 92 h 104"/>
                  <a:gd name="T12" fmla="*/ 68 w 82"/>
                  <a:gd name="T13" fmla="*/ 66 h 104"/>
                  <a:gd name="T14" fmla="*/ 82 w 82"/>
                  <a:gd name="T15" fmla="*/ 46 h 104"/>
                  <a:gd name="T16" fmla="*/ 80 w 82"/>
                  <a:gd name="T17" fmla="*/ 24 h 104"/>
                  <a:gd name="T18" fmla="*/ 66 w 82"/>
                  <a:gd name="T19" fmla="*/ 8 h 104"/>
                  <a:gd name="T20" fmla="*/ 44 w 82"/>
                  <a:gd name="T21" fmla="*/ 6 h 104"/>
                  <a:gd name="T22" fmla="*/ 32 w 8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2" h="104">
                    <a:moveTo>
                      <a:pt x="32" y="0"/>
                    </a:moveTo>
                    <a:lnTo>
                      <a:pt x="0" y="40"/>
                    </a:lnTo>
                    <a:lnTo>
                      <a:pt x="0" y="80"/>
                    </a:lnTo>
                    <a:lnTo>
                      <a:pt x="24" y="100"/>
                    </a:lnTo>
                    <a:lnTo>
                      <a:pt x="48" y="104"/>
                    </a:lnTo>
                    <a:lnTo>
                      <a:pt x="66" y="92"/>
                    </a:lnTo>
                    <a:lnTo>
                      <a:pt x="68" y="66"/>
                    </a:lnTo>
                    <a:lnTo>
                      <a:pt x="82" y="46"/>
                    </a:lnTo>
                    <a:lnTo>
                      <a:pt x="80" y="24"/>
                    </a:lnTo>
                    <a:lnTo>
                      <a:pt x="66" y="8"/>
                    </a:lnTo>
                    <a:lnTo>
                      <a:pt x="44" y="6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7" name="Freeform 29"/>
              <p:cNvSpPr>
                <a:spLocks/>
              </p:cNvSpPr>
              <p:nvPr/>
            </p:nvSpPr>
            <p:spPr bwMode="gray">
              <a:xfrm>
                <a:off x="2756" y="1512"/>
                <a:ext cx="390" cy="456"/>
              </a:xfrm>
              <a:custGeom>
                <a:avLst/>
                <a:gdLst>
                  <a:gd name="T0" fmla="*/ 138 w 390"/>
                  <a:gd name="T1" fmla="*/ 32 h 456"/>
                  <a:gd name="T2" fmla="*/ 108 w 390"/>
                  <a:gd name="T3" fmla="*/ 52 h 456"/>
                  <a:gd name="T4" fmla="*/ 80 w 390"/>
                  <a:gd name="T5" fmla="*/ 76 h 456"/>
                  <a:gd name="T6" fmla="*/ 46 w 390"/>
                  <a:gd name="T7" fmla="*/ 92 h 456"/>
                  <a:gd name="T8" fmla="*/ 10 w 390"/>
                  <a:gd name="T9" fmla="*/ 126 h 456"/>
                  <a:gd name="T10" fmla="*/ 12 w 390"/>
                  <a:gd name="T11" fmla="*/ 142 h 456"/>
                  <a:gd name="T12" fmla="*/ 38 w 390"/>
                  <a:gd name="T13" fmla="*/ 168 h 456"/>
                  <a:gd name="T14" fmla="*/ 44 w 390"/>
                  <a:gd name="T15" fmla="*/ 186 h 456"/>
                  <a:gd name="T16" fmla="*/ 16 w 390"/>
                  <a:gd name="T17" fmla="*/ 186 h 456"/>
                  <a:gd name="T18" fmla="*/ 0 w 390"/>
                  <a:gd name="T19" fmla="*/ 204 h 456"/>
                  <a:gd name="T20" fmla="*/ 0 w 390"/>
                  <a:gd name="T21" fmla="*/ 224 h 456"/>
                  <a:gd name="T22" fmla="*/ 28 w 390"/>
                  <a:gd name="T23" fmla="*/ 258 h 456"/>
                  <a:gd name="T24" fmla="*/ 28 w 390"/>
                  <a:gd name="T25" fmla="*/ 286 h 456"/>
                  <a:gd name="T26" fmla="*/ 40 w 390"/>
                  <a:gd name="T27" fmla="*/ 290 h 456"/>
                  <a:gd name="T28" fmla="*/ 62 w 390"/>
                  <a:gd name="T29" fmla="*/ 294 h 456"/>
                  <a:gd name="T30" fmla="*/ 78 w 390"/>
                  <a:gd name="T31" fmla="*/ 308 h 456"/>
                  <a:gd name="T32" fmla="*/ 78 w 390"/>
                  <a:gd name="T33" fmla="*/ 330 h 456"/>
                  <a:gd name="T34" fmla="*/ 64 w 390"/>
                  <a:gd name="T35" fmla="*/ 350 h 456"/>
                  <a:gd name="T36" fmla="*/ 62 w 390"/>
                  <a:gd name="T37" fmla="*/ 376 h 456"/>
                  <a:gd name="T38" fmla="*/ 86 w 390"/>
                  <a:gd name="T39" fmla="*/ 376 h 456"/>
                  <a:gd name="T40" fmla="*/ 92 w 390"/>
                  <a:gd name="T41" fmla="*/ 412 h 456"/>
                  <a:gd name="T42" fmla="*/ 102 w 390"/>
                  <a:gd name="T43" fmla="*/ 434 h 456"/>
                  <a:gd name="T44" fmla="*/ 108 w 390"/>
                  <a:gd name="T45" fmla="*/ 440 h 456"/>
                  <a:gd name="T46" fmla="*/ 130 w 390"/>
                  <a:gd name="T47" fmla="*/ 450 h 456"/>
                  <a:gd name="T48" fmla="*/ 162 w 390"/>
                  <a:gd name="T49" fmla="*/ 456 h 456"/>
                  <a:gd name="T50" fmla="*/ 192 w 390"/>
                  <a:gd name="T51" fmla="*/ 448 h 456"/>
                  <a:gd name="T52" fmla="*/ 206 w 390"/>
                  <a:gd name="T53" fmla="*/ 416 h 456"/>
                  <a:gd name="T54" fmla="*/ 218 w 390"/>
                  <a:gd name="T55" fmla="*/ 396 h 456"/>
                  <a:gd name="T56" fmla="*/ 230 w 390"/>
                  <a:gd name="T57" fmla="*/ 392 h 456"/>
                  <a:gd name="T58" fmla="*/ 234 w 390"/>
                  <a:gd name="T59" fmla="*/ 374 h 456"/>
                  <a:gd name="T60" fmla="*/ 212 w 390"/>
                  <a:gd name="T61" fmla="*/ 364 h 456"/>
                  <a:gd name="T62" fmla="*/ 182 w 390"/>
                  <a:gd name="T63" fmla="*/ 360 h 456"/>
                  <a:gd name="T64" fmla="*/ 170 w 390"/>
                  <a:gd name="T65" fmla="*/ 340 h 456"/>
                  <a:gd name="T66" fmla="*/ 180 w 390"/>
                  <a:gd name="T67" fmla="*/ 318 h 456"/>
                  <a:gd name="T68" fmla="*/ 188 w 390"/>
                  <a:gd name="T69" fmla="*/ 288 h 456"/>
                  <a:gd name="T70" fmla="*/ 182 w 390"/>
                  <a:gd name="T71" fmla="*/ 256 h 456"/>
                  <a:gd name="T72" fmla="*/ 170 w 390"/>
                  <a:gd name="T73" fmla="*/ 244 h 456"/>
                  <a:gd name="T74" fmla="*/ 184 w 390"/>
                  <a:gd name="T75" fmla="*/ 218 h 456"/>
                  <a:gd name="T76" fmla="*/ 232 w 390"/>
                  <a:gd name="T77" fmla="*/ 176 h 456"/>
                  <a:gd name="T78" fmla="*/ 272 w 390"/>
                  <a:gd name="T79" fmla="*/ 156 h 456"/>
                  <a:gd name="T80" fmla="*/ 284 w 390"/>
                  <a:gd name="T81" fmla="*/ 140 h 456"/>
                  <a:gd name="T82" fmla="*/ 298 w 390"/>
                  <a:gd name="T83" fmla="*/ 148 h 456"/>
                  <a:gd name="T84" fmla="*/ 302 w 390"/>
                  <a:gd name="T85" fmla="*/ 162 h 456"/>
                  <a:gd name="T86" fmla="*/ 326 w 390"/>
                  <a:gd name="T87" fmla="*/ 168 h 456"/>
                  <a:gd name="T88" fmla="*/ 348 w 390"/>
                  <a:gd name="T89" fmla="*/ 152 h 456"/>
                  <a:gd name="T90" fmla="*/ 348 w 390"/>
                  <a:gd name="T91" fmla="*/ 120 h 456"/>
                  <a:gd name="T92" fmla="*/ 364 w 390"/>
                  <a:gd name="T93" fmla="*/ 98 h 456"/>
                  <a:gd name="T94" fmla="*/ 390 w 390"/>
                  <a:gd name="T95" fmla="*/ 70 h 456"/>
                  <a:gd name="T96" fmla="*/ 370 w 390"/>
                  <a:gd name="T97" fmla="*/ 62 h 456"/>
                  <a:gd name="T98" fmla="*/ 334 w 390"/>
                  <a:gd name="T99" fmla="*/ 42 h 456"/>
                  <a:gd name="T100" fmla="*/ 302 w 390"/>
                  <a:gd name="T101" fmla="*/ 40 h 456"/>
                  <a:gd name="T102" fmla="*/ 302 w 390"/>
                  <a:gd name="T103" fmla="*/ 24 h 456"/>
                  <a:gd name="T104" fmla="*/ 284 w 390"/>
                  <a:gd name="T105" fmla="*/ 8 h 456"/>
                  <a:gd name="T106" fmla="*/ 258 w 390"/>
                  <a:gd name="T107" fmla="*/ 6 h 456"/>
                  <a:gd name="T108" fmla="*/ 254 w 390"/>
                  <a:gd name="T109" fmla="*/ 14 h 456"/>
                  <a:gd name="T110" fmla="*/ 224 w 390"/>
                  <a:gd name="T111" fmla="*/ 22 h 456"/>
                  <a:gd name="T112" fmla="*/ 222 w 390"/>
                  <a:gd name="T113" fmla="*/ 12 h 456"/>
                  <a:gd name="T114" fmla="*/ 214 w 390"/>
                  <a:gd name="T115" fmla="*/ 0 h 456"/>
                  <a:gd name="T116" fmla="*/ 198 w 390"/>
                  <a:gd name="T117" fmla="*/ 12 h 456"/>
                  <a:gd name="T118" fmla="*/ 184 w 390"/>
                  <a:gd name="T119" fmla="*/ 38 h 456"/>
                  <a:gd name="T120" fmla="*/ 160 w 390"/>
                  <a:gd name="T121" fmla="*/ 42 h 456"/>
                  <a:gd name="T122" fmla="*/ 138 w 390"/>
                  <a:gd name="T123" fmla="*/ 32 h 4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90" h="456">
                    <a:moveTo>
                      <a:pt x="138" y="32"/>
                    </a:moveTo>
                    <a:lnTo>
                      <a:pt x="108" y="52"/>
                    </a:lnTo>
                    <a:lnTo>
                      <a:pt x="80" y="76"/>
                    </a:lnTo>
                    <a:lnTo>
                      <a:pt x="46" y="92"/>
                    </a:lnTo>
                    <a:lnTo>
                      <a:pt x="10" y="126"/>
                    </a:lnTo>
                    <a:lnTo>
                      <a:pt x="12" y="142"/>
                    </a:lnTo>
                    <a:lnTo>
                      <a:pt x="38" y="168"/>
                    </a:lnTo>
                    <a:lnTo>
                      <a:pt x="44" y="186"/>
                    </a:lnTo>
                    <a:lnTo>
                      <a:pt x="16" y="186"/>
                    </a:lnTo>
                    <a:lnTo>
                      <a:pt x="0" y="204"/>
                    </a:lnTo>
                    <a:lnTo>
                      <a:pt x="0" y="224"/>
                    </a:lnTo>
                    <a:lnTo>
                      <a:pt x="28" y="258"/>
                    </a:lnTo>
                    <a:lnTo>
                      <a:pt x="28" y="286"/>
                    </a:lnTo>
                    <a:lnTo>
                      <a:pt x="40" y="290"/>
                    </a:lnTo>
                    <a:lnTo>
                      <a:pt x="62" y="294"/>
                    </a:lnTo>
                    <a:lnTo>
                      <a:pt x="78" y="308"/>
                    </a:lnTo>
                    <a:lnTo>
                      <a:pt x="78" y="330"/>
                    </a:lnTo>
                    <a:lnTo>
                      <a:pt x="64" y="350"/>
                    </a:lnTo>
                    <a:lnTo>
                      <a:pt x="62" y="376"/>
                    </a:lnTo>
                    <a:lnTo>
                      <a:pt x="86" y="376"/>
                    </a:lnTo>
                    <a:lnTo>
                      <a:pt x="92" y="412"/>
                    </a:lnTo>
                    <a:lnTo>
                      <a:pt x="102" y="434"/>
                    </a:lnTo>
                    <a:lnTo>
                      <a:pt x="108" y="440"/>
                    </a:lnTo>
                    <a:lnTo>
                      <a:pt x="130" y="450"/>
                    </a:lnTo>
                    <a:lnTo>
                      <a:pt x="162" y="456"/>
                    </a:lnTo>
                    <a:lnTo>
                      <a:pt x="192" y="448"/>
                    </a:lnTo>
                    <a:lnTo>
                      <a:pt x="206" y="416"/>
                    </a:lnTo>
                    <a:lnTo>
                      <a:pt x="218" y="396"/>
                    </a:lnTo>
                    <a:lnTo>
                      <a:pt x="230" y="392"/>
                    </a:lnTo>
                    <a:lnTo>
                      <a:pt x="234" y="374"/>
                    </a:lnTo>
                    <a:lnTo>
                      <a:pt x="212" y="364"/>
                    </a:lnTo>
                    <a:lnTo>
                      <a:pt x="182" y="360"/>
                    </a:lnTo>
                    <a:lnTo>
                      <a:pt x="170" y="340"/>
                    </a:lnTo>
                    <a:lnTo>
                      <a:pt x="180" y="318"/>
                    </a:lnTo>
                    <a:lnTo>
                      <a:pt x="188" y="288"/>
                    </a:lnTo>
                    <a:lnTo>
                      <a:pt x="182" y="256"/>
                    </a:lnTo>
                    <a:lnTo>
                      <a:pt x="170" y="244"/>
                    </a:lnTo>
                    <a:lnTo>
                      <a:pt x="184" y="218"/>
                    </a:lnTo>
                    <a:lnTo>
                      <a:pt x="232" y="176"/>
                    </a:lnTo>
                    <a:lnTo>
                      <a:pt x="272" y="156"/>
                    </a:lnTo>
                    <a:lnTo>
                      <a:pt x="284" y="140"/>
                    </a:lnTo>
                    <a:lnTo>
                      <a:pt x="298" y="148"/>
                    </a:lnTo>
                    <a:lnTo>
                      <a:pt x="302" y="162"/>
                    </a:lnTo>
                    <a:lnTo>
                      <a:pt x="326" y="168"/>
                    </a:lnTo>
                    <a:lnTo>
                      <a:pt x="348" y="152"/>
                    </a:lnTo>
                    <a:lnTo>
                      <a:pt x="348" y="120"/>
                    </a:lnTo>
                    <a:lnTo>
                      <a:pt x="364" y="98"/>
                    </a:lnTo>
                    <a:lnTo>
                      <a:pt x="390" y="70"/>
                    </a:lnTo>
                    <a:lnTo>
                      <a:pt x="370" y="62"/>
                    </a:lnTo>
                    <a:lnTo>
                      <a:pt x="334" y="42"/>
                    </a:lnTo>
                    <a:lnTo>
                      <a:pt x="302" y="40"/>
                    </a:lnTo>
                    <a:lnTo>
                      <a:pt x="302" y="24"/>
                    </a:lnTo>
                    <a:lnTo>
                      <a:pt x="284" y="8"/>
                    </a:lnTo>
                    <a:lnTo>
                      <a:pt x="258" y="6"/>
                    </a:lnTo>
                    <a:lnTo>
                      <a:pt x="254" y="14"/>
                    </a:lnTo>
                    <a:lnTo>
                      <a:pt x="224" y="22"/>
                    </a:lnTo>
                    <a:lnTo>
                      <a:pt x="222" y="12"/>
                    </a:lnTo>
                    <a:lnTo>
                      <a:pt x="214" y="0"/>
                    </a:lnTo>
                    <a:lnTo>
                      <a:pt x="198" y="12"/>
                    </a:lnTo>
                    <a:lnTo>
                      <a:pt x="184" y="38"/>
                    </a:lnTo>
                    <a:lnTo>
                      <a:pt x="160" y="42"/>
                    </a:lnTo>
                    <a:lnTo>
                      <a:pt x="138" y="3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8" name="Freeform 30"/>
              <p:cNvSpPr>
                <a:spLocks/>
              </p:cNvSpPr>
              <p:nvPr/>
            </p:nvSpPr>
            <p:spPr bwMode="gray">
              <a:xfrm>
                <a:off x="2756" y="1512"/>
                <a:ext cx="390" cy="456"/>
              </a:xfrm>
              <a:custGeom>
                <a:avLst/>
                <a:gdLst>
                  <a:gd name="T0" fmla="*/ 138 w 390"/>
                  <a:gd name="T1" fmla="*/ 32 h 456"/>
                  <a:gd name="T2" fmla="*/ 108 w 390"/>
                  <a:gd name="T3" fmla="*/ 52 h 456"/>
                  <a:gd name="T4" fmla="*/ 80 w 390"/>
                  <a:gd name="T5" fmla="*/ 76 h 456"/>
                  <a:gd name="T6" fmla="*/ 46 w 390"/>
                  <a:gd name="T7" fmla="*/ 92 h 456"/>
                  <a:gd name="T8" fmla="*/ 10 w 390"/>
                  <a:gd name="T9" fmla="*/ 126 h 456"/>
                  <a:gd name="T10" fmla="*/ 12 w 390"/>
                  <a:gd name="T11" fmla="*/ 142 h 456"/>
                  <a:gd name="T12" fmla="*/ 38 w 390"/>
                  <a:gd name="T13" fmla="*/ 168 h 456"/>
                  <a:gd name="T14" fmla="*/ 44 w 390"/>
                  <a:gd name="T15" fmla="*/ 186 h 456"/>
                  <a:gd name="T16" fmla="*/ 16 w 390"/>
                  <a:gd name="T17" fmla="*/ 186 h 456"/>
                  <a:gd name="T18" fmla="*/ 0 w 390"/>
                  <a:gd name="T19" fmla="*/ 204 h 456"/>
                  <a:gd name="T20" fmla="*/ 0 w 390"/>
                  <a:gd name="T21" fmla="*/ 224 h 456"/>
                  <a:gd name="T22" fmla="*/ 28 w 390"/>
                  <a:gd name="T23" fmla="*/ 258 h 456"/>
                  <a:gd name="T24" fmla="*/ 28 w 390"/>
                  <a:gd name="T25" fmla="*/ 286 h 456"/>
                  <a:gd name="T26" fmla="*/ 40 w 390"/>
                  <a:gd name="T27" fmla="*/ 290 h 456"/>
                  <a:gd name="T28" fmla="*/ 62 w 390"/>
                  <a:gd name="T29" fmla="*/ 294 h 456"/>
                  <a:gd name="T30" fmla="*/ 78 w 390"/>
                  <a:gd name="T31" fmla="*/ 308 h 456"/>
                  <a:gd name="T32" fmla="*/ 78 w 390"/>
                  <a:gd name="T33" fmla="*/ 330 h 456"/>
                  <a:gd name="T34" fmla="*/ 64 w 390"/>
                  <a:gd name="T35" fmla="*/ 350 h 456"/>
                  <a:gd name="T36" fmla="*/ 62 w 390"/>
                  <a:gd name="T37" fmla="*/ 376 h 456"/>
                  <a:gd name="T38" fmla="*/ 86 w 390"/>
                  <a:gd name="T39" fmla="*/ 376 h 456"/>
                  <a:gd name="T40" fmla="*/ 92 w 390"/>
                  <a:gd name="T41" fmla="*/ 412 h 456"/>
                  <a:gd name="T42" fmla="*/ 102 w 390"/>
                  <a:gd name="T43" fmla="*/ 434 h 456"/>
                  <a:gd name="T44" fmla="*/ 108 w 390"/>
                  <a:gd name="T45" fmla="*/ 440 h 456"/>
                  <a:gd name="T46" fmla="*/ 130 w 390"/>
                  <a:gd name="T47" fmla="*/ 450 h 456"/>
                  <a:gd name="T48" fmla="*/ 162 w 390"/>
                  <a:gd name="T49" fmla="*/ 456 h 456"/>
                  <a:gd name="T50" fmla="*/ 192 w 390"/>
                  <a:gd name="T51" fmla="*/ 448 h 456"/>
                  <a:gd name="T52" fmla="*/ 206 w 390"/>
                  <a:gd name="T53" fmla="*/ 416 h 456"/>
                  <a:gd name="T54" fmla="*/ 218 w 390"/>
                  <a:gd name="T55" fmla="*/ 396 h 456"/>
                  <a:gd name="T56" fmla="*/ 230 w 390"/>
                  <a:gd name="T57" fmla="*/ 392 h 456"/>
                  <a:gd name="T58" fmla="*/ 234 w 390"/>
                  <a:gd name="T59" fmla="*/ 374 h 456"/>
                  <a:gd name="T60" fmla="*/ 212 w 390"/>
                  <a:gd name="T61" fmla="*/ 364 h 456"/>
                  <a:gd name="T62" fmla="*/ 182 w 390"/>
                  <a:gd name="T63" fmla="*/ 360 h 456"/>
                  <a:gd name="T64" fmla="*/ 170 w 390"/>
                  <a:gd name="T65" fmla="*/ 340 h 456"/>
                  <a:gd name="T66" fmla="*/ 180 w 390"/>
                  <a:gd name="T67" fmla="*/ 318 h 456"/>
                  <a:gd name="T68" fmla="*/ 188 w 390"/>
                  <a:gd name="T69" fmla="*/ 288 h 456"/>
                  <a:gd name="T70" fmla="*/ 182 w 390"/>
                  <a:gd name="T71" fmla="*/ 256 h 456"/>
                  <a:gd name="T72" fmla="*/ 170 w 390"/>
                  <a:gd name="T73" fmla="*/ 244 h 456"/>
                  <a:gd name="T74" fmla="*/ 184 w 390"/>
                  <a:gd name="T75" fmla="*/ 218 h 456"/>
                  <a:gd name="T76" fmla="*/ 232 w 390"/>
                  <a:gd name="T77" fmla="*/ 176 h 456"/>
                  <a:gd name="T78" fmla="*/ 272 w 390"/>
                  <a:gd name="T79" fmla="*/ 156 h 456"/>
                  <a:gd name="T80" fmla="*/ 284 w 390"/>
                  <a:gd name="T81" fmla="*/ 140 h 456"/>
                  <a:gd name="T82" fmla="*/ 298 w 390"/>
                  <a:gd name="T83" fmla="*/ 148 h 456"/>
                  <a:gd name="T84" fmla="*/ 302 w 390"/>
                  <a:gd name="T85" fmla="*/ 162 h 456"/>
                  <a:gd name="T86" fmla="*/ 326 w 390"/>
                  <a:gd name="T87" fmla="*/ 168 h 456"/>
                  <a:gd name="T88" fmla="*/ 348 w 390"/>
                  <a:gd name="T89" fmla="*/ 152 h 456"/>
                  <a:gd name="T90" fmla="*/ 348 w 390"/>
                  <a:gd name="T91" fmla="*/ 120 h 456"/>
                  <a:gd name="T92" fmla="*/ 364 w 390"/>
                  <a:gd name="T93" fmla="*/ 98 h 456"/>
                  <a:gd name="T94" fmla="*/ 390 w 390"/>
                  <a:gd name="T95" fmla="*/ 70 h 456"/>
                  <a:gd name="T96" fmla="*/ 370 w 390"/>
                  <a:gd name="T97" fmla="*/ 62 h 456"/>
                  <a:gd name="T98" fmla="*/ 334 w 390"/>
                  <a:gd name="T99" fmla="*/ 42 h 456"/>
                  <a:gd name="T100" fmla="*/ 302 w 390"/>
                  <a:gd name="T101" fmla="*/ 40 h 456"/>
                  <a:gd name="T102" fmla="*/ 302 w 390"/>
                  <a:gd name="T103" fmla="*/ 24 h 456"/>
                  <a:gd name="T104" fmla="*/ 284 w 390"/>
                  <a:gd name="T105" fmla="*/ 8 h 456"/>
                  <a:gd name="T106" fmla="*/ 258 w 390"/>
                  <a:gd name="T107" fmla="*/ 6 h 456"/>
                  <a:gd name="T108" fmla="*/ 254 w 390"/>
                  <a:gd name="T109" fmla="*/ 14 h 456"/>
                  <a:gd name="T110" fmla="*/ 224 w 390"/>
                  <a:gd name="T111" fmla="*/ 22 h 456"/>
                  <a:gd name="T112" fmla="*/ 222 w 390"/>
                  <a:gd name="T113" fmla="*/ 12 h 456"/>
                  <a:gd name="T114" fmla="*/ 214 w 390"/>
                  <a:gd name="T115" fmla="*/ 0 h 456"/>
                  <a:gd name="T116" fmla="*/ 198 w 390"/>
                  <a:gd name="T117" fmla="*/ 12 h 456"/>
                  <a:gd name="T118" fmla="*/ 184 w 390"/>
                  <a:gd name="T119" fmla="*/ 38 h 456"/>
                  <a:gd name="T120" fmla="*/ 160 w 390"/>
                  <a:gd name="T121" fmla="*/ 42 h 456"/>
                  <a:gd name="T122" fmla="*/ 138 w 390"/>
                  <a:gd name="T123" fmla="*/ 32 h 4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90" h="456">
                    <a:moveTo>
                      <a:pt x="138" y="32"/>
                    </a:moveTo>
                    <a:lnTo>
                      <a:pt x="108" y="52"/>
                    </a:lnTo>
                    <a:lnTo>
                      <a:pt x="80" y="76"/>
                    </a:lnTo>
                    <a:lnTo>
                      <a:pt x="46" y="92"/>
                    </a:lnTo>
                    <a:lnTo>
                      <a:pt x="10" y="126"/>
                    </a:lnTo>
                    <a:lnTo>
                      <a:pt x="12" y="142"/>
                    </a:lnTo>
                    <a:lnTo>
                      <a:pt x="38" y="168"/>
                    </a:lnTo>
                    <a:lnTo>
                      <a:pt x="44" y="186"/>
                    </a:lnTo>
                    <a:lnTo>
                      <a:pt x="16" y="186"/>
                    </a:lnTo>
                    <a:lnTo>
                      <a:pt x="0" y="204"/>
                    </a:lnTo>
                    <a:lnTo>
                      <a:pt x="0" y="224"/>
                    </a:lnTo>
                    <a:lnTo>
                      <a:pt x="28" y="258"/>
                    </a:lnTo>
                    <a:lnTo>
                      <a:pt x="28" y="286"/>
                    </a:lnTo>
                    <a:lnTo>
                      <a:pt x="40" y="290"/>
                    </a:lnTo>
                    <a:lnTo>
                      <a:pt x="62" y="294"/>
                    </a:lnTo>
                    <a:lnTo>
                      <a:pt x="78" y="308"/>
                    </a:lnTo>
                    <a:lnTo>
                      <a:pt x="78" y="330"/>
                    </a:lnTo>
                    <a:lnTo>
                      <a:pt x="64" y="350"/>
                    </a:lnTo>
                    <a:lnTo>
                      <a:pt x="62" y="376"/>
                    </a:lnTo>
                    <a:lnTo>
                      <a:pt x="86" y="376"/>
                    </a:lnTo>
                    <a:lnTo>
                      <a:pt x="92" y="412"/>
                    </a:lnTo>
                    <a:lnTo>
                      <a:pt x="102" y="434"/>
                    </a:lnTo>
                    <a:lnTo>
                      <a:pt x="108" y="440"/>
                    </a:lnTo>
                    <a:lnTo>
                      <a:pt x="130" y="450"/>
                    </a:lnTo>
                    <a:lnTo>
                      <a:pt x="162" y="456"/>
                    </a:lnTo>
                    <a:lnTo>
                      <a:pt x="192" y="448"/>
                    </a:lnTo>
                    <a:lnTo>
                      <a:pt x="206" y="416"/>
                    </a:lnTo>
                    <a:lnTo>
                      <a:pt x="218" y="396"/>
                    </a:lnTo>
                    <a:lnTo>
                      <a:pt x="230" y="392"/>
                    </a:lnTo>
                    <a:lnTo>
                      <a:pt x="234" y="374"/>
                    </a:lnTo>
                    <a:lnTo>
                      <a:pt x="212" y="364"/>
                    </a:lnTo>
                    <a:lnTo>
                      <a:pt x="182" y="360"/>
                    </a:lnTo>
                    <a:lnTo>
                      <a:pt x="170" y="340"/>
                    </a:lnTo>
                    <a:lnTo>
                      <a:pt x="180" y="318"/>
                    </a:lnTo>
                    <a:lnTo>
                      <a:pt x="188" y="288"/>
                    </a:lnTo>
                    <a:lnTo>
                      <a:pt x="182" y="256"/>
                    </a:lnTo>
                    <a:lnTo>
                      <a:pt x="170" y="244"/>
                    </a:lnTo>
                    <a:lnTo>
                      <a:pt x="184" y="218"/>
                    </a:lnTo>
                    <a:lnTo>
                      <a:pt x="232" y="176"/>
                    </a:lnTo>
                    <a:lnTo>
                      <a:pt x="272" y="156"/>
                    </a:lnTo>
                    <a:lnTo>
                      <a:pt x="284" y="140"/>
                    </a:lnTo>
                    <a:lnTo>
                      <a:pt x="298" y="148"/>
                    </a:lnTo>
                    <a:lnTo>
                      <a:pt x="302" y="162"/>
                    </a:lnTo>
                    <a:lnTo>
                      <a:pt x="326" y="168"/>
                    </a:lnTo>
                    <a:lnTo>
                      <a:pt x="348" y="152"/>
                    </a:lnTo>
                    <a:lnTo>
                      <a:pt x="348" y="120"/>
                    </a:lnTo>
                    <a:lnTo>
                      <a:pt x="364" y="98"/>
                    </a:lnTo>
                    <a:lnTo>
                      <a:pt x="390" y="70"/>
                    </a:lnTo>
                    <a:lnTo>
                      <a:pt x="370" y="62"/>
                    </a:lnTo>
                    <a:lnTo>
                      <a:pt x="334" y="42"/>
                    </a:lnTo>
                    <a:lnTo>
                      <a:pt x="302" y="40"/>
                    </a:lnTo>
                    <a:lnTo>
                      <a:pt x="302" y="24"/>
                    </a:lnTo>
                    <a:lnTo>
                      <a:pt x="284" y="8"/>
                    </a:lnTo>
                    <a:lnTo>
                      <a:pt x="258" y="6"/>
                    </a:lnTo>
                    <a:lnTo>
                      <a:pt x="254" y="14"/>
                    </a:lnTo>
                    <a:lnTo>
                      <a:pt x="224" y="22"/>
                    </a:lnTo>
                    <a:lnTo>
                      <a:pt x="222" y="12"/>
                    </a:lnTo>
                    <a:lnTo>
                      <a:pt x="214" y="0"/>
                    </a:lnTo>
                    <a:lnTo>
                      <a:pt x="198" y="12"/>
                    </a:lnTo>
                    <a:lnTo>
                      <a:pt x="184" y="38"/>
                    </a:lnTo>
                    <a:lnTo>
                      <a:pt x="160" y="42"/>
                    </a:lnTo>
                    <a:lnTo>
                      <a:pt x="138" y="32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69" name="Freeform 31"/>
              <p:cNvSpPr>
                <a:spLocks/>
              </p:cNvSpPr>
              <p:nvPr/>
            </p:nvSpPr>
            <p:spPr bwMode="gray">
              <a:xfrm>
                <a:off x="2926" y="1542"/>
                <a:ext cx="522" cy="594"/>
              </a:xfrm>
              <a:custGeom>
                <a:avLst/>
                <a:gdLst>
                  <a:gd name="T0" fmla="*/ 432 w 522"/>
                  <a:gd name="T1" fmla="*/ 2 h 594"/>
                  <a:gd name="T2" fmla="*/ 388 w 522"/>
                  <a:gd name="T3" fmla="*/ 42 h 594"/>
                  <a:gd name="T4" fmla="*/ 344 w 522"/>
                  <a:gd name="T5" fmla="*/ 32 h 594"/>
                  <a:gd name="T6" fmla="*/ 302 w 522"/>
                  <a:gd name="T7" fmla="*/ 36 h 594"/>
                  <a:gd name="T8" fmla="*/ 230 w 522"/>
                  <a:gd name="T9" fmla="*/ 40 h 594"/>
                  <a:gd name="T10" fmla="*/ 178 w 522"/>
                  <a:gd name="T11" fmla="*/ 90 h 594"/>
                  <a:gd name="T12" fmla="*/ 156 w 522"/>
                  <a:gd name="T13" fmla="*/ 138 h 594"/>
                  <a:gd name="T14" fmla="*/ 128 w 522"/>
                  <a:gd name="T15" fmla="*/ 118 h 594"/>
                  <a:gd name="T16" fmla="*/ 102 w 522"/>
                  <a:gd name="T17" fmla="*/ 126 h 594"/>
                  <a:gd name="T18" fmla="*/ 14 w 522"/>
                  <a:gd name="T19" fmla="*/ 188 h 594"/>
                  <a:gd name="T20" fmla="*/ 12 w 522"/>
                  <a:gd name="T21" fmla="*/ 226 h 594"/>
                  <a:gd name="T22" fmla="*/ 10 w 522"/>
                  <a:gd name="T23" fmla="*/ 288 h 594"/>
                  <a:gd name="T24" fmla="*/ 12 w 522"/>
                  <a:gd name="T25" fmla="*/ 330 h 594"/>
                  <a:gd name="T26" fmla="*/ 64 w 522"/>
                  <a:gd name="T27" fmla="*/ 344 h 594"/>
                  <a:gd name="T28" fmla="*/ 48 w 522"/>
                  <a:gd name="T29" fmla="*/ 366 h 594"/>
                  <a:gd name="T30" fmla="*/ 22 w 522"/>
                  <a:gd name="T31" fmla="*/ 418 h 594"/>
                  <a:gd name="T32" fmla="*/ 18 w 522"/>
                  <a:gd name="T33" fmla="*/ 442 h 594"/>
                  <a:gd name="T34" fmla="*/ 8 w 522"/>
                  <a:gd name="T35" fmla="*/ 474 h 594"/>
                  <a:gd name="T36" fmla="*/ 46 w 522"/>
                  <a:gd name="T37" fmla="*/ 492 h 594"/>
                  <a:gd name="T38" fmla="*/ 92 w 522"/>
                  <a:gd name="T39" fmla="*/ 506 h 594"/>
                  <a:gd name="T40" fmla="*/ 108 w 522"/>
                  <a:gd name="T41" fmla="*/ 558 h 594"/>
                  <a:gd name="T42" fmla="*/ 162 w 522"/>
                  <a:gd name="T43" fmla="*/ 566 h 594"/>
                  <a:gd name="T44" fmla="*/ 166 w 522"/>
                  <a:gd name="T45" fmla="*/ 534 h 594"/>
                  <a:gd name="T46" fmla="*/ 158 w 522"/>
                  <a:gd name="T47" fmla="*/ 474 h 594"/>
                  <a:gd name="T48" fmla="*/ 204 w 522"/>
                  <a:gd name="T49" fmla="*/ 444 h 594"/>
                  <a:gd name="T50" fmla="*/ 260 w 522"/>
                  <a:gd name="T51" fmla="*/ 424 h 594"/>
                  <a:gd name="T52" fmla="*/ 274 w 522"/>
                  <a:gd name="T53" fmla="*/ 458 h 594"/>
                  <a:gd name="T54" fmla="*/ 254 w 522"/>
                  <a:gd name="T55" fmla="*/ 506 h 594"/>
                  <a:gd name="T56" fmla="*/ 226 w 522"/>
                  <a:gd name="T57" fmla="*/ 542 h 594"/>
                  <a:gd name="T58" fmla="*/ 210 w 522"/>
                  <a:gd name="T59" fmla="*/ 560 h 594"/>
                  <a:gd name="T60" fmla="*/ 270 w 522"/>
                  <a:gd name="T61" fmla="*/ 588 h 594"/>
                  <a:gd name="T62" fmla="*/ 306 w 522"/>
                  <a:gd name="T63" fmla="*/ 582 h 594"/>
                  <a:gd name="T64" fmla="*/ 358 w 522"/>
                  <a:gd name="T65" fmla="*/ 558 h 594"/>
                  <a:gd name="T66" fmla="*/ 408 w 522"/>
                  <a:gd name="T67" fmla="*/ 528 h 594"/>
                  <a:gd name="T68" fmla="*/ 448 w 522"/>
                  <a:gd name="T69" fmla="*/ 558 h 594"/>
                  <a:gd name="T70" fmla="*/ 490 w 522"/>
                  <a:gd name="T71" fmla="*/ 564 h 594"/>
                  <a:gd name="T72" fmla="*/ 504 w 522"/>
                  <a:gd name="T73" fmla="*/ 488 h 594"/>
                  <a:gd name="T74" fmla="*/ 516 w 522"/>
                  <a:gd name="T75" fmla="*/ 446 h 594"/>
                  <a:gd name="T76" fmla="*/ 520 w 522"/>
                  <a:gd name="T77" fmla="*/ 398 h 594"/>
                  <a:gd name="T78" fmla="*/ 484 w 522"/>
                  <a:gd name="T79" fmla="*/ 416 h 594"/>
                  <a:gd name="T80" fmla="*/ 474 w 522"/>
                  <a:gd name="T81" fmla="*/ 392 h 594"/>
                  <a:gd name="T82" fmla="*/ 464 w 522"/>
                  <a:gd name="T83" fmla="*/ 356 h 594"/>
                  <a:gd name="T84" fmla="*/ 478 w 522"/>
                  <a:gd name="T85" fmla="*/ 266 h 594"/>
                  <a:gd name="T86" fmla="*/ 492 w 522"/>
                  <a:gd name="T87" fmla="*/ 168 h 594"/>
                  <a:gd name="T88" fmla="*/ 474 w 522"/>
                  <a:gd name="T89" fmla="*/ 106 h 594"/>
                  <a:gd name="T90" fmla="*/ 474 w 522"/>
                  <a:gd name="T91" fmla="*/ 34 h 594"/>
                  <a:gd name="T92" fmla="*/ 448 w 522"/>
                  <a:gd name="T93" fmla="*/ 0 h 59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2" h="594">
                    <a:moveTo>
                      <a:pt x="448" y="0"/>
                    </a:moveTo>
                    <a:lnTo>
                      <a:pt x="432" y="2"/>
                    </a:lnTo>
                    <a:lnTo>
                      <a:pt x="408" y="28"/>
                    </a:lnTo>
                    <a:lnTo>
                      <a:pt x="388" y="42"/>
                    </a:lnTo>
                    <a:lnTo>
                      <a:pt x="366" y="34"/>
                    </a:lnTo>
                    <a:lnTo>
                      <a:pt x="344" y="32"/>
                    </a:lnTo>
                    <a:lnTo>
                      <a:pt x="314" y="44"/>
                    </a:lnTo>
                    <a:lnTo>
                      <a:pt x="302" y="36"/>
                    </a:lnTo>
                    <a:lnTo>
                      <a:pt x="274" y="36"/>
                    </a:lnTo>
                    <a:lnTo>
                      <a:pt x="230" y="40"/>
                    </a:lnTo>
                    <a:lnTo>
                      <a:pt x="220" y="40"/>
                    </a:lnTo>
                    <a:lnTo>
                      <a:pt x="178" y="90"/>
                    </a:lnTo>
                    <a:lnTo>
                      <a:pt x="178" y="122"/>
                    </a:lnTo>
                    <a:lnTo>
                      <a:pt x="156" y="138"/>
                    </a:lnTo>
                    <a:lnTo>
                      <a:pt x="132" y="132"/>
                    </a:lnTo>
                    <a:lnTo>
                      <a:pt x="128" y="118"/>
                    </a:lnTo>
                    <a:lnTo>
                      <a:pt x="114" y="110"/>
                    </a:lnTo>
                    <a:lnTo>
                      <a:pt x="102" y="126"/>
                    </a:lnTo>
                    <a:lnTo>
                      <a:pt x="64" y="146"/>
                    </a:lnTo>
                    <a:lnTo>
                      <a:pt x="14" y="188"/>
                    </a:lnTo>
                    <a:lnTo>
                      <a:pt x="0" y="214"/>
                    </a:lnTo>
                    <a:lnTo>
                      <a:pt x="12" y="226"/>
                    </a:lnTo>
                    <a:lnTo>
                      <a:pt x="18" y="258"/>
                    </a:lnTo>
                    <a:lnTo>
                      <a:pt x="10" y="288"/>
                    </a:lnTo>
                    <a:lnTo>
                      <a:pt x="0" y="310"/>
                    </a:lnTo>
                    <a:lnTo>
                      <a:pt x="12" y="330"/>
                    </a:lnTo>
                    <a:lnTo>
                      <a:pt x="42" y="334"/>
                    </a:lnTo>
                    <a:lnTo>
                      <a:pt x="64" y="344"/>
                    </a:lnTo>
                    <a:lnTo>
                      <a:pt x="60" y="362"/>
                    </a:lnTo>
                    <a:lnTo>
                      <a:pt x="48" y="366"/>
                    </a:lnTo>
                    <a:lnTo>
                      <a:pt x="36" y="386"/>
                    </a:lnTo>
                    <a:lnTo>
                      <a:pt x="22" y="418"/>
                    </a:lnTo>
                    <a:lnTo>
                      <a:pt x="8" y="422"/>
                    </a:lnTo>
                    <a:lnTo>
                      <a:pt x="18" y="442"/>
                    </a:lnTo>
                    <a:lnTo>
                      <a:pt x="16" y="460"/>
                    </a:lnTo>
                    <a:lnTo>
                      <a:pt x="8" y="474"/>
                    </a:lnTo>
                    <a:lnTo>
                      <a:pt x="36" y="482"/>
                    </a:lnTo>
                    <a:lnTo>
                      <a:pt x="46" y="492"/>
                    </a:lnTo>
                    <a:lnTo>
                      <a:pt x="76" y="492"/>
                    </a:lnTo>
                    <a:lnTo>
                      <a:pt x="92" y="506"/>
                    </a:lnTo>
                    <a:lnTo>
                      <a:pt x="108" y="530"/>
                    </a:lnTo>
                    <a:lnTo>
                      <a:pt x="108" y="558"/>
                    </a:lnTo>
                    <a:lnTo>
                      <a:pt x="126" y="568"/>
                    </a:lnTo>
                    <a:lnTo>
                      <a:pt x="162" y="566"/>
                    </a:lnTo>
                    <a:lnTo>
                      <a:pt x="156" y="548"/>
                    </a:lnTo>
                    <a:lnTo>
                      <a:pt x="166" y="534"/>
                    </a:lnTo>
                    <a:lnTo>
                      <a:pt x="168" y="486"/>
                    </a:lnTo>
                    <a:lnTo>
                      <a:pt x="158" y="474"/>
                    </a:lnTo>
                    <a:lnTo>
                      <a:pt x="178" y="448"/>
                    </a:lnTo>
                    <a:lnTo>
                      <a:pt x="204" y="444"/>
                    </a:lnTo>
                    <a:lnTo>
                      <a:pt x="220" y="424"/>
                    </a:lnTo>
                    <a:lnTo>
                      <a:pt x="260" y="424"/>
                    </a:lnTo>
                    <a:lnTo>
                      <a:pt x="274" y="438"/>
                    </a:lnTo>
                    <a:lnTo>
                      <a:pt x="274" y="458"/>
                    </a:lnTo>
                    <a:lnTo>
                      <a:pt x="280" y="474"/>
                    </a:lnTo>
                    <a:lnTo>
                      <a:pt x="254" y="506"/>
                    </a:lnTo>
                    <a:lnTo>
                      <a:pt x="248" y="528"/>
                    </a:lnTo>
                    <a:lnTo>
                      <a:pt x="226" y="542"/>
                    </a:lnTo>
                    <a:lnTo>
                      <a:pt x="214" y="542"/>
                    </a:lnTo>
                    <a:lnTo>
                      <a:pt x="210" y="560"/>
                    </a:lnTo>
                    <a:lnTo>
                      <a:pt x="232" y="582"/>
                    </a:lnTo>
                    <a:lnTo>
                      <a:pt x="270" y="588"/>
                    </a:lnTo>
                    <a:lnTo>
                      <a:pt x="292" y="594"/>
                    </a:lnTo>
                    <a:lnTo>
                      <a:pt x="306" y="582"/>
                    </a:lnTo>
                    <a:lnTo>
                      <a:pt x="330" y="556"/>
                    </a:lnTo>
                    <a:lnTo>
                      <a:pt x="358" y="558"/>
                    </a:lnTo>
                    <a:lnTo>
                      <a:pt x="378" y="540"/>
                    </a:lnTo>
                    <a:lnTo>
                      <a:pt x="408" y="528"/>
                    </a:lnTo>
                    <a:lnTo>
                      <a:pt x="428" y="542"/>
                    </a:lnTo>
                    <a:lnTo>
                      <a:pt x="448" y="558"/>
                    </a:lnTo>
                    <a:lnTo>
                      <a:pt x="470" y="542"/>
                    </a:lnTo>
                    <a:lnTo>
                      <a:pt x="490" y="564"/>
                    </a:lnTo>
                    <a:lnTo>
                      <a:pt x="498" y="544"/>
                    </a:lnTo>
                    <a:lnTo>
                      <a:pt x="504" y="488"/>
                    </a:lnTo>
                    <a:lnTo>
                      <a:pt x="514" y="480"/>
                    </a:lnTo>
                    <a:lnTo>
                      <a:pt x="516" y="446"/>
                    </a:lnTo>
                    <a:lnTo>
                      <a:pt x="522" y="434"/>
                    </a:lnTo>
                    <a:lnTo>
                      <a:pt x="520" y="398"/>
                    </a:lnTo>
                    <a:lnTo>
                      <a:pt x="510" y="390"/>
                    </a:lnTo>
                    <a:lnTo>
                      <a:pt x="484" y="416"/>
                    </a:lnTo>
                    <a:lnTo>
                      <a:pt x="466" y="416"/>
                    </a:lnTo>
                    <a:lnTo>
                      <a:pt x="474" y="392"/>
                    </a:lnTo>
                    <a:lnTo>
                      <a:pt x="474" y="372"/>
                    </a:lnTo>
                    <a:lnTo>
                      <a:pt x="464" y="356"/>
                    </a:lnTo>
                    <a:lnTo>
                      <a:pt x="464" y="290"/>
                    </a:lnTo>
                    <a:lnTo>
                      <a:pt x="478" y="266"/>
                    </a:lnTo>
                    <a:lnTo>
                      <a:pt x="474" y="184"/>
                    </a:lnTo>
                    <a:lnTo>
                      <a:pt x="492" y="168"/>
                    </a:lnTo>
                    <a:lnTo>
                      <a:pt x="486" y="124"/>
                    </a:lnTo>
                    <a:lnTo>
                      <a:pt x="474" y="106"/>
                    </a:lnTo>
                    <a:lnTo>
                      <a:pt x="466" y="60"/>
                    </a:lnTo>
                    <a:lnTo>
                      <a:pt x="474" y="34"/>
                    </a:lnTo>
                    <a:lnTo>
                      <a:pt x="456" y="12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0" name="Freeform 32"/>
              <p:cNvSpPr>
                <a:spLocks/>
              </p:cNvSpPr>
              <p:nvPr/>
            </p:nvSpPr>
            <p:spPr bwMode="gray">
              <a:xfrm>
                <a:off x="2926" y="1542"/>
                <a:ext cx="522" cy="594"/>
              </a:xfrm>
              <a:custGeom>
                <a:avLst/>
                <a:gdLst>
                  <a:gd name="T0" fmla="*/ 432 w 522"/>
                  <a:gd name="T1" fmla="*/ 2 h 594"/>
                  <a:gd name="T2" fmla="*/ 388 w 522"/>
                  <a:gd name="T3" fmla="*/ 42 h 594"/>
                  <a:gd name="T4" fmla="*/ 344 w 522"/>
                  <a:gd name="T5" fmla="*/ 32 h 594"/>
                  <a:gd name="T6" fmla="*/ 302 w 522"/>
                  <a:gd name="T7" fmla="*/ 36 h 594"/>
                  <a:gd name="T8" fmla="*/ 230 w 522"/>
                  <a:gd name="T9" fmla="*/ 40 h 594"/>
                  <a:gd name="T10" fmla="*/ 178 w 522"/>
                  <a:gd name="T11" fmla="*/ 90 h 594"/>
                  <a:gd name="T12" fmla="*/ 156 w 522"/>
                  <a:gd name="T13" fmla="*/ 138 h 594"/>
                  <a:gd name="T14" fmla="*/ 128 w 522"/>
                  <a:gd name="T15" fmla="*/ 118 h 594"/>
                  <a:gd name="T16" fmla="*/ 102 w 522"/>
                  <a:gd name="T17" fmla="*/ 126 h 594"/>
                  <a:gd name="T18" fmla="*/ 14 w 522"/>
                  <a:gd name="T19" fmla="*/ 188 h 594"/>
                  <a:gd name="T20" fmla="*/ 12 w 522"/>
                  <a:gd name="T21" fmla="*/ 226 h 594"/>
                  <a:gd name="T22" fmla="*/ 10 w 522"/>
                  <a:gd name="T23" fmla="*/ 288 h 594"/>
                  <a:gd name="T24" fmla="*/ 12 w 522"/>
                  <a:gd name="T25" fmla="*/ 330 h 594"/>
                  <a:gd name="T26" fmla="*/ 64 w 522"/>
                  <a:gd name="T27" fmla="*/ 344 h 594"/>
                  <a:gd name="T28" fmla="*/ 48 w 522"/>
                  <a:gd name="T29" fmla="*/ 366 h 594"/>
                  <a:gd name="T30" fmla="*/ 22 w 522"/>
                  <a:gd name="T31" fmla="*/ 418 h 594"/>
                  <a:gd name="T32" fmla="*/ 18 w 522"/>
                  <a:gd name="T33" fmla="*/ 442 h 594"/>
                  <a:gd name="T34" fmla="*/ 8 w 522"/>
                  <a:gd name="T35" fmla="*/ 474 h 594"/>
                  <a:gd name="T36" fmla="*/ 46 w 522"/>
                  <a:gd name="T37" fmla="*/ 492 h 594"/>
                  <a:gd name="T38" fmla="*/ 92 w 522"/>
                  <a:gd name="T39" fmla="*/ 506 h 594"/>
                  <a:gd name="T40" fmla="*/ 108 w 522"/>
                  <a:gd name="T41" fmla="*/ 558 h 594"/>
                  <a:gd name="T42" fmla="*/ 162 w 522"/>
                  <a:gd name="T43" fmla="*/ 566 h 594"/>
                  <a:gd name="T44" fmla="*/ 166 w 522"/>
                  <a:gd name="T45" fmla="*/ 534 h 594"/>
                  <a:gd name="T46" fmla="*/ 158 w 522"/>
                  <a:gd name="T47" fmla="*/ 474 h 594"/>
                  <a:gd name="T48" fmla="*/ 204 w 522"/>
                  <a:gd name="T49" fmla="*/ 444 h 594"/>
                  <a:gd name="T50" fmla="*/ 260 w 522"/>
                  <a:gd name="T51" fmla="*/ 424 h 594"/>
                  <a:gd name="T52" fmla="*/ 274 w 522"/>
                  <a:gd name="T53" fmla="*/ 458 h 594"/>
                  <a:gd name="T54" fmla="*/ 254 w 522"/>
                  <a:gd name="T55" fmla="*/ 506 h 594"/>
                  <a:gd name="T56" fmla="*/ 226 w 522"/>
                  <a:gd name="T57" fmla="*/ 542 h 594"/>
                  <a:gd name="T58" fmla="*/ 210 w 522"/>
                  <a:gd name="T59" fmla="*/ 560 h 594"/>
                  <a:gd name="T60" fmla="*/ 270 w 522"/>
                  <a:gd name="T61" fmla="*/ 588 h 594"/>
                  <a:gd name="T62" fmla="*/ 306 w 522"/>
                  <a:gd name="T63" fmla="*/ 582 h 594"/>
                  <a:gd name="T64" fmla="*/ 358 w 522"/>
                  <a:gd name="T65" fmla="*/ 558 h 594"/>
                  <a:gd name="T66" fmla="*/ 408 w 522"/>
                  <a:gd name="T67" fmla="*/ 528 h 594"/>
                  <a:gd name="T68" fmla="*/ 448 w 522"/>
                  <a:gd name="T69" fmla="*/ 558 h 594"/>
                  <a:gd name="T70" fmla="*/ 490 w 522"/>
                  <a:gd name="T71" fmla="*/ 564 h 594"/>
                  <a:gd name="T72" fmla="*/ 504 w 522"/>
                  <a:gd name="T73" fmla="*/ 488 h 594"/>
                  <a:gd name="T74" fmla="*/ 516 w 522"/>
                  <a:gd name="T75" fmla="*/ 446 h 594"/>
                  <a:gd name="T76" fmla="*/ 520 w 522"/>
                  <a:gd name="T77" fmla="*/ 398 h 594"/>
                  <a:gd name="T78" fmla="*/ 484 w 522"/>
                  <a:gd name="T79" fmla="*/ 416 h 594"/>
                  <a:gd name="T80" fmla="*/ 474 w 522"/>
                  <a:gd name="T81" fmla="*/ 392 h 594"/>
                  <a:gd name="T82" fmla="*/ 464 w 522"/>
                  <a:gd name="T83" fmla="*/ 356 h 594"/>
                  <a:gd name="T84" fmla="*/ 478 w 522"/>
                  <a:gd name="T85" fmla="*/ 266 h 594"/>
                  <a:gd name="T86" fmla="*/ 492 w 522"/>
                  <a:gd name="T87" fmla="*/ 168 h 594"/>
                  <a:gd name="T88" fmla="*/ 474 w 522"/>
                  <a:gd name="T89" fmla="*/ 106 h 594"/>
                  <a:gd name="T90" fmla="*/ 474 w 522"/>
                  <a:gd name="T91" fmla="*/ 34 h 594"/>
                  <a:gd name="T92" fmla="*/ 448 w 522"/>
                  <a:gd name="T93" fmla="*/ 0 h 59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2" h="594">
                    <a:moveTo>
                      <a:pt x="448" y="0"/>
                    </a:moveTo>
                    <a:lnTo>
                      <a:pt x="432" y="2"/>
                    </a:lnTo>
                    <a:lnTo>
                      <a:pt x="408" y="28"/>
                    </a:lnTo>
                    <a:lnTo>
                      <a:pt x="388" y="42"/>
                    </a:lnTo>
                    <a:lnTo>
                      <a:pt x="366" y="34"/>
                    </a:lnTo>
                    <a:lnTo>
                      <a:pt x="344" y="32"/>
                    </a:lnTo>
                    <a:lnTo>
                      <a:pt x="314" y="44"/>
                    </a:lnTo>
                    <a:lnTo>
                      <a:pt x="302" y="36"/>
                    </a:lnTo>
                    <a:lnTo>
                      <a:pt x="274" y="36"/>
                    </a:lnTo>
                    <a:lnTo>
                      <a:pt x="230" y="40"/>
                    </a:lnTo>
                    <a:lnTo>
                      <a:pt x="220" y="40"/>
                    </a:lnTo>
                    <a:lnTo>
                      <a:pt x="178" y="90"/>
                    </a:lnTo>
                    <a:lnTo>
                      <a:pt x="178" y="122"/>
                    </a:lnTo>
                    <a:lnTo>
                      <a:pt x="156" y="138"/>
                    </a:lnTo>
                    <a:lnTo>
                      <a:pt x="132" y="132"/>
                    </a:lnTo>
                    <a:lnTo>
                      <a:pt x="128" y="118"/>
                    </a:lnTo>
                    <a:lnTo>
                      <a:pt x="114" y="110"/>
                    </a:lnTo>
                    <a:lnTo>
                      <a:pt x="102" y="126"/>
                    </a:lnTo>
                    <a:lnTo>
                      <a:pt x="64" y="146"/>
                    </a:lnTo>
                    <a:lnTo>
                      <a:pt x="14" y="188"/>
                    </a:lnTo>
                    <a:lnTo>
                      <a:pt x="0" y="214"/>
                    </a:lnTo>
                    <a:lnTo>
                      <a:pt x="12" y="226"/>
                    </a:lnTo>
                    <a:lnTo>
                      <a:pt x="18" y="258"/>
                    </a:lnTo>
                    <a:lnTo>
                      <a:pt x="10" y="288"/>
                    </a:lnTo>
                    <a:lnTo>
                      <a:pt x="0" y="310"/>
                    </a:lnTo>
                    <a:lnTo>
                      <a:pt x="12" y="330"/>
                    </a:lnTo>
                    <a:lnTo>
                      <a:pt x="42" y="334"/>
                    </a:lnTo>
                    <a:lnTo>
                      <a:pt x="64" y="344"/>
                    </a:lnTo>
                    <a:lnTo>
                      <a:pt x="60" y="362"/>
                    </a:lnTo>
                    <a:lnTo>
                      <a:pt x="48" y="366"/>
                    </a:lnTo>
                    <a:lnTo>
                      <a:pt x="36" y="386"/>
                    </a:lnTo>
                    <a:lnTo>
                      <a:pt x="22" y="418"/>
                    </a:lnTo>
                    <a:lnTo>
                      <a:pt x="8" y="422"/>
                    </a:lnTo>
                    <a:lnTo>
                      <a:pt x="18" y="442"/>
                    </a:lnTo>
                    <a:lnTo>
                      <a:pt x="16" y="460"/>
                    </a:lnTo>
                    <a:lnTo>
                      <a:pt x="8" y="474"/>
                    </a:lnTo>
                    <a:lnTo>
                      <a:pt x="36" y="482"/>
                    </a:lnTo>
                    <a:lnTo>
                      <a:pt x="46" y="492"/>
                    </a:lnTo>
                    <a:lnTo>
                      <a:pt x="76" y="492"/>
                    </a:lnTo>
                    <a:lnTo>
                      <a:pt x="92" y="506"/>
                    </a:lnTo>
                    <a:lnTo>
                      <a:pt x="108" y="530"/>
                    </a:lnTo>
                    <a:lnTo>
                      <a:pt x="108" y="558"/>
                    </a:lnTo>
                    <a:lnTo>
                      <a:pt x="126" y="568"/>
                    </a:lnTo>
                    <a:lnTo>
                      <a:pt x="162" y="566"/>
                    </a:lnTo>
                    <a:lnTo>
                      <a:pt x="156" y="548"/>
                    </a:lnTo>
                    <a:lnTo>
                      <a:pt x="166" y="534"/>
                    </a:lnTo>
                    <a:lnTo>
                      <a:pt x="168" y="486"/>
                    </a:lnTo>
                    <a:lnTo>
                      <a:pt x="158" y="474"/>
                    </a:lnTo>
                    <a:lnTo>
                      <a:pt x="178" y="448"/>
                    </a:lnTo>
                    <a:lnTo>
                      <a:pt x="204" y="444"/>
                    </a:lnTo>
                    <a:lnTo>
                      <a:pt x="220" y="424"/>
                    </a:lnTo>
                    <a:lnTo>
                      <a:pt x="260" y="424"/>
                    </a:lnTo>
                    <a:lnTo>
                      <a:pt x="274" y="438"/>
                    </a:lnTo>
                    <a:lnTo>
                      <a:pt x="274" y="458"/>
                    </a:lnTo>
                    <a:lnTo>
                      <a:pt x="280" y="474"/>
                    </a:lnTo>
                    <a:lnTo>
                      <a:pt x="254" y="506"/>
                    </a:lnTo>
                    <a:lnTo>
                      <a:pt x="248" y="528"/>
                    </a:lnTo>
                    <a:lnTo>
                      <a:pt x="226" y="542"/>
                    </a:lnTo>
                    <a:lnTo>
                      <a:pt x="214" y="542"/>
                    </a:lnTo>
                    <a:lnTo>
                      <a:pt x="210" y="560"/>
                    </a:lnTo>
                    <a:lnTo>
                      <a:pt x="232" y="582"/>
                    </a:lnTo>
                    <a:lnTo>
                      <a:pt x="270" y="588"/>
                    </a:lnTo>
                    <a:lnTo>
                      <a:pt x="292" y="594"/>
                    </a:lnTo>
                    <a:lnTo>
                      <a:pt x="306" y="582"/>
                    </a:lnTo>
                    <a:lnTo>
                      <a:pt x="330" y="556"/>
                    </a:lnTo>
                    <a:lnTo>
                      <a:pt x="358" y="558"/>
                    </a:lnTo>
                    <a:lnTo>
                      <a:pt x="378" y="540"/>
                    </a:lnTo>
                    <a:lnTo>
                      <a:pt x="408" y="528"/>
                    </a:lnTo>
                    <a:lnTo>
                      <a:pt x="428" y="542"/>
                    </a:lnTo>
                    <a:lnTo>
                      <a:pt x="448" y="558"/>
                    </a:lnTo>
                    <a:lnTo>
                      <a:pt x="470" y="542"/>
                    </a:lnTo>
                    <a:lnTo>
                      <a:pt x="490" y="564"/>
                    </a:lnTo>
                    <a:lnTo>
                      <a:pt x="498" y="544"/>
                    </a:lnTo>
                    <a:lnTo>
                      <a:pt x="504" y="488"/>
                    </a:lnTo>
                    <a:lnTo>
                      <a:pt x="514" y="480"/>
                    </a:lnTo>
                    <a:lnTo>
                      <a:pt x="516" y="446"/>
                    </a:lnTo>
                    <a:lnTo>
                      <a:pt x="522" y="434"/>
                    </a:lnTo>
                    <a:lnTo>
                      <a:pt x="520" y="398"/>
                    </a:lnTo>
                    <a:lnTo>
                      <a:pt x="510" y="390"/>
                    </a:lnTo>
                    <a:lnTo>
                      <a:pt x="484" y="416"/>
                    </a:lnTo>
                    <a:lnTo>
                      <a:pt x="466" y="416"/>
                    </a:lnTo>
                    <a:lnTo>
                      <a:pt x="474" y="392"/>
                    </a:lnTo>
                    <a:lnTo>
                      <a:pt x="474" y="372"/>
                    </a:lnTo>
                    <a:lnTo>
                      <a:pt x="464" y="356"/>
                    </a:lnTo>
                    <a:lnTo>
                      <a:pt x="464" y="290"/>
                    </a:lnTo>
                    <a:lnTo>
                      <a:pt x="478" y="266"/>
                    </a:lnTo>
                    <a:lnTo>
                      <a:pt x="474" y="184"/>
                    </a:lnTo>
                    <a:lnTo>
                      <a:pt x="492" y="168"/>
                    </a:lnTo>
                    <a:lnTo>
                      <a:pt x="486" y="124"/>
                    </a:lnTo>
                    <a:lnTo>
                      <a:pt x="474" y="106"/>
                    </a:lnTo>
                    <a:lnTo>
                      <a:pt x="466" y="60"/>
                    </a:lnTo>
                    <a:lnTo>
                      <a:pt x="474" y="34"/>
                    </a:lnTo>
                    <a:lnTo>
                      <a:pt x="456" y="12"/>
                    </a:lnTo>
                    <a:lnTo>
                      <a:pt x="448" y="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1" name="Freeform 33"/>
              <p:cNvSpPr>
                <a:spLocks/>
              </p:cNvSpPr>
              <p:nvPr/>
            </p:nvSpPr>
            <p:spPr bwMode="gray">
              <a:xfrm>
                <a:off x="2496" y="1912"/>
                <a:ext cx="448" cy="322"/>
              </a:xfrm>
              <a:custGeom>
                <a:avLst/>
                <a:gdLst>
                  <a:gd name="T0" fmla="*/ 66 w 448"/>
                  <a:gd name="T1" fmla="*/ 60 h 322"/>
                  <a:gd name="T2" fmla="*/ 30 w 448"/>
                  <a:gd name="T3" fmla="*/ 64 h 322"/>
                  <a:gd name="T4" fmla="*/ 32 w 448"/>
                  <a:gd name="T5" fmla="*/ 80 h 322"/>
                  <a:gd name="T6" fmla="*/ 54 w 448"/>
                  <a:gd name="T7" fmla="*/ 92 h 322"/>
                  <a:gd name="T8" fmla="*/ 60 w 448"/>
                  <a:gd name="T9" fmla="*/ 130 h 322"/>
                  <a:gd name="T10" fmla="*/ 52 w 448"/>
                  <a:gd name="T11" fmla="*/ 162 h 322"/>
                  <a:gd name="T12" fmla="*/ 26 w 448"/>
                  <a:gd name="T13" fmla="*/ 178 h 322"/>
                  <a:gd name="T14" fmla="*/ 12 w 448"/>
                  <a:gd name="T15" fmla="*/ 190 h 322"/>
                  <a:gd name="T16" fmla="*/ 14 w 448"/>
                  <a:gd name="T17" fmla="*/ 226 h 322"/>
                  <a:gd name="T18" fmla="*/ 0 w 448"/>
                  <a:gd name="T19" fmla="*/ 242 h 322"/>
                  <a:gd name="T20" fmla="*/ 0 w 448"/>
                  <a:gd name="T21" fmla="*/ 270 h 322"/>
                  <a:gd name="T22" fmla="*/ 24 w 448"/>
                  <a:gd name="T23" fmla="*/ 292 h 322"/>
                  <a:gd name="T24" fmla="*/ 32 w 448"/>
                  <a:gd name="T25" fmla="*/ 314 h 322"/>
                  <a:gd name="T26" fmla="*/ 54 w 448"/>
                  <a:gd name="T27" fmla="*/ 310 h 322"/>
                  <a:gd name="T28" fmla="*/ 88 w 448"/>
                  <a:gd name="T29" fmla="*/ 292 h 322"/>
                  <a:gd name="T30" fmla="*/ 114 w 448"/>
                  <a:gd name="T31" fmla="*/ 260 h 322"/>
                  <a:gd name="T32" fmla="*/ 130 w 448"/>
                  <a:gd name="T33" fmla="*/ 256 h 322"/>
                  <a:gd name="T34" fmla="*/ 152 w 448"/>
                  <a:gd name="T35" fmla="*/ 276 h 322"/>
                  <a:gd name="T36" fmla="*/ 176 w 448"/>
                  <a:gd name="T37" fmla="*/ 286 h 322"/>
                  <a:gd name="T38" fmla="*/ 190 w 448"/>
                  <a:gd name="T39" fmla="*/ 302 h 322"/>
                  <a:gd name="T40" fmla="*/ 194 w 448"/>
                  <a:gd name="T41" fmla="*/ 322 h 322"/>
                  <a:gd name="T42" fmla="*/ 228 w 448"/>
                  <a:gd name="T43" fmla="*/ 320 h 322"/>
                  <a:gd name="T44" fmla="*/ 254 w 448"/>
                  <a:gd name="T45" fmla="*/ 310 h 322"/>
                  <a:gd name="T46" fmla="*/ 276 w 448"/>
                  <a:gd name="T47" fmla="*/ 320 h 322"/>
                  <a:gd name="T48" fmla="*/ 300 w 448"/>
                  <a:gd name="T49" fmla="*/ 318 h 322"/>
                  <a:gd name="T50" fmla="*/ 314 w 448"/>
                  <a:gd name="T51" fmla="*/ 302 h 322"/>
                  <a:gd name="T52" fmla="*/ 338 w 448"/>
                  <a:gd name="T53" fmla="*/ 304 h 322"/>
                  <a:gd name="T54" fmla="*/ 352 w 448"/>
                  <a:gd name="T55" fmla="*/ 316 h 322"/>
                  <a:gd name="T56" fmla="*/ 374 w 448"/>
                  <a:gd name="T57" fmla="*/ 288 h 322"/>
                  <a:gd name="T58" fmla="*/ 376 w 448"/>
                  <a:gd name="T59" fmla="*/ 252 h 322"/>
                  <a:gd name="T60" fmla="*/ 358 w 448"/>
                  <a:gd name="T61" fmla="*/ 232 h 322"/>
                  <a:gd name="T62" fmla="*/ 360 w 448"/>
                  <a:gd name="T63" fmla="*/ 200 h 322"/>
                  <a:gd name="T64" fmla="*/ 370 w 448"/>
                  <a:gd name="T65" fmla="*/ 186 h 322"/>
                  <a:gd name="T66" fmla="*/ 378 w 448"/>
                  <a:gd name="T67" fmla="*/ 142 h 322"/>
                  <a:gd name="T68" fmla="*/ 406 w 448"/>
                  <a:gd name="T69" fmla="*/ 128 h 322"/>
                  <a:gd name="T70" fmla="*/ 426 w 448"/>
                  <a:gd name="T71" fmla="*/ 108 h 322"/>
                  <a:gd name="T72" fmla="*/ 438 w 448"/>
                  <a:gd name="T73" fmla="*/ 104 h 322"/>
                  <a:gd name="T74" fmla="*/ 446 w 448"/>
                  <a:gd name="T75" fmla="*/ 90 h 322"/>
                  <a:gd name="T76" fmla="*/ 448 w 448"/>
                  <a:gd name="T77" fmla="*/ 72 h 322"/>
                  <a:gd name="T78" fmla="*/ 438 w 448"/>
                  <a:gd name="T79" fmla="*/ 52 h 322"/>
                  <a:gd name="T80" fmla="*/ 422 w 448"/>
                  <a:gd name="T81" fmla="*/ 56 h 322"/>
                  <a:gd name="T82" fmla="*/ 394 w 448"/>
                  <a:gd name="T83" fmla="*/ 52 h 322"/>
                  <a:gd name="T84" fmla="*/ 376 w 448"/>
                  <a:gd name="T85" fmla="*/ 44 h 322"/>
                  <a:gd name="T86" fmla="*/ 368 w 448"/>
                  <a:gd name="T87" fmla="*/ 40 h 322"/>
                  <a:gd name="T88" fmla="*/ 366 w 448"/>
                  <a:gd name="T89" fmla="*/ 54 h 322"/>
                  <a:gd name="T90" fmla="*/ 340 w 448"/>
                  <a:gd name="T91" fmla="*/ 68 h 322"/>
                  <a:gd name="T92" fmla="*/ 314 w 448"/>
                  <a:gd name="T93" fmla="*/ 68 h 322"/>
                  <a:gd name="T94" fmla="*/ 294 w 448"/>
                  <a:gd name="T95" fmla="*/ 46 h 322"/>
                  <a:gd name="T96" fmla="*/ 276 w 448"/>
                  <a:gd name="T97" fmla="*/ 20 h 322"/>
                  <a:gd name="T98" fmla="*/ 242 w 448"/>
                  <a:gd name="T99" fmla="*/ 22 h 322"/>
                  <a:gd name="T100" fmla="*/ 224 w 448"/>
                  <a:gd name="T101" fmla="*/ 36 h 322"/>
                  <a:gd name="T102" fmla="*/ 208 w 448"/>
                  <a:gd name="T103" fmla="*/ 46 h 322"/>
                  <a:gd name="T104" fmla="*/ 190 w 448"/>
                  <a:gd name="T105" fmla="*/ 34 h 322"/>
                  <a:gd name="T106" fmla="*/ 192 w 448"/>
                  <a:gd name="T107" fmla="*/ 10 h 322"/>
                  <a:gd name="T108" fmla="*/ 176 w 448"/>
                  <a:gd name="T109" fmla="*/ 0 h 322"/>
                  <a:gd name="T110" fmla="*/ 148 w 448"/>
                  <a:gd name="T111" fmla="*/ 2 h 322"/>
                  <a:gd name="T112" fmla="*/ 140 w 448"/>
                  <a:gd name="T113" fmla="*/ 14 h 322"/>
                  <a:gd name="T114" fmla="*/ 140 w 448"/>
                  <a:gd name="T115" fmla="*/ 32 h 322"/>
                  <a:gd name="T116" fmla="*/ 114 w 448"/>
                  <a:gd name="T117" fmla="*/ 52 h 322"/>
                  <a:gd name="T118" fmla="*/ 90 w 448"/>
                  <a:gd name="T119" fmla="*/ 64 h 322"/>
                  <a:gd name="T120" fmla="*/ 66 w 448"/>
                  <a:gd name="T121" fmla="*/ 60 h 32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448" h="322">
                    <a:moveTo>
                      <a:pt x="66" y="60"/>
                    </a:moveTo>
                    <a:lnTo>
                      <a:pt x="30" y="64"/>
                    </a:lnTo>
                    <a:lnTo>
                      <a:pt x="32" y="80"/>
                    </a:lnTo>
                    <a:lnTo>
                      <a:pt x="54" y="92"/>
                    </a:lnTo>
                    <a:lnTo>
                      <a:pt x="60" y="130"/>
                    </a:lnTo>
                    <a:lnTo>
                      <a:pt x="52" y="162"/>
                    </a:lnTo>
                    <a:lnTo>
                      <a:pt x="26" y="178"/>
                    </a:lnTo>
                    <a:lnTo>
                      <a:pt x="12" y="190"/>
                    </a:lnTo>
                    <a:lnTo>
                      <a:pt x="14" y="226"/>
                    </a:lnTo>
                    <a:lnTo>
                      <a:pt x="0" y="242"/>
                    </a:lnTo>
                    <a:lnTo>
                      <a:pt x="0" y="270"/>
                    </a:lnTo>
                    <a:lnTo>
                      <a:pt x="24" y="292"/>
                    </a:lnTo>
                    <a:lnTo>
                      <a:pt x="32" y="314"/>
                    </a:lnTo>
                    <a:lnTo>
                      <a:pt x="54" y="310"/>
                    </a:lnTo>
                    <a:lnTo>
                      <a:pt x="88" y="292"/>
                    </a:lnTo>
                    <a:lnTo>
                      <a:pt x="114" y="260"/>
                    </a:lnTo>
                    <a:lnTo>
                      <a:pt x="130" y="256"/>
                    </a:lnTo>
                    <a:lnTo>
                      <a:pt x="152" y="276"/>
                    </a:lnTo>
                    <a:lnTo>
                      <a:pt x="176" y="286"/>
                    </a:lnTo>
                    <a:lnTo>
                      <a:pt x="190" y="302"/>
                    </a:lnTo>
                    <a:lnTo>
                      <a:pt x="194" y="322"/>
                    </a:lnTo>
                    <a:lnTo>
                      <a:pt x="228" y="320"/>
                    </a:lnTo>
                    <a:lnTo>
                      <a:pt x="254" y="310"/>
                    </a:lnTo>
                    <a:lnTo>
                      <a:pt x="276" y="320"/>
                    </a:lnTo>
                    <a:lnTo>
                      <a:pt x="300" y="318"/>
                    </a:lnTo>
                    <a:lnTo>
                      <a:pt x="314" y="302"/>
                    </a:lnTo>
                    <a:lnTo>
                      <a:pt x="338" y="304"/>
                    </a:lnTo>
                    <a:lnTo>
                      <a:pt x="352" y="316"/>
                    </a:lnTo>
                    <a:lnTo>
                      <a:pt x="374" y="288"/>
                    </a:lnTo>
                    <a:lnTo>
                      <a:pt x="376" y="252"/>
                    </a:lnTo>
                    <a:lnTo>
                      <a:pt x="358" y="232"/>
                    </a:lnTo>
                    <a:lnTo>
                      <a:pt x="360" y="200"/>
                    </a:lnTo>
                    <a:lnTo>
                      <a:pt x="370" y="186"/>
                    </a:lnTo>
                    <a:lnTo>
                      <a:pt x="378" y="142"/>
                    </a:lnTo>
                    <a:lnTo>
                      <a:pt x="406" y="128"/>
                    </a:lnTo>
                    <a:lnTo>
                      <a:pt x="426" y="108"/>
                    </a:lnTo>
                    <a:lnTo>
                      <a:pt x="438" y="104"/>
                    </a:lnTo>
                    <a:lnTo>
                      <a:pt x="446" y="90"/>
                    </a:lnTo>
                    <a:lnTo>
                      <a:pt x="448" y="72"/>
                    </a:lnTo>
                    <a:lnTo>
                      <a:pt x="438" y="52"/>
                    </a:lnTo>
                    <a:lnTo>
                      <a:pt x="422" y="56"/>
                    </a:lnTo>
                    <a:lnTo>
                      <a:pt x="394" y="52"/>
                    </a:lnTo>
                    <a:lnTo>
                      <a:pt x="376" y="44"/>
                    </a:lnTo>
                    <a:lnTo>
                      <a:pt x="368" y="40"/>
                    </a:lnTo>
                    <a:lnTo>
                      <a:pt x="366" y="54"/>
                    </a:lnTo>
                    <a:lnTo>
                      <a:pt x="340" y="68"/>
                    </a:lnTo>
                    <a:lnTo>
                      <a:pt x="314" y="68"/>
                    </a:lnTo>
                    <a:lnTo>
                      <a:pt x="294" y="46"/>
                    </a:lnTo>
                    <a:lnTo>
                      <a:pt x="276" y="20"/>
                    </a:lnTo>
                    <a:lnTo>
                      <a:pt x="242" y="22"/>
                    </a:lnTo>
                    <a:lnTo>
                      <a:pt x="224" y="36"/>
                    </a:lnTo>
                    <a:lnTo>
                      <a:pt x="208" y="46"/>
                    </a:lnTo>
                    <a:lnTo>
                      <a:pt x="190" y="34"/>
                    </a:lnTo>
                    <a:lnTo>
                      <a:pt x="192" y="10"/>
                    </a:lnTo>
                    <a:lnTo>
                      <a:pt x="176" y="0"/>
                    </a:lnTo>
                    <a:lnTo>
                      <a:pt x="148" y="2"/>
                    </a:lnTo>
                    <a:lnTo>
                      <a:pt x="140" y="14"/>
                    </a:lnTo>
                    <a:lnTo>
                      <a:pt x="140" y="32"/>
                    </a:lnTo>
                    <a:lnTo>
                      <a:pt x="114" y="52"/>
                    </a:lnTo>
                    <a:lnTo>
                      <a:pt x="90" y="64"/>
                    </a:lnTo>
                    <a:lnTo>
                      <a:pt x="66" y="6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2" name="Freeform 34"/>
              <p:cNvSpPr>
                <a:spLocks/>
              </p:cNvSpPr>
              <p:nvPr/>
            </p:nvSpPr>
            <p:spPr bwMode="gray">
              <a:xfrm>
                <a:off x="2496" y="1912"/>
                <a:ext cx="448" cy="322"/>
              </a:xfrm>
              <a:custGeom>
                <a:avLst/>
                <a:gdLst>
                  <a:gd name="T0" fmla="*/ 66 w 448"/>
                  <a:gd name="T1" fmla="*/ 60 h 322"/>
                  <a:gd name="T2" fmla="*/ 30 w 448"/>
                  <a:gd name="T3" fmla="*/ 64 h 322"/>
                  <a:gd name="T4" fmla="*/ 32 w 448"/>
                  <a:gd name="T5" fmla="*/ 80 h 322"/>
                  <a:gd name="T6" fmla="*/ 54 w 448"/>
                  <a:gd name="T7" fmla="*/ 92 h 322"/>
                  <a:gd name="T8" fmla="*/ 60 w 448"/>
                  <a:gd name="T9" fmla="*/ 130 h 322"/>
                  <a:gd name="T10" fmla="*/ 52 w 448"/>
                  <a:gd name="T11" fmla="*/ 162 h 322"/>
                  <a:gd name="T12" fmla="*/ 26 w 448"/>
                  <a:gd name="T13" fmla="*/ 178 h 322"/>
                  <a:gd name="T14" fmla="*/ 12 w 448"/>
                  <a:gd name="T15" fmla="*/ 190 h 322"/>
                  <a:gd name="T16" fmla="*/ 14 w 448"/>
                  <a:gd name="T17" fmla="*/ 226 h 322"/>
                  <a:gd name="T18" fmla="*/ 0 w 448"/>
                  <a:gd name="T19" fmla="*/ 242 h 322"/>
                  <a:gd name="T20" fmla="*/ 0 w 448"/>
                  <a:gd name="T21" fmla="*/ 270 h 322"/>
                  <a:gd name="T22" fmla="*/ 24 w 448"/>
                  <a:gd name="T23" fmla="*/ 292 h 322"/>
                  <a:gd name="T24" fmla="*/ 32 w 448"/>
                  <a:gd name="T25" fmla="*/ 314 h 322"/>
                  <a:gd name="T26" fmla="*/ 54 w 448"/>
                  <a:gd name="T27" fmla="*/ 310 h 322"/>
                  <a:gd name="T28" fmla="*/ 88 w 448"/>
                  <a:gd name="T29" fmla="*/ 292 h 322"/>
                  <a:gd name="T30" fmla="*/ 114 w 448"/>
                  <a:gd name="T31" fmla="*/ 260 h 322"/>
                  <a:gd name="T32" fmla="*/ 130 w 448"/>
                  <a:gd name="T33" fmla="*/ 256 h 322"/>
                  <a:gd name="T34" fmla="*/ 152 w 448"/>
                  <a:gd name="T35" fmla="*/ 276 h 322"/>
                  <a:gd name="T36" fmla="*/ 176 w 448"/>
                  <a:gd name="T37" fmla="*/ 286 h 322"/>
                  <a:gd name="T38" fmla="*/ 190 w 448"/>
                  <a:gd name="T39" fmla="*/ 302 h 322"/>
                  <a:gd name="T40" fmla="*/ 194 w 448"/>
                  <a:gd name="T41" fmla="*/ 322 h 322"/>
                  <a:gd name="T42" fmla="*/ 228 w 448"/>
                  <a:gd name="T43" fmla="*/ 320 h 322"/>
                  <a:gd name="T44" fmla="*/ 254 w 448"/>
                  <a:gd name="T45" fmla="*/ 310 h 322"/>
                  <a:gd name="T46" fmla="*/ 276 w 448"/>
                  <a:gd name="T47" fmla="*/ 320 h 322"/>
                  <a:gd name="T48" fmla="*/ 300 w 448"/>
                  <a:gd name="T49" fmla="*/ 318 h 322"/>
                  <a:gd name="T50" fmla="*/ 314 w 448"/>
                  <a:gd name="T51" fmla="*/ 302 h 322"/>
                  <a:gd name="T52" fmla="*/ 338 w 448"/>
                  <a:gd name="T53" fmla="*/ 304 h 322"/>
                  <a:gd name="T54" fmla="*/ 352 w 448"/>
                  <a:gd name="T55" fmla="*/ 316 h 322"/>
                  <a:gd name="T56" fmla="*/ 374 w 448"/>
                  <a:gd name="T57" fmla="*/ 288 h 322"/>
                  <a:gd name="T58" fmla="*/ 376 w 448"/>
                  <a:gd name="T59" fmla="*/ 252 h 322"/>
                  <a:gd name="T60" fmla="*/ 358 w 448"/>
                  <a:gd name="T61" fmla="*/ 232 h 322"/>
                  <a:gd name="T62" fmla="*/ 360 w 448"/>
                  <a:gd name="T63" fmla="*/ 200 h 322"/>
                  <a:gd name="T64" fmla="*/ 370 w 448"/>
                  <a:gd name="T65" fmla="*/ 186 h 322"/>
                  <a:gd name="T66" fmla="*/ 378 w 448"/>
                  <a:gd name="T67" fmla="*/ 142 h 322"/>
                  <a:gd name="T68" fmla="*/ 406 w 448"/>
                  <a:gd name="T69" fmla="*/ 128 h 322"/>
                  <a:gd name="T70" fmla="*/ 426 w 448"/>
                  <a:gd name="T71" fmla="*/ 108 h 322"/>
                  <a:gd name="T72" fmla="*/ 438 w 448"/>
                  <a:gd name="T73" fmla="*/ 104 h 322"/>
                  <a:gd name="T74" fmla="*/ 446 w 448"/>
                  <a:gd name="T75" fmla="*/ 90 h 322"/>
                  <a:gd name="T76" fmla="*/ 448 w 448"/>
                  <a:gd name="T77" fmla="*/ 72 h 322"/>
                  <a:gd name="T78" fmla="*/ 438 w 448"/>
                  <a:gd name="T79" fmla="*/ 52 h 322"/>
                  <a:gd name="T80" fmla="*/ 422 w 448"/>
                  <a:gd name="T81" fmla="*/ 56 h 322"/>
                  <a:gd name="T82" fmla="*/ 394 w 448"/>
                  <a:gd name="T83" fmla="*/ 52 h 322"/>
                  <a:gd name="T84" fmla="*/ 376 w 448"/>
                  <a:gd name="T85" fmla="*/ 44 h 322"/>
                  <a:gd name="T86" fmla="*/ 368 w 448"/>
                  <a:gd name="T87" fmla="*/ 40 h 322"/>
                  <a:gd name="T88" fmla="*/ 366 w 448"/>
                  <a:gd name="T89" fmla="*/ 54 h 322"/>
                  <a:gd name="T90" fmla="*/ 340 w 448"/>
                  <a:gd name="T91" fmla="*/ 68 h 322"/>
                  <a:gd name="T92" fmla="*/ 314 w 448"/>
                  <a:gd name="T93" fmla="*/ 68 h 322"/>
                  <a:gd name="T94" fmla="*/ 294 w 448"/>
                  <a:gd name="T95" fmla="*/ 46 h 322"/>
                  <a:gd name="T96" fmla="*/ 276 w 448"/>
                  <a:gd name="T97" fmla="*/ 20 h 322"/>
                  <a:gd name="T98" fmla="*/ 242 w 448"/>
                  <a:gd name="T99" fmla="*/ 22 h 322"/>
                  <a:gd name="T100" fmla="*/ 224 w 448"/>
                  <a:gd name="T101" fmla="*/ 36 h 322"/>
                  <a:gd name="T102" fmla="*/ 208 w 448"/>
                  <a:gd name="T103" fmla="*/ 46 h 322"/>
                  <a:gd name="T104" fmla="*/ 190 w 448"/>
                  <a:gd name="T105" fmla="*/ 34 h 322"/>
                  <a:gd name="T106" fmla="*/ 192 w 448"/>
                  <a:gd name="T107" fmla="*/ 10 h 322"/>
                  <a:gd name="T108" fmla="*/ 176 w 448"/>
                  <a:gd name="T109" fmla="*/ 0 h 322"/>
                  <a:gd name="T110" fmla="*/ 148 w 448"/>
                  <a:gd name="T111" fmla="*/ 2 h 322"/>
                  <a:gd name="T112" fmla="*/ 140 w 448"/>
                  <a:gd name="T113" fmla="*/ 14 h 322"/>
                  <a:gd name="T114" fmla="*/ 140 w 448"/>
                  <a:gd name="T115" fmla="*/ 32 h 322"/>
                  <a:gd name="T116" fmla="*/ 114 w 448"/>
                  <a:gd name="T117" fmla="*/ 52 h 322"/>
                  <a:gd name="T118" fmla="*/ 90 w 448"/>
                  <a:gd name="T119" fmla="*/ 64 h 322"/>
                  <a:gd name="T120" fmla="*/ 66 w 448"/>
                  <a:gd name="T121" fmla="*/ 60 h 32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448" h="322">
                    <a:moveTo>
                      <a:pt x="66" y="60"/>
                    </a:moveTo>
                    <a:lnTo>
                      <a:pt x="30" y="64"/>
                    </a:lnTo>
                    <a:lnTo>
                      <a:pt x="32" y="80"/>
                    </a:lnTo>
                    <a:lnTo>
                      <a:pt x="54" y="92"/>
                    </a:lnTo>
                    <a:lnTo>
                      <a:pt x="60" y="130"/>
                    </a:lnTo>
                    <a:lnTo>
                      <a:pt x="52" y="162"/>
                    </a:lnTo>
                    <a:lnTo>
                      <a:pt x="26" y="178"/>
                    </a:lnTo>
                    <a:lnTo>
                      <a:pt x="12" y="190"/>
                    </a:lnTo>
                    <a:lnTo>
                      <a:pt x="14" y="226"/>
                    </a:lnTo>
                    <a:lnTo>
                      <a:pt x="0" y="242"/>
                    </a:lnTo>
                    <a:lnTo>
                      <a:pt x="0" y="270"/>
                    </a:lnTo>
                    <a:lnTo>
                      <a:pt x="24" y="292"/>
                    </a:lnTo>
                    <a:lnTo>
                      <a:pt x="32" y="314"/>
                    </a:lnTo>
                    <a:lnTo>
                      <a:pt x="54" y="310"/>
                    </a:lnTo>
                    <a:lnTo>
                      <a:pt x="88" y="292"/>
                    </a:lnTo>
                    <a:lnTo>
                      <a:pt x="114" y="260"/>
                    </a:lnTo>
                    <a:lnTo>
                      <a:pt x="130" y="256"/>
                    </a:lnTo>
                    <a:lnTo>
                      <a:pt x="152" y="276"/>
                    </a:lnTo>
                    <a:lnTo>
                      <a:pt x="176" y="286"/>
                    </a:lnTo>
                    <a:lnTo>
                      <a:pt x="190" y="302"/>
                    </a:lnTo>
                    <a:lnTo>
                      <a:pt x="194" y="322"/>
                    </a:lnTo>
                    <a:lnTo>
                      <a:pt x="228" y="320"/>
                    </a:lnTo>
                    <a:lnTo>
                      <a:pt x="254" y="310"/>
                    </a:lnTo>
                    <a:lnTo>
                      <a:pt x="276" y="320"/>
                    </a:lnTo>
                    <a:lnTo>
                      <a:pt x="300" y="318"/>
                    </a:lnTo>
                    <a:lnTo>
                      <a:pt x="314" y="302"/>
                    </a:lnTo>
                    <a:lnTo>
                      <a:pt x="338" y="304"/>
                    </a:lnTo>
                    <a:lnTo>
                      <a:pt x="352" y="316"/>
                    </a:lnTo>
                    <a:lnTo>
                      <a:pt x="374" y="288"/>
                    </a:lnTo>
                    <a:lnTo>
                      <a:pt x="376" y="252"/>
                    </a:lnTo>
                    <a:lnTo>
                      <a:pt x="358" y="232"/>
                    </a:lnTo>
                    <a:lnTo>
                      <a:pt x="360" y="200"/>
                    </a:lnTo>
                    <a:lnTo>
                      <a:pt x="370" y="186"/>
                    </a:lnTo>
                    <a:lnTo>
                      <a:pt x="378" y="142"/>
                    </a:lnTo>
                    <a:lnTo>
                      <a:pt x="406" y="128"/>
                    </a:lnTo>
                    <a:lnTo>
                      <a:pt x="426" y="108"/>
                    </a:lnTo>
                    <a:lnTo>
                      <a:pt x="438" y="104"/>
                    </a:lnTo>
                    <a:lnTo>
                      <a:pt x="446" y="90"/>
                    </a:lnTo>
                    <a:lnTo>
                      <a:pt x="448" y="72"/>
                    </a:lnTo>
                    <a:lnTo>
                      <a:pt x="438" y="52"/>
                    </a:lnTo>
                    <a:lnTo>
                      <a:pt x="422" y="56"/>
                    </a:lnTo>
                    <a:lnTo>
                      <a:pt x="394" y="52"/>
                    </a:lnTo>
                    <a:lnTo>
                      <a:pt x="376" y="44"/>
                    </a:lnTo>
                    <a:lnTo>
                      <a:pt x="368" y="40"/>
                    </a:lnTo>
                    <a:lnTo>
                      <a:pt x="366" y="54"/>
                    </a:lnTo>
                    <a:lnTo>
                      <a:pt x="340" y="68"/>
                    </a:lnTo>
                    <a:lnTo>
                      <a:pt x="314" y="68"/>
                    </a:lnTo>
                    <a:lnTo>
                      <a:pt x="294" y="46"/>
                    </a:lnTo>
                    <a:lnTo>
                      <a:pt x="276" y="20"/>
                    </a:lnTo>
                    <a:lnTo>
                      <a:pt x="242" y="22"/>
                    </a:lnTo>
                    <a:lnTo>
                      <a:pt x="224" y="36"/>
                    </a:lnTo>
                    <a:lnTo>
                      <a:pt x="208" y="46"/>
                    </a:lnTo>
                    <a:lnTo>
                      <a:pt x="190" y="34"/>
                    </a:lnTo>
                    <a:lnTo>
                      <a:pt x="192" y="10"/>
                    </a:lnTo>
                    <a:lnTo>
                      <a:pt x="176" y="0"/>
                    </a:lnTo>
                    <a:lnTo>
                      <a:pt x="148" y="2"/>
                    </a:lnTo>
                    <a:lnTo>
                      <a:pt x="140" y="14"/>
                    </a:lnTo>
                    <a:lnTo>
                      <a:pt x="140" y="32"/>
                    </a:lnTo>
                    <a:lnTo>
                      <a:pt x="114" y="52"/>
                    </a:lnTo>
                    <a:lnTo>
                      <a:pt x="90" y="64"/>
                    </a:lnTo>
                    <a:lnTo>
                      <a:pt x="66" y="6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3" name="Freeform 35"/>
              <p:cNvSpPr>
                <a:spLocks/>
              </p:cNvSpPr>
              <p:nvPr/>
            </p:nvSpPr>
            <p:spPr bwMode="gray">
              <a:xfrm>
                <a:off x="2848" y="2016"/>
                <a:ext cx="488" cy="452"/>
              </a:xfrm>
              <a:custGeom>
                <a:avLst/>
                <a:gdLst>
                  <a:gd name="T0" fmla="*/ 22 w 488"/>
                  <a:gd name="T1" fmla="*/ 184 h 452"/>
                  <a:gd name="T2" fmla="*/ 6 w 488"/>
                  <a:gd name="T3" fmla="*/ 128 h 452"/>
                  <a:gd name="T4" fmla="*/ 18 w 488"/>
                  <a:gd name="T5" fmla="*/ 82 h 452"/>
                  <a:gd name="T6" fmla="*/ 56 w 488"/>
                  <a:gd name="T7" fmla="*/ 24 h 452"/>
                  <a:gd name="T8" fmla="*/ 88 w 488"/>
                  <a:gd name="T9" fmla="*/ 0 h 452"/>
                  <a:gd name="T10" fmla="*/ 124 w 488"/>
                  <a:gd name="T11" fmla="*/ 18 h 452"/>
                  <a:gd name="T12" fmla="*/ 172 w 488"/>
                  <a:gd name="T13" fmla="*/ 32 h 452"/>
                  <a:gd name="T14" fmla="*/ 186 w 488"/>
                  <a:gd name="T15" fmla="*/ 84 h 452"/>
                  <a:gd name="T16" fmla="*/ 240 w 488"/>
                  <a:gd name="T17" fmla="*/ 92 h 452"/>
                  <a:gd name="T18" fmla="*/ 268 w 488"/>
                  <a:gd name="T19" fmla="*/ 86 h 452"/>
                  <a:gd name="T20" fmla="*/ 310 w 488"/>
                  <a:gd name="T21" fmla="*/ 108 h 452"/>
                  <a:gd name="T22" fmla="*/ 370 w 488"/>
                  <a:gd name="T23" fmla="*/ 120 h 452"/>
                  <a:gd name="T24" fmla="*/ 436 w 488"/>
                  <a:gd name="T25" fmla="*/ 84 h 452"/>
                  <a:gd name="T26" fmla="*/ 424 w 488"/>
                  <a:gd name="T27" fmla="*/ 120 h 452"/>
                  <a:gd name="T28" fmla="*/ 450 w 488"/>
                  <a:gd name="T29" fmla="*/ 144 h 452"/>
                  <a:gd name="T30" fmla="*/ 488 w 488"/>
                  <a:gd name="T31" fmla="*/ 164 h 452"/>
                  <a:gd name="T32" fmla="*/ 462 w 488"/>
                  <a:gd name="T33" fmla="*/ 194 h 452"/>
                  <a:gd name="T34" fmla="*/ 382 w 488"/>
                  <a:gd name="T35" fmla="*/ 254 h 452"/>
                  <a:gd name="T36" fmla="*/ 364 w 488"/>
                  <a:gd name="T37" fmla="*/ 286 h 452"/>
                  <a:gd name="T38" fmla="*/ 310 w 488"/>
                  <a:gd name="T39" fmla="*/ 280 h 452"/>
                  <a:gd name="T40" fmla="*/ 270 w 488"/>
                  <a:gd name="T41" fmla="*/ 324 h 452"/>
                  <a:gd name="T42" fmla="*/ 306 w 488"/>
                  <a:gd name="T43" fmla="*/ 346 h 452"/>
                  <a:gd name="T44" fmla="*/ 330 w 488"/>
                  <a:gd name="T45" fmla="*/ 310 h 452"/>
                  <a:gd name="T46" fmla="*/ 364 w 488"/>
                  <a:gd name="T47" fmla="*/ 330 h 452"/>
                  <a:gd name="T48" fmla="*/ 352 w 488"/>
                  <a:gd name="T49" fmla="*/ 360 h 452"/>
                  <a:gd name="T50" fmla="*/ 356 w 488"/>
                  <a:gd name="T51" fmla="*/ 398 h 452"/>
                  <a:gd name="T52" fmla="*/ 318 w 488"/>
                  <a:gd name="T53" fmla="*/ 446 h 452"/>
                  <a:gd name="T54" fmla="*/ 266 w 488"/>
                  <a:gd name="T55" fmla="*/ 434 h 452"/>
                  <a:gd name="T56" fmla="*/ 224 w 488"/>
                  <a:gd name="T57" fmla="*/ 390 h 452"/>
                  <a:gd name="T58" fmla="*/ 158 w 488"/>
                  <a:gd name="T59" fmla="*/ 400 h 452"/>
                  <a:gd name="T60" fmla="*/ 148 w 488"/>
                  <a:gd name="T61" fmla="*/ 448 h 452"/>
                  <a:gd name="T62" fmla="*/ 106 w 488"/>
                  <a:gd name="T63" fmla="*/ 434 h 452"/>
                  <a:gd name="T64" fmla="*/ 76 w 488"/>
                  <a:gd name="T65" fmla="*/ 398 h 452"/>
                  <a:gd name="T66" fmla="*/ 62 w 488"/>
                  <a:gd name="T67" fmla="*/ 364 h 452"/>
                  <a:gd name="T68" fmla="*/ 52 w 488"/>
                  <a:gd name="T69" fmla="*/ 308 h 452"/>
                  <a:gd name="T70" fmla="*/ 14 w 488"/>
                  <a:gd name="T71" fmla="*/ 268 h 452"/>
                  <a:gd name="T72" fmla="*/ 2 w 488"/>
                  <a:gd name="T73" fmla="*/ 224 h 4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8" h="452">
                    <a:moveTo>
                      <a:pt x="0" y="212"/>
                    </a:moveTo>
                    <a:lnTo>
                      <a:pt x="22" y="184"/>
                    </a:lnTo>
                    <a:lnTo>
                      <a:pt x="24" y="148"/>
                    </a:lnTo>
                    <a:lnTo>
                      <a:pt x="6" y="128"/>
                    </a:lnTo>
                    <a:lnTo>
                      <a:pt x="8" y="96"/>
                    </a:lnTo>
                    <a:lnTo>
                      <a:pt x="18" y="82"/>
                    </a:lnTo>
                    <a:lnTo>
                      <a:pt x="26" y="38"/>
                    </a:lnTo>
                    <a:lnTo>
                      <a:pt x="56" y="24"/>
                    </a:lnTo>
                    <a:lnTo>
                      <a:pt x="74" y="4"/>
                    </a:lnTo>
                    <a:lnTo>
                      <a:pt x="88" y="0"/>
                    </a:lnTo>
                    <a:lnTo>
                      <a:pt x="114" y="8"/>
                    </a:lnTo>
                    <a:lnTo>
                      <a:pt x="124" y="18"/>
                    </a:lnTo>
                    <a:lnTo>
                      <a:pt x="154" y="18"/>
                    </a:lnTo>
                    <a:lnTo>
                      <a:pt x="172" y="32"/>
                    </a:lnTo>
                    <a:lnTo>
                      <a:pt x="186" y="56"/>
                    </a:lnTo>
                    <a:lnTo>
                      <a:pt x="186" y="84"/>
                    </a:lnTo>
                    <a:lnTo>
                      <a:pt x="204" y="94"/>
                    </a:lnTo>
                    <a:lnTo>
                      <a:pt x="240" y="92"/>
                    </a:lnTo>
                    <a:lnTo>
                      <a:pt x="256" y="94"/>
                    </a:lnTo>
                    <a:lnTo>
                      <a:pt x="268" y="86"/>
                    </a:lnTo>
                    <a:lnTo>
                      <a:pt x="290" y="86"/>
                    </a:lnTo>
                    <a:lnTo>
                      <a:pt x="310" y="108"/>
                    </a:lnTo>
                    <a:lnTo>
                      <a:pt x="348" y="114"/>
                    </a:lnTo>
                    <a:lnTo>
                      <a:pt x="370" y="120"/>
                    </a:lnTo>
                    <a:lnTo>
                      <a:pt x="408" y="82"/>
                    </a:lnTo>
                    <a:lnTo>
                      <a:pt x="436" y="84"/>
                    </a:lnTo>
                    <a:lnTo>
                      <a:pt x="442" y="104"/>
                    </a:lnTo>
                    <a:lnTo>
                      <a:pt x="424" y="120"/>
                    </a:lnTo>
                    <a:lnTo>
                      <a:pt x="430" y="138"/>
                    </a:lnTo>
                    <a:lnTo>
                      <a:pt x="450" y="144"/>
                    </a:lnTo>
                    <a:lnTo>
                      <a:pt x="468" y="162"/>
                    </a:lnTo>
                    <a:lnTo>
                      <a:pt x="488" y="164"/>
                    </a:lnTo>
                    <a:lnTo>
                      <a:pt x="486" y="182"/>
                    </a:lnTo>
                    <a:lnTo>
                      <a:pt x="462" y="194"/>
                    </a:lnTo>
                    <a:lnTo>
                      <a:pt x="414" y="230"/>
                    </a:lnTo>
                    <a:lnTo>
                      <a:pt x="382" y="254"/>
                    </a:lnTo>
                    <a:lnTo>
                      <a:pt x="376" y="278"/>
                    </a:lnTo>
                    <a:lnTo>
                      <a:pt x="364" y="286"/>
                    </a:lnTo>
                    <a:lnTo>
                      <a:pt x="330" y="276"/>
                    </a:lnTo>
                    <a:lnTo>
                      <a:pt x="310" y="280"/>
                    </a:lnTo>
                    <a:lnTo>
                      <a:pt x="278" y="302"/>
                    </a:lnTo>
                    <a:lnTo>
                      <a:pt x="270" y="324"/>
                    </a:lnTo>
                    <a:lnTo>
                      <a:pt x="284" y="344"/>
                    </a:lnTo>
                    <a:lnTo>
                      <a:pt x="306" y="346"/>
                    </a:lnTo>
                    <a:lnTo>
                      <a:pt x="320" y="322"/>
                    </a:lnTo>
                    <a:lnTo>
                      <a:pt x="330" y="310"/>
                    </a:lnTo>
                    <a:lnTo>
                      <a:pt x="354" y="310"/>
                    </a:lnTo>
                    <a:lnTo>
                      <a:pt x="364" y="330"/>
                    </a:lnTo>
                    <a:lnTo>
                      <a:pt x="348" y="342"/>
                    </a:lnTo>
                    <a:lnTo>
                      <a:pt x="352" y="360"/>
                    </a:lnTo>
                    <a:lnTo>
                      <a:pt x="362" y="374"/>
                    </a:lnTo>
                    <a:lnTo>
                      <a:pt x="356" y="398"/>
                    </a:lnTo>
                    <a:lnTo>
                      <a:pt x="332" y="428"/>
                    </a:lnTo>
                    <a:lnTo>
                      <a:pt x="318" y="446"/>
                    </a:lnTo>
                    <a:lnTo>
                      <a:pt x="288" y="446"/>
                    </a:lnTo>
                    <a:lnTo>
                      <a:pt x="266" y="434"/>
                    </a:lnTo>
                    <a:lnTo>
                      <a:pt x="242" y="412"/>
                    </a:lnTo>
                    <a:lnTo>
                      <a:pt x="224" y="390"/>
                    </a:lnTo>
                    <a:lnTo>
                      <a:pt x="200" y="400"/>
                    </a:lnTo>
                    <a:lnTo>
                      <a:pt x="158" y="400"/>
                    </a:lnTo>
                    <a:lnTo>
                      <a:pt x="150" y="408"/>
                    </a:lnTo>
                    <a:lnTo>
                      <a:pt x="148" y="448"/>
                    </a:lnTo>
                    <a:lnTo>
                      <a:pt x="132" y="452"/>
                    </a:lnTo>
                    <a:lnTo>
                      <a:pt x="106" y="434"/>
                    </a:lnTo>
                    <a:lnTo>
                      <a:pt x="82" y="432"/>
                    </a:lnTo>
                    <a:lnTo>
                      <a:pt x="76" y="398"/>
                    </a:lnTo>
                    <a:lnTo>
                      <a:pt x="74" y="370"/>
                    </a:lnTo>
                    <a:lnTo>
                      <a:pt x="62" y="364"/>
                    </a:lnTo>
                    <a:lnTo>
                      <a:pt x="64" y="324"/>
                    </a:lnTo>
                    <a:lnTo>
                      <a:pt x="52" y="308"/>
                    </a:lnTo>
                    <a:lnTo>
                      <a:pt x="36" y="290"/>
                    </a:lnTo>
                    <a:lnTo>
                      <a:pt x="14" y="268"/>
                    </a:lnTo>
                    <a:lnTo>
                      <a:pt x="14" y="236"/>
                    </a:lnTo>
                    <a:lnTo>
                      <a:pt x="2" y="224"/>
                    </a:lnTo>
                    <a:lnTo>
                      <a:pt x="0" y="212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4" name="Freeform 36"/>
              <p:cNvSpPr>
                <a:spLocks/>
              </p:cNvSpPr>
              <p:nvPr/>
            </p:nvSpPr>
            <p:spPr bwMode="gray">
              <a:xfrm>
                <a:off x="2848" y="2016"/>
                <a:ext cx="488" cy="452"/>
              </a:xfrm>
              <a:custGeom>
                <a:avLst/>
                <a:gdLst>
                  <a:gd name="T0" fmla="*/ 22 w 488"/>
                  <a:gd name="T1" fmla="*/ 184 h 452"/>
                  <a:gd name="T2" fmla="*/ 6 w 488"/>
                  <a:gd name="T3" fmla="*/ 128 h 452"/>
                  <a:gd name="T4" fmla="*/ 18 w 488"/>
                  <a:gd name="T5" fmla="*/ 82 h 452"/>
                  <a:gd name="T6" fmla="*/ 56 w 488"/>
                  <a:gd name="T7" fmla="*/ 24 h 452"/>
                  <a:gd name="T8" fmla="*/ 88 w 488"/>
                  <a:gd name="T9" fmla="*/ 0 h 452"/>
                  <a:gd name="T10" fmla="*/ 124 w 488"/>
                  <a:gd name="T11" fmla="*/ 18 h 452"/>
                  <a:gd name="T12" fmla="*/ 172 w 488"/>
                  <a:gd name="T13" fmla="*/ 32 h 452"/>
                  <a:gd name="T14" fmla="*/ 186 w 488"/>
                  <a:gd name="T15" fmla="*/ 84 h 452"/>
                  <a:gd name="T16" fmla="*/ 240 w 488"/>
                  <a:gd name="T17" fmla="*/ 92 h 452"/>
                  <a:gd name="T18" fmla="*/ 268 w 488"/>
                  <a:gd name="T19" fmla="*/ 86 h 452"/>
                  <a:gd name="T20" fmla="*/ 310 w 488"/>
                  <a:gd name="T21" fmla="*/ 108 h 452"/>
                  <a:gd name="T22" fmla="*/ 370 w 488"/>
                  <a:gd name="T23" fmla="*/ 120 h 452"/>
                  <a:gd name="T24" fmla="*/ 436 w 488"/>
                  <a:gd name="T25" fmla="*/ 84 h 452"/>
                  <a:gd name="T26" fmla="*/ 424 w 488"/>
                  <a:gd name="T27" fmla="*/ 120 h 452"/>
                  <a:gd name="T28" fmla="*/ 450 w 488"/>
                  <a:gd name="T29" fmla="*/ 144 h 452"/>
                  <a:gd name="T30" fmla="*/ 488 w 488"/>
                  <a:gd name="T31" fmla="*/ 164 h 452"/>
                  <a:gd name="T32" fmla="*/ 462 w 488"/>
                  <a:gd name="T33" fmla="*/ 194 h 452"/>
                  <a:gd name="T34" fmla="*/ 382 w 488"/>
                  <a:gd name="T35" fmla="*/ 254 h 452"/>
                  <a:gd name="T36" fmla="*/ 364 w 488"/>
                  <a:gd name="T37" fmla="*/ 286 h 452"/>
                  <a:gd name="T38" fmla="*/ 310 w 488"/>
                  <a:gd name="T39" fmla="*/ 280 h 452"/>
                  <a:gd name="T40" fmla="*/ 270 w 488"/>
                  <a:gd name="T41" fmla="*/ 324 h 452"/>
                  <a:gd name="T42" fmla="*/ 306 w 488"/>
                  <a:gd name="T43" fmla="*/ 346 h 452"/>
                  <a:gd name="T44" fmla="*/ 330 w 488"/>
                  <a:gd name="T45" fmla="*/ 310 h 452"/>
                  <a:gd name="T46" fmla="*/ 364 w 488"/>
                  <a:gd name="T47" fmla="*/ 330 h 452"/>
                  <a:gd name="T48" fmla="*/ 352 w 488"/>
                  <a:gd name="T49" fmla="*/ 360 h 452"/>
                  <a:gd name="T50" fmla="*/ 356 w 488"/>
                  <a:gd name="T51" fmla="*/ 398 h 452"/>
                  <a:gd name="T52" fmla="*/ 318 w 488"/>
                  <a:gd name="T53" fmla="*/ 446 h 452"/>
                  <a:gd name="T54" fmla="*/ 266 w 488"/>
                  <a:gd name="T55" fmla="*/ 434 h 452"/>
                  <a:gd name="T56" fmla="*/ 224 w 488"/>
                  <a:gd name="T57" fmla="*/ 390 h 452"/>
                  <a:gd name="T58" fmla="*/ 158 w 488"/>
                  <a:gd name="T59" fmla="*/ 400 h 452"/>
                  <a:gd name="T60" fmla="*/ 148 w 488"/>
                  <a:gd name="T61" fmla="*/ 448 h 452"/>
                  <a:gd name="T62" fmla="*/ 106 w 488"/>
                  <a:gd name="T63" fmla="*/ 434 h 452"/>
                  <a:gd name="T64" fmla="*/ 76 w 488"/>
                  <a:gd name="T65" fmla="*/ 398 h 452"/>
                  <a:gd name="T66" fmla="*/ 62 w 488"/>
                  <a:gd name="T67" fmla="*/ 364 h 452"/>
                  <a:gd name="T68" fmla="*/ 52 w 488"/>
                  <a:gd name="T69" fmla="*/ 308 h 452"/>
                  <a:gd name="T70" fmla="*/ 14 w 488"/>
                  <a:gd name="T71" fmla="*/ 268 h 452"/>
                  <a:gd name="T72" fmla="*/ 2 w 488"/>
                  <a:gd name="T73" fmla="*/ 224 h 4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8" h="452">
                    <a:moveTo>
                      <a:pt x="0" y="212"/>
                    </a:moveTo>
                    <a:lnTo>
                      <a:pt x="22" y="184"/>
                    </a:lnTo>
                    <a:lnTo>
                      <a:pt x="24" y="148"/>
                    </a:lnTo>
                    <a:lnTo>
                      <a:pt x="6" y="128"/>
                    </a:lnTo>
                    <a:lnTo>
                      <a:pt x="8" y="96"/>
                    </a:lnTo>
                    <a:lnTo>
                      <a:pt x="18" y="82"/>
                    </a:lnTo>
                    <a:lnTo>
                      <a:pt x="26" y="38"/>
                    </a:lnTo>
                    <a:lnTo>
                      <a:pt x="56" y="24"/>
                    </a:lnTo>
                    <a:lnTo>
                      <a:pt x="74" y="4"/>
                    </a:lnTo>
                    <a:lnTo>
                      <a:pt x="88" y="0"/>
                    </a:lnTo>
                    <a:lnTo>
                      <a:pt x="114" y="8"/>
                    </a:lnTo>
                    <a:lnTo>
                      <a:pt x="124" y="18"/>
                    </a:lnTo>
                    <a:lnTo>
                      <a:pt x="154" y="18"/>
                    </a:lnTo>
                    <a:lnTo>
                      <a:pt x="172" y="32"/>
                    </a:lnTo>
                    <a:lnTo>
                      <a:pt x="186" y="56"/>
                    </a:lnTo>
                    <a:lnTo>
                      <a:pt x="186" y="84"/>
                    </a:lnTo>
                    <a:lnTo>
                      <a:pt x="204" y="94"/>
                    </a:lnTo>
                    <a:lnTo>
                      <a:pt x="240" y="92"/>
                    </a:lnTo>
                    <a:lnTo>
                      <a:pt x="256" y="94"/>
                    </a:lnTo>
                    <a:lnTo>
                      <a:pt x="268" y="86"/>
                    </a:lnTo>
                    <a:lnTo>
                      <a:pt x="290" y="86"/>
                    </a:lnTo>
                    <a:lnTo>
                      <a:pt x="310" y="108"/>
                    </a:lnTo>
                    <a:lnTo>
                      <a:pt x="348" y="114"/>
                    </a:lnTo>
                    <a:lnTo>
                      <a:pt x="370" y="120"/>
                    </a:lnTo>
                    <a:lnTo>
                      <a:pt x="408" y="82"/>
                    </a:lnTo>
                    <a:lnTo>
                      <a:pt x="436" y="84"/>
                    </a:lnTo>
                    <a:lnTo>
                      <a:pt x="442" y="104"/>
                    </a:lnTo>
                    <a:lnTo>
                      <a:pt x="424" y="120"/>
                    </a:lnTo>
                    <a:lnTo>
                      <a:pt x="430" y="138"/>
                    </a:lnTo>
                    <a:lnTo>
                      <a:pt x="450" y="144"/>
                    </a:lnTo>
                    <a:lnTo>
                      <a:pt x="468" y="162"/>
                    </a:lnTo>
                    <a:lnTo>
                      <a:pt x="488" y="164"/>
                    </a:lnTo>
                    <a:lnTo>
                      <a:pt x="486" y="182"/>
                    </a:lnTo>
                    <a:lnTo>
                      <a:pt x="462" y="194"/>
                    </a:lnTo>
                    <a:lnTo>
                      <a:pt x="414" y="230"/>
                    </a:lnTo>
                    <a:lnTo>
                      <a:pt x="382" y="254"/>
                    </a:lnTo>
                    <a:lnTo>
                      <a:pt x="376" y="278"/>
                    </a:lnTo>
                    <a:lnTo>
                      <a:pt x="364" y="286"/>
                    </a:lnTo>
                    <a:lnTo>
                      <a:pt x="330" y="276"/>
                    </a:lnTo>
                    <a:lnTo>
                      <a:pt x="310" y="280"/>
                    </a:lnTo>
                    <a:lnTo>
                      <a:pt x="278" y="302"/>
                    </a:lnTo>
                    <a:lnTo>
                      <a:pt x="270" y="324"/>
                    </a:lnTo>
                    <a:lnTo>
                      <a:pt x="284" y="344"/>
                    </a:lnTo>
                    <a:lnTo>
                      <a:pt x="306" y="346"/>
                    </a:lnTo>
                    <a:lnTo>
                      <a:pt x="320" y="322"/>
                    </a:lnTo>
                    <a:lnTo>
                      <a:pt x="330" y="310"/>
                    </a:lnTo>
                    <a:lnTo>
                      <a:pt x="354" y="310"/>
                    </a:lnTo>
                    <a:lnTo>
                      <a:pt x="364" y="330"/>
                    </a:lnTo>
                    <a:lnTo>
                      <a:pt x="348" y="342"/>
                    </a:lnTo>
                    <a:lnTo>
                      <a:pt x="352" y="360"/>
                    </a:lnTo>
                    <a:lnTo>
                      <a:pt x="362" y="374"/>
                    </a:lnTo>
                    <a:lnTo>
                      <a:pt x="356" y="398"/>
                    </a:lnTo>
                    <a:lnTo>
                      <a:pt x="332" y="428"/>
                    </a:lnTo>
                    <a:lnTo>
                      <a:pt x="318" y="446"/>
                    </a:lnTo>
                    <a:lnTo>
                      <a:pt x="288" y="446"/>
                    </a:lnTo>
                    <a:lnTo>
                      <a:pt x="266" y="434"/>
                    </a:lnTo>
                    <a:lnTo>
                      <a:pt x="242" y="412"/>
                    </a:lnTo>
                    <a:lnTo>
                      <a:pt x="224" y="390"/>
                    </a:lnTo>
                    <a:lnTo>
                      <a:pt x="200" y="400"/>
                    </a:lnTo>
                    <a:lnTo>
                      <a:pt x="158" y="400"/>
                    </a:lnTo>
                    <a:lnTo>
                      <a:pt x="150" y="408"/>
                    </a:lnTo>
                    <a:lnTo>
                      <a:pt x="148" y="448"/>
                    </a:lnTo>
                    <a:lnTo>
                      <a:pt x="132" y="452"/>
                    </a:lnTo>
                    <a:lnTo>
                      <a:pt x="106" y="434"/>
                    </a:lnTo>
                    <a:lnTo>
                      <a:pt x="82" y="432"/>
                    </a:lnTo>
                    <a:lnTo>
                      <a:pt x="76" y="398"/>
                    </a:lnTo>
                    <a:lnTo>
                      <a:pt x="74" y="370"/>
                    </a:lnTo>
                    <a:lnTo>
                      <a:pt x="62" y="364"/>
                    </a:lnTo>
                    <a:lnTo>
                      <a:pt x="64" y="324"/>
                    </a:lnTo>
                    <a:lnTo>
                      <a:pt x="52" y="308"/>
                    </a:lnTo>
                    <a:lnTo>
                      <a:pt x="36" y="290"/>
                    </a:lnTo>
                    <a:lnTo>
                      <a:pt x="14" y="268"/>
                    </a:lnTo>
                    <a:lnTo>
                      <a:pt x="14" y="236"/>
                    </a:lnTo>
                    <a:lnTo>
                      <a:pt x="2" y="224"/>
                    </a:lnTo>
                    <a:lnTo>
                      <a:pt x="0" y="212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5" name="Freeform 37"/>
              <p:cNvSpPr>
                <a:spLocks/>
              </p:cNvSpPr>
              <p:nvPr/>
            </p:nvSpPr>
            <p:spPr bwMode="gray">
              <a:xfrm>
                <a:off x="3082" y="1966"/>
                <a:ext cx="124" cy="144"/>
              </a:xfrm>
              <a:custGeom>
                <a:avLst/>
                <a:gdLst>
                  <a:gd name="T0" fmla="*/ 8 w 124"/>
                  <a:gd name="T1" fmla="*/ 144 h 144"/>
                  <a:gd name="T2" fmla="*/ 0 w 124"/>
                  <a:gd name="T3" fmla="*/ 124 h 144"/>
                  <a:gd name="T4" fmla="*/ 12 w 124"/>
                  <a:gd name="T5" fmla="*/ 110 h 144"/>
                  <a:gd name="T6" fmla="*/ 12 w 124"/>
                  <a:gd name="T7" fmla="*/ 62 h 144"/>
                  <a:gd name="T8" fmla="*/ 2 w 124"/>
                  <a:gd name="T9" fmla="*/ 50 h 144"/>
                  <a:gd name="T10" fmla="*/ 22 w 124"/>
                  <a:gd name="T11" fmla="*/ 26 h 144"/>
                  <a:gd name="T12" fmla="*/ 48 w 124"/>
                  <a:gd name="T13" fmla="*/ 20 h 144"/>
                  <a:gd name="T14" fmla="*/ 66 w 124"/>
                  <a:gd name="T15" fmla="*/ 0 h 144"/>
                  <a:gd name="T16" fmla="*/ 104 w 124"/>
                  <a:gd name="T17" fmla="*/ 0 h 144"/>
                  <a:gd name="T18" fmla="*/ 120 w 124"/>
                  <a:gd name="T19" fmla="*/ 16 h 144"/>
                  <a:gd name="T20" fmla="*/ 118 w 124"/>
                  <a:gd name="T21" fmla="*/ 34 h 144"/>
                  <a:gd name="T22" fmla="*/ 124 w 124"/>
                  <a:gd name="T23" fmla="*/ 50 h 144"/>
                  <a:gd name="T24" fmla="*/ 98 w 124"/>
                  <a:gd name="T25" fmla="*/ 82 h 144"/>
                  <a:gd name="T26" fmla="*/ 92 w 124"/>
                  <a:gd name="T27" fmla="*/ 104 h 144"/>
                  <a:gd name="T28" fmla="*/ 68 w 124"/>
                  <a:gd name="T29" fmla="*/ 118 h 144"/>
                  <a:gd name="T30" fmla="*/ 58 w 124"/>
                  <a:gd name="T31" fmla="*/ 118 h 144"/>
                  <a:gd name="T32" fmla="*/ 52 w 124"/>
                  <a:gd name="T33" fmla="*/ 138 h 144"/>
                  <a:gd name="T34" fmla="*/ 34 w 124"/>
                  <a:gd name="T35" fmla="*/ 136 h 144"/>
                  <a:gd name="T36" fmla="*/ 22 w 124"/>
                  <a:gd name="T37" fmla="*/ 144 h 144"/>
                  <a:gd name="T38" fmla="*/ 8 w 124"/>
                  <a:gd name="T39" fmla="*/ 144 h 14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4" h="144">
                    <a:moveTo>
                      <a:pt x="8" y="144"/>
                    </a:moveTo>
                    <a:lnTo>
                      <a:pt x="0" y="124"/>
                    </a:lnTo>
                    <a:lnTo>
                      <a:pt x="12" y="110"/>
                    </a:lnTo>
                    <a:lnTo>
                      <a:pt x="12" y="62"/>
                    </a:lnTo>
                    <a:lnTo>
                      <a:pt x="2" y="50"/>
                    </a:lnTo>
                    <a:lnTo>
                      <a:pt x="22" y="26"/>
                    </a:lnTo>
                    <a:lnTo>
                      <a:pt x="48" y="20"/>
                    </a:lnTo>
                    <a:lnTo>
                      <a:pt x="66" y="0"/>
                    </a:lnTo>
                    <a:lnTo>
                      <a:pt x="104" y="0"/>
                    </a:lnTo>
                    <a:lnTo>
                      <a:pt x="120" y="16"/>
                    </a:lnTo>
                    <a:lnTo>
                      <a:pt x="118" y="34"/>
                    </a:lnTo>
                    <a:lnTo>
                      <a:pt x="124" y="50"/>
                    </a:lnTo>
                    <a:lnTo>
                      <a:pt x="98" y="82"/>
                    </a:lnTo>
                    <a:lnTo>
                      <a:pt x="92" y="104"/>
                    </a:lnTo>
                    <a:lnTo>
                      <a:pt x="68" y="118"/>
                    </a:lnTo>
                    <a:lnTo>
                      <a:pt x="58" y="118"/>
                    </a:lnTo>
                    <a:lnTo>
                      <a:pt x="52" y="138"/>
                    </a:lnTo>
                    <a:lnTo>
                      <a:pt x="34" y="136"/>
                    </a:lnTo>
                    <a:lnTo>
                      <a:pt x="22" y="144"/>
                    </a:lnTo>
                    <a:lnTo>
                      <a:pt x="8" y="144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6" name="Freeform 38"/>
              <p:cNvSpPr>
                <a:spLocks/>
              </p:cNvSpPr>
              <p:nvPr/>
            </p:nvSpPr>
            <p:spPr bwMode="gray">
              <a:xfrm>
                <a:off x="3082" y="1966"/>
                <a:ext cx="124" cy="144"/>
              </a:xfrm>
              <a:custGeom>
                <a:avLst/>
                <a:gdLst>
                  <a:gd name="T0" fmla="*/ 8 w 124"/>
                  <a:gd name="T1" fmla="*/ 144 h 144"/>
                  <a:gd name="T2" fmla="*/ 0 w 124"/>
                  <a:gd name="T3" fmla="*/ 124 h 144"/>
                  <a:gd name="T4" fmla="*/ 12 w 124"/>
                  <a:gd name="T5" fmla="*/ 110 h 144"/>
                  <a:gd name="T6" fmla="*/ 12 w 124"/>
                  <a:gd name="T7" fmla="*/ 62 h 144"/>
                  <a:gd name="T8" fmla="*/ 2 w 124"/>
                  <a:gd name="T9" fmla="*/ 50 h 144"/>
                  <a:gd name="T10" fmla="*/ 22 w 124"/>
                  <a:gd name="T11" fmla="*/ 26 h 144"/>
                  <a:gd name="T12" fmla="*/ 48 w 124"/>
                  <a:gd name="T13" fmla="*/ 20 h 144"/>
                  <a:gd name="T14" fmla="*/ 66 w 124"/>
                  <a:gd name="T15" fmla="*/ 0 h 144"/>
                  <a:gd name="T16" fmla="*/ 104 w 124"/>
                  <a:gd name="T17" fmla="*/ 0 h 144"/>
                  <a:gd name="T18" fmla="*/ 120 w 124"/>
                  <a:gd name="T19" fmla="*/ 16 h 144"/>
                  <a:gd name="T20" fmla="*/ 118 w 124"/>
                  <a:gd name="T21" fmla="*/ 34 h 144"/>
                  <a:gd name="T22" fmla="*/ 124 w 124"/>
                  <a:gd name="T23" fmla="*/ 50 h 144"/>
                  <a:gd name="T24" fmla="*/ 98 w 124"/>
                  <a:gd name="T25" fmla="*/ 82 h 144"/>
                  <a:gd name="T26" fmla="*/ 92 w 124"/>
                  <a:gd name="T27" fmla="*/ 104 h 144"/>
                  <a:gd name="T28" fmla="*/ 68 w 124"/>
                  <a:gd name="T29" fmla="*/ 118 h 144"/>
                  <a:gd name="T30" fmla="*/ 58 w 124"/>
                  <a:gd name="T31" fmla="*/ 118 h 144"/>
                  <a:gd name="T32" fmla="*/ 52 w 124"/>
                  <a:gd name="T33" fmla="*/ 138 h 144"/>
                  <a:gd name="T34" fmla="*/ 34 w 124"/>
                  <a:gd name="T35" fmla="*/ 136 h 144"/>
                  <a:gd name="T36" fmla="*/ 22 w 124"/>
                  <a:gd name="T37" fmla="*/ 144 h 144"/>
                  <a:gd name="T38" fmla="*/ 8 w 124"/>
                  <a:gd name="T39" fmla="*/ 144 h 14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4" h="144">
                    <a:moveTo>
                      <a:pt x="8" y="144"/>
                    </a:moveTo>
                    <a:lnTo>
                      <a:pt x="0" y="124"/>
                    </a:lnTo>
                    <a:lnTo>
                      <a:pt x="12" y="110"/>
                    </a:lnTo>
                    <a:lnTo>
                      <a:pt x="12" y="62"/>
                    </a:lnTo>
                    <a:lnTo>
                      <a:pt x="2" y="50"/>
                    </a:lnTo>
                    <a:lnTo>
                      <a:pt x="22" y="26"/>
                    </a:lnTo>
                    <a:lnTo>
                      <a:pt x="48" y="20"/>
                    </a:lnTo>
                    <a:lnTo>
                      <a:pt x="66" y="0"/>
                    </a:lnTo>
                    <a:lnTo>
                      <a:pt x="104" y="0"/>
                    </a:lnTo>
                    <a:lnTo>
                      <a:pt x="120" y="16"/>
                    </a:lnTo>
                    <a:lnTo>
                      <a:pt x="118" y="34"/>
                    </a:lnTo>
                    <a:lnTo>
                      <a:pt x="124" y="50"/>
                    </a:lnTo>
                    <a:lnTo>
                      <a:pt x="98" y="82"/>
                    </a:lnTo>
                    <a:lnTo>
                      <a:pt x="92" y="104"/>
                    </a:lnTo>
                    <a:lnTo>
                      <a:pt x="68" y="118"/>
                    </a:lnTo>
                    <a:lnTo>
                      <a:pt x="58" y="118"/>
                    </a:lnTo>
                    <a:lnTo>
                      <a:pt x="52" y="138"/>
                    </a:lnTo>
                    <a:lnTo>
                      <a:pt x="34" y="136"/>
                    </a:lnTo>
                    <a:lnTo>
                      <a:pt x="22" y="144"/>
                    </a:lnTo>
                    <a:lnTo>
                      <a:pt x="8" y="144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7" name="Freeform 39"/>
              <p:cNvSpPr>
                <a:spLocks/>
              </p:cNvSpPr>
              <p:nvPr/>
            </p:nvSpPr>
            <p:spPr bwMode="gray">
              <a:xfrm>
                <a:off x="3274" y="2070"/>
                <a:ext cx="144" cy="154"/>
              </a:xfrm>
              <a:custGeom>
                <a:avLst/>
                <a:gdLst>
                  <a:gd name="T0" fmla="*/ 10 w 144"/>
                  <a:gd name="T1" fmla="*/ 30 h 154"/>
                  <a:gd name="T2" fmla="*/ 16 w 144"/>
                  <a:gd name="T3" fmla="*/ 50 h 154"/>
                  <a:gd name="T4" fmla="*/ 0 w 144"/>
                  <a:gd name="T5" fmla="*/ 66 h 154"/>
                  <a:gd name="T6" fmla="*/ 2 w 144"/>
                  <a:gd name="T7" fmla="*/ 86 h 154"/>
                  <a:gd name="T8" fmla="*/ 24 w 144"/>
                  <a:gd name="T9" fmla="*/ 90 h 154"/>
                  <a:gd name="T10" fmla="*/ 42 w 144"/>
                  <a:gd name="T11" fmla="*/ 108 h 154"/>
                  <a:gd name="T12" fmla="*/ 62 w 144"/>
                  <a:gd name="T13" fmla="*/ 110 h 154"/>
                  <a:gd name="T14" fmla="*/ 60 w 144"/>
                  <a:gd name="T15" fmla="*/ 128 h 154"/>
                  <a:gd name="T16" fmla="*/ 74 w 144"/>
                  <a:gd name="T17" fmla="*/ 142 h 154"/>
                  <a:gd name="T18" fmla="*/ 94 w 144"/>
                  <a:gd name="T19" fmla="*/ 154 h 154"/>
                  <a:gd name="T20" fmla="*/ 118 w 144"/>
                  <a:gd name="T21" fmla="*/ 138 h 154"/>
                  <a:gd name="T22" fmla="*/ 118 w 144"/>
                  <a:gd name="T23" fmla="*/ 104 h 154"/>
                  <a:gd name="T24" fmla="*/ 144 w 144"/>
                  <a:gd name="T25" fmla="*/ 92 h 154"/>
                  <a:gd name="T26" fmla="*/ 142 w 144"/>
                  <a:gd name="T27" fmla="*/ 32 h 154"/>
                  <a:gd name="T28" fmla="*/ 122 w 144"/>
                  <a:gd name="T29" fmla="*/ 16 h 154"/>
                  <a:gd name="T30" fmla="*/ 100 w 144"/>
                  <a:gd name="T31" fmla="*/ 28 h 154"/>
                  <a:gd name="T32" fmla="*/ 80 w 144"/>
                  <a:gd name="T33" fmla="*/ 14 h 154"/>
                  <a:gd name="T34" fmla="*/ 60 w 144"/>
                  <a:gd name="T35" fmla="*/ 0 h 154"/>
                  <a:gd name="T36" fmla="*/ 30 w 144"/>
                  <a:gd name="T37" fmla="*/ 12 h 154"/>
                  <a:gd name="T38" fmla="*/ 10 w 144"/>
                  <a:gd name="T39" fmla="*/ 30 h 15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44" h="154">
                    <a:moveTo>
                      <a:pt x="10" y="30"/>
                    </a:moveTo>
                    <a:lnTo>
                      <a:pt x="16" y="50"/>
                    </a:lnTo>
                    <a:lnTo>
                      <a:pt x="0" y="66"/>
                    </a:lnTo>
                    <a:lnTo>
                      <a:pt x="2" y="86"/>
                    </a:lnTo>
                    <a:lnTo>
                      <a:pt x="24" y="90"/>
                    </a:lnTo>
                    <a:lnTo>
                      <a:pt x="42" y="108"/>
                    </a:lnTo>
                    <a:lnTo>
                      <a:pt x="62" y="110"/>
                    </a:lnTo>
                    <a:lnTo>
                      <a:pt x="60" y="128"/>
                    </a:lnTo>
                    <a:lnTo>
                      <a:pt x="74" y="142"/>
                    </a:lnTo>
                    <a:lnTo>
                      <a:pt x="94" y="154"/>
                    </a:lnTo>
                    <a:lnTo>
                      <a:pt x="118" y="138"/>
                    </a:lnTo>
                    <a:lnTo>
                      <a:pt x="118" y="104"/>
                    </a:lnTo>
                    <a:lnTo>
                      <a:pt x="144" y="92"/>
                    </a:lnTo>
                    <a:lnTo>
                      <a:pt x="142" y="32"/>
                    </a:lnTo>
                    <a:lnTo>
                      <a:pt x="122" y="16"/>
                    </a:lnTo>
                    <a:lnTo>
                      <a:pt x="100" y="28"/>
                    </a:lnTo>
                    <a:lnTo>
                      <a:pt x="80" y="14"/>
                    </a:lnTo>
                    <a:lnTo>
                      <a:pt x="60" y="0"/>
                    </a:lnTo>
                    <a:lnTo>
                      <a:pt x="30" y="12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8" name="Freeform 40"/>
              <p:cNvSpPr>
                <a:spLocks/>
              </p:cNvSpPr>
              <p:nvPr/>
            </p:nvSpPr>
            <p:spPr bwMode="gray">
              <a:xfrm>
                <a:off x="3274" y="2070"/>
                <a:ext cx="144" cy="154"/>
              </a:xfrm>
              <a:custGeom>
                <a:avLst/>
                <a:gdLst>
                  <a:gd name="T0" fmla="*/ 10 w 144"/>
                  <a:gd name="T1" fmla="*/ 30 h 154"/>
                  <a:gd name="T2" fmla="*/ 16 w 144"/>
                  <a:gd name="T3" fmla="*/ 50 h 154"/>
                  <a:gd name="T4" fmla="*/ 0 w 144"/>
                  <a:gd name="T5" fmla="*/ 66 h 154"/>
                  <a:gd name="T6" fmla="*/ 2 w 144"/>
                  <a:gd name="T7" fmla="*/ 86 h 154"/>
                  <a:gd name="T8" fmla="*/ 24 w 144"/>
                  <a:gd name="T9" fmla="*/ 90 h 154"/>
                  <a:gd name="T10" fmla="*/ 42 w 144"/>
                  <a:gd name="T11" fmla="*/ 108 h 154"/>
                  <a:gd name="T12" fmla="*/ 62 w 144"/>
                  <a:gd name="T13" fmla="*/ 110 h 154"/>
                  <a:gd name="T14" fmla="*/ 60 w 144"/>
                  <a:gd name="T15" fmla="*/ 128 h 154"/>
                  <a:gd name="T16" fmla="*/ 74 w 144"/>
                  <a:gd name="T17" fmla="*/ 142 h 154"/>
                  <a:gd name="T18" fmla="*/ 94 w 144"/>
                  <a:gd name="T19" fmla="*/ 154 h 154"/>
                  <a:gd name="T20" fmla="*/ 118 w 144"/>
                  <a:gd name="T21" fmla="*/ 138 h 154"/>
                  <a:gd name="T22" fmla="*/ 118 w 144"/>
                  <a:gd name="T23" fmla="*/ 104 h 154"/>
                  <a:gd name="T24" fmla="*/ 144 w 144"/>
                  <a:gd name="T25" fmla="*/ 92 h 154"/>
                  <a:gd name="T26" fmla="*/ 142 w 144"/>
                  <a:gd name="T27" fmla="*/ 32 h 154"/>
                  <a:gd name="T28" fmla="*/ 122 w 144"/>
                  <a:gd name="T29" fmla="*/ 16 h 154"/>
                  <a:gd name="T30" fmla="*/ 100 w 144"/>
                  <a:gd name="T31" fmla="*/ 28 h 154"/>
                  <a:gd name="T32" fmla="*/ 80 w 144"/>
                  <a:gd name="T33" fmla="*/ 14 h 154"/>
                  <a:gd name="T34" fmla="*/ 60 w 144"/>
                  <a:gd name="T35" fmla="*/ 0 h 154"/>
                  <a:gd name="T36" fmla="*/ 30 w 144"/>
                  <a:gd name="T37" fmla="*/ 12 h 154"/>
                  <a:gd name="T38" fmla="*/ 10 w 144"/>
                  <a:gd name="T39" fmla="*/ 30 h 15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44" h="154">
                    <a:moveTo>
                      <a:pt x="10" y="30"/>
                    </a:moveTo>
                    <a:lnTo>
                      <a:pt x="16" y="50"/>
                    </a:lnTo>
                    <a:lnTo>
                      <a:pt x="0" y="66"/>
                    </a:lnTo>
                    <a:lnTo>
                      <a:pt x="2" y="86"/>
                    </a:lnTo>
                    <a:lnTo>
                      <a:pt x="24" y="90"/>
                    </a:lnTo>
                    <a:lnTo>
                      <a:pt x="42" y="108"/>
                    </a:lnTo>
                    <a:lnTo>
                      <a:pt x="62" y="110"/>
                    </a:lnTo>
                    <a:lnTo>
                      <a:pt x="60" y="128"/>
                    </a:lnTo>
                    <a:lnTo>
                      <a:pt x="74" y="142"/>
                    </a:lnTo>
                    <a:lnTo>
                      <a:pt x="94" y="154"/>
                    </a:lnTo>
                    <a:lnTo>
                      <a:pt x="118" y="138"/>
                    </a:lnTo>
                    <a:lnTo>
                      <a:pt x="118" y="104"/>
                    </a:lnTo>
                    <a:lnTo>
                      <a:pt x="144" y="92"/>
                    </a:lnTo>
                    <a:lnTo>
                      <a:pt x="142" y="32"/>
                    </a:lnTo>
                    <a:lnTo>
                      <a:pt x="122" y="16"/>
                    </a:lnTo>
                    <a:lnTo>
                      <a:pt x="100" y="28"/>
                    </a:lnTo>
                    <a:lnTo>
                      <a:pt x="80" y="14"/>
                    </a:lnTo>
                    <a:lnTo>
                      <a:pt x="60" y="0"/>
                    </a:lnTo>
                    <a:lnTo>
                      <a:pt x="30" y="12"/>
                    </a:lnTo>
                    <a:lnTo>
                      <a:pt x="10" y="3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79" name="Freeform 41"/>
              <p:cNvSpPr>
                <a:spLocks/>
              </p:cNvSpPr>
              <p:nvPr/>
            </p:nvSpPr>
            <p:spPr bwMode="gray">
              <a:xfrm>
                <a:off x="3118" y="2198"/>
                <a:ext cx="248" cy="164"/>
              </a:xfrm>
              <a:custGeom>
                <a:avLst/>
                <a:gdLst>
                  <a:gd name="T0" fmla="*/ 216 w 248"/>
                  <a:gd name="T1" fmla="*/ 0 h 164"/>
                  <a:gd name="T2" fmla="*/ 192 w 248"/>
                  <a:gd name="T3" fmla="*/ 12 h 164"/>
                  <a:gd name="T4" fmla="*/ 112 w 248"/>
                  <a:gd name="T5" fmla="*/ 72 h 164"/>
                  <a:gd name="T6" fmla="*/ 106 w 248"/>
                  <a:gd name="T7" fmla="*/ 96 h 164"/>
                  <a:gd name="T8" fmla="*/ 94 w 248"/>
                  <a:gd name="T9" fmla="*/ 104 h 164"/>
                  <a:gd name="T10" fmla="*/ 60 w 248"/>
                  <a:gd name="T11" fmla="*/ 94 h 164"/>
                  <a:gd name="T12" fmla="*/ 40 w 248"/>
                  <a:gd name="T13" fmla="*/ 98 h 164"/>
                  <a:gd name="T14" fmla="*/ 8 w 248"/>
                  <a:gd name="T15" fmla="*/ 120 h 164"/>
                  <a:gd name="T16" fmla="*/ 0 w 248"/>
                  <a:gd name="T17" fmla="*/ 142 h 164"/>
                  <a:gd name="T18" fmla="*/ 14 w 248"/>
                  <a:gd name="T19" fmla="*/ 162 h 164"/>
                  <a:gd name="T20" fmla="*/ 36 w 248"/>
                  <a:gd name="T21" fmla="*/ 164 h 164"/>
                  <a:gd name="T22" fmla="*/ 50 w 248"/>
                  <a:gd name="T23" fmla="*/ 140 h 164"/>
                  <a:gd name="T24" fmla="*/ 62 w 248"/>
                  <a:gd name="T25" fmla="*/ 130 h 164"/>
                  <a:gd name="T26" fmla="*/ 84 w 248"/>
                  <a:gd name="T27" fmla="*/ 128 h 164"/>
                  <a:gd name="T28" fmla="*/ 94 w 248"/>
                  <a:gd name="T29" fmla="*/ 148 h 164"/>
                  <a:gd name="T30" fmla="*/ 120 w 248"/>
                  <a:gd name="T31" fmla="*/ 144 h 164"/>
                  <a:gd name="T32" fmla="*/ 132 w 248"/>
                  <a:gd name="T33" fmla="*/ 122 h 164"/>
                  <a:gd name="T34" fmla="*/ 152 w 248"/>
                  <a:gd name="T35" fmla="*/ 130 h 164"/>
                  <a:gd name="T36" fmla="*/ 172 w 248"/>
                  <a:gd name="T37" fmla="*/ 122 h 164"/>
                  <a:gd name="T38" fmla="*/ 202 w 248"/>
                  <a:gd name="T39" fmla="*/ 90 h 164"/>
                  <a:gd name="T40" fmla="*/ 226 w 248"/>
                  <a:gd name="T41" fmla="*/ 86 h 164"/>
                  <a:gd name="T42" fmla="*/ 234 w 248"/>
                  <a:gd name="T43" fmla="*/ 78 h 164"/>
                  <a:gd name="T44" fmla="*/ 236 w 248"/>
                  <a:gd name="T45" fmla="*/ 54 h 164"/>
                  <a:gd name="T46" fmla="*/ 244 w 248"/>
                  <a:gd name="T47" fmla="*/ 44 h 164"/>
                  <a:gd name="T48" fmla="*/ 248 w 248"/>
                  <a:gd name="T49" fmla="*/ 24 h 164"/>
                  <a:gd name="T50" fmla="*/ 230 w 248"/>
                  <a:gd name="T51" fmla="*/ 14 h 164"/>
                  <a:gd name="T52" fmla="*/ 216 w 248"/>
                  <a:gd name="T53" fmla="*/ 0 h 16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48" h="164">
                    <a:moveTo>
                      <a:pt x="216" y="0"/>
                    </a:moveTo>
                    <a:lnTo>
                      <a:pt x="192" y="12"/>
                    </a:lnTo>
                    <a:lnTo>
                      <a:pt x="112" y="72"/>
                    </a:lnTo>
                    <a:lnTo>
                      <a:pt x="106" y="96"/>
                    </a:lnTo>
                    <a:lnTo>
                      <a:pt x="94" y="104"/>
                    </a:lnTo>
                    <a:lnTo>
                      <a:pt x="60" y="94"/>
                    </a:lnTo>
                    <a:lnTo>
                      <a:pt x="40" y="98"/>
                    </a:lnTo>
                    <a:lnTo>
                      <a:pt x="8" y="120"/>
                    </a:lnTo>
                    <a:lnTo>
                      <a:pt x="0" y="142"/>
                    </a:lnTo>
                    <a:lnTo>
                      <a:pt x="14" y="162"/>
                    </a:lnTo>
                    <a:lnTo>
                      <a:pt x="36" y="164"/>
                    </a:lnTo>
                    <a:lnTo>
                      <a:pt x="50" y="140"/>
                    </a:lnTo>
                    <a:lnTo>
                      <a:pt x="62" y="130"/>
                    </a:lnTo>
                    <a:lnTo>
                      <a:pt x="84" y="128"/>
                    </a:lnTo>
                    <a:lnTo>
                      <a:pt x="94" y="148"/>
                    </a:lnTo>
                    <a:lnTo>
                      <a:pt x="120" y="144"/>
                    </a:lnTo>
                    <a:lnTo>
                      <a:pt x="132" y="122"/>
                    </a:lnTo>
                    <a:lnTo>
                      <a:pt x="152" y="130"/>
                    </a:lnTo>
                    <a:lnTo>
                      <a:pt x="172" y="122"/>
                    </a:lnTo>
                    <a:lnTo>
                      <a:pt x="202" y="90"/>
                    </a:lnTo>
                    <a:lnTo>
                      <a:pt x="226" y="86"/>
                    </a:lnTo>
                    <a:lnTo>
                      <a:pt x="234" y="78"/>
                    </a:lnTo>
                    <a:lnTo>
                      <a:pt x="236" y="54"/>
                    </a:lnTo>
                    <a:lnTo>
                      <a:pt x="244" y="44"/>
                    </a:lnTo>
                    <a:lnTo>
                      <a:pt x="248" y="24"/>
                    </a:lnTo>
                    <a:lnTo>
                      <a:pt x="230" y="14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0" name="Freeform 42"/>
              <p:cNvSpPr>
                <a:spLocks/>
              </p:cNvSpPr>
              <p:nvPr/>
            </p:nvSpPr>
            <p:spPr bwMode="gray">
              <a:xfrm>
                <a:off x="3118" y="2198"/>
                <a:ext cx="248" cy="164"/>
              </a:xfrm>
              <a:custGeom>
                <a:avLst/>
                <a:gdLst>
                  <a:gd name="T0" fmla="*/ 216 w 248"/>
                  <a:gd name="T1" fmla="*/ 0 h 164"/>
                  <a:gd name="T2" fmla="*/ 192 w 248"/>
                  <a:gd name="T3" fmla="*/ 12 h 164"/>
                  <a:gd name="T4" fmla="*/ 112 w 248"/>
                  <a:gd name="T5" fmla="*/ 72 h 164"/>
                  <a:gd name="T6" fmla="*/ 106 w 248"/>
                  <a:gd name="T7" fmla="*/ 96 h 164"/>
                  <a:gd name="T8" fmla="*/ 94 w 248"/>
                  <a:gd name="T9" fmla="*/ 104 h 164"/>
                  <a:gd name="T10" fmla="*/ 60 w 248"/>
                  <a:gd name="T11" fmla="*/ 94 h 164"/>
                  <a:gd name="T12" fmla="*/ 40 w 248"/>
                  <a:gd name="T13" fmla="*/ 98 h 164"/>
                  <a:gd name="T14" fmla="*/ 8 w 248"/>
                  <a:gd name="T15" fmla="*/ 120 h 164"/>
                  <a:gd name="T16" fmla="*/ 0 w 248"/>
                  <a:gd name="T17" fmla="*/ 142 h 164"/>
                  <a:gd name="T18" fmla="*/ 14 w 248"/>
                  <a:gd name="T19" fmla="*/ 162 h 164"/>
                  <a:gd name="T20" fmla="*/ 36 w 248"/>
                  <a:gd name="T21" fmla="*/ 164 h 164"/>
                  <a:gd name="T22" fmla="*/ 50 w 248"/>
                  <a:gd name="T23" fmla="*/ 140 h 164"/>
                  <a:gd name="T24" fmla="*/ 62 w 248"/>
                  <a:gd name="T25" fmla="*/ 130 h 164"/>
                  <a:gd name="T26" fmla="*/ 84 w 248"/>
                  <a:gd name="T27" fmla="*/ 128 h 164"/>
                  <a:gd name="T28" fmla="*/ 94 w 248"/>
                  <a:gd name="T29" fmla="*/ 148 h 164"/>
                  <a:gd name="T30" fmla="*/ 120 w 248"/>
                  <a:gd name="T31" fmla="*/ 144 h 164"/>
                  <a:gd name="T32" fmla="*/ 132 w 248"/>
                  <a:gd name="T33" fmla="*/ 122 h 164"/>
                  <a:gd name="T34" fmla="*/ 152 w 248"/>
                  <a:gd name="T35" fmla="*/ 130 h 164"/>
                  <a:gd name="T36" fmla="*/ 172 w 248"/>
                  <a:gd name="T37" fmla="*/ 122 h 164"/>
                  <a:gd name="T38" fmla="*/ 202 w 248"/>
                  <a:gd name="T39" fmla="*/ 90 h 164"/>
                  <a:gd name="T40" fmla="*/ 226 w 248"/>
                  <a:gd name="T41" fmla="*/ 86 h 164"/>
                  <a:gd name="T42" fmla="*/ 234 w 248"/>
                  <a:gd name="T43" fmla="*/ 78 h 164"/>
                  <a:gd name="T44" fmla="*/ 236 w 248"/>
                  <a:gd name="T45" fmla="*/ 54 h 164"/>
                  <a:gd name="T46" fmla="*/ 244 w 248"/>
                  <a:gd name="T47" fmla="*/ 44 h 164"/>
                  <a:gd name="T48" fmla="*/ 248 w 248"/>
                  <a:gd name="T49" fmla="*/ 24 h 164"/>
                  <a:gd name="T50" fmla="*/ 230 w 248"/>
                  <a:gd name="T51" fmla="*/ 14 h 164"/>
                  <a:gd name="T52" fmla="*/ 216 w 248"/>
                  <a:gd name="T53" fmla="*/ 0 h 16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48" h="164">
                    <a:moveTo>
                      <a:pt x="216" y="0"/>
                    </a:moveTo>
                    <a:lnTo>
                      <a:pt x="192" y="12"/>
                    </a:lnTo>
                    <a:lnTo>
                      <a:pt x="112" y="72"/>
                    </a:lnTo>
                    <a:lnTo>
                      <a:pt x="106" y="96"/>
                    </a:lnTo>
                    <a:lnTo>
                      <a:pt x="94" y="104"/>
                    </a:lnTo>
                    <a:lnTo>
                      <a:pt x="60" y="94"/>
                    </a:lnTo>
                    <a:lnTo>
                      <a:pt x="40" y="98"/>
                    </a:lnTo>
                    <a:lnTo>
                      <a:pt x="8" y="120"/>
                    </a:lnTo>
                    <a:lnTo>
                      <a:pt x="0" y="142"/>
                    </a:lnTo>
                    <a:lnTo>
                      <a:pt x="14" y="162"/>
                    </a:lnTo>
                    <a:lnTo>
                      <a:pt x="36" y="164"/>
                    </a:lnTo>
                    <a:lnTo>
                      <a:pt x="50" y="140"/>
                    </a:lnTo>
                    <a:lnTo>
                      <a:pt x="62" y="130"/>
                    </a:lnTo>
                    <a:lnTo>
                      <a:pt x="84" y="128"/>
                    </a:lnTo>
                    <a:lnTo>
                      <a:pt x="94" y="148"/>
                    </a:lnTo>
                    <a:lnTo>
                      <a:pt x="120" y="144"/>
                    </a:lnTo>
                    <a:lnTo>
                      <a:pt x="132" y="122"/>
                    </a:lnTo>
                    <a:lnTo>
                      <a:pt x="152" y="130"/>
                    </a:lnTo>
                    <a:lnTo>
                      <a:pt x="172" y="122"/>
                    </a:lnTo>
                    <a:lnTo>
                      <a:pt x="202" y="90"/>
                    </a:lnTo>
                    <a:lnTo>
                      <a:pt x="226" y="86"/>
                    </a:lnTo>
                    <a:lnTo>
                      <a:pt x="234" y="78"/>
                    </a:lnTo>
                    <a:lnTo>
                      <a:pt x="236" y="54"/>
                    </a:lnTo>
                    <a:lnTo>
                      <a:pt x="244" y="44"/>
                    </a:lnTo>
                    <a:lnTo>
                      <a:pt x="248" y="24"/>
                    </a:lnTo>
                    <a:lnTo>
                      <a:pt x="230" y="14"/>
                    </a:lnTo>
                    <a:lnTo>
                      <a:pt x="216" y="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1" name="Freeform 43"/>
              <p:cNvSpPr>
                <a:spLocks/>
              </p:cNvSpPr>
              <p:nvPr/>
            </p:nvSpPr>
            <p:spPr bwMode="gray">
              <a:xfrm>
                <a:off x="2308" y="2168"/>
                <a:ext cx="622" cy="494"/>
              </a:xfrm>
              <a:custGeom>
                <a:avLst/>
                <a:gdLst>
                  <a:gd name="T0" fmla="*/ 614 w 622"/>
                  <a:gd name="T1" fmla="*/ 218 h 494"/>
                  <a:gd name="T2" fmla="*/ 604 w 622"/>
                  <a:gd name="T3" fmla="*/ 172 h 494"/>
                  <a:gd name="T4" fmla="*/ 554 w 622"/>
                  <a:gd name="T5" fmla="*/ 116 h 494"/>
                  <a:gd name="T6" fmla="*/ 542 w 622"/>
                  <a:gd name="T7" fmla="*/ 72 h 494"/>
                  <a:gd name="T8" fmla="*/ 526 w 622"/>
                  <a:gd name="T9" fmla="*/ 48 h 494"/>
                  <a:gd name="T10" fmla="*/ 486 w 622"/>
                  <a:gd name="T11" fmla="*/ 62 h 494"/>
                  <a:gd name="T12" fmla="*/ 442 w 622"/>
                  <a:gd name="T13" fmla="*/ 54 h 494"/>
                  <a:gd name="T14" fmla="*/ 382 w 622"/>
                  <a:gd name="T15" fmla="*/ 64 h 494"/>
                  <a:gd name="T16" fmla="*/ 364 w 622"/>
                  <a:gd name="T17" fmla="*/ 30 h 494"/>
                  <a:gd name="T18" fmla="*/ 318 w 622"/>
                  <a:gd name="T19" fmla="*/ 0 h 494"/>
                  <a:gd name="T20" fmla="*/ 274 w 622"/>
                  <a:gd name="T21" fmla="*/ 38 h 494"/>
                  <a:gd name="T22" fmla="*/ 220 w 622"/>
                  <a:gd name="T23" fmla="*/ 56 h 494"/>
                  <a:gd name="T24" fmla="*/ 188 w 622"/>
                  <a:gd name="T25" fmla="*/ 16 h 494"/>
                  <a:gd name="T26" fmla="*/ 164 w 622"/>
                  <a:gd name="T27" fmla="*/ 70 h 494"/>
                  <a:gd name="T28" fmla="*/ 154 w 622"/>
                  <a:gd name="T29" fmla="*/ 116 h 494"/>
                  <a:gd name="T30" fmla="*/ 98 w 622"/>
                  <a:gd name="T31" fmla="*/ 108 h 494"/>
                  <a:gd name="T32" fmla="*/ 56 w 622"/>
                  <a:gd name="T33" fmla="*/ 118 h 494"/>
                  <a:gd name="T34" fmla="*/ 68 w 622"/>
                  <a:gd name="T35" fmla="*/ 160 h 494"/>
                  <a:gd name="T36" fmla="*/ 82 w 622"/>
                  <a:gd name="T37" fmla="*/ 192 h 494"/>
                  <a:gd name="T38" fmla="*/ 44 w 622"/>
                  <a:gd name="T39" fmla="*/ 216 h 494"/>
                  <a:gd name="T40" fmla="*/ 18 w 622"/>
                  <a:gd name="T41" fmla="*/ 254 h 494"/>
                  <a:gd name="T42" fmla="*/ 38 w 622"/>
                  <a:gd name="T43" fmla="*/ 304 h 494"/>
                  <a:gd name="T44" fmla="*/ 42 w 622"/>
                  <a:gd name="T45" fmla="*/ 338 h 494"/>
                  <a:gd name="T46" fmla="*/ 36 w 622"/>
                  <a:gd name="T47" fmla="*/ 388 h 494"/>
                  <a:gd name="T48" fmla="*/ 0 w 622"/>
                  <a:gd name="T49" fmla="*/ 458 h 494"/>
                  <a:gd name="T50" fmla="*/ 44 w 622"/>
                  <a:gd name="T51" fmla="*/ 494 h 494"/>
                  <a:gd name="T52" fmla="*/ 94 w 622"/>
                  <a:gd name="T53" fmla="*/ 466 h 494"/>
                  <a:gd name="T54" fmla="*/ 120 w 622"/>
                  <a:gd name="T55" fmla="*/ 450 h 494"/>
                  <a:gd name="T56" fmla="*/ 120 w 622"/>
                  <a:gd name="T57" fmla="*/ 422 h 494"/>
                  <a:gd name="T58" fmla="*/ 182 w 622"/>
                  <a:gd name="T59" fmla="*/ 404 h 494"/>
                  <a:gd name="T60" fmla="*/ 224 w 622"/>
                  <a:gd name="T61" fmla="*/ 442 h 494"/>
                  <a:gd name="T62" fmla="*/ 288 w 622"/>
                  <a:gd name="T63" fmla="*/ 454 h 494"/>
                  <a:gd name="T64" fmla="*/ 362 w 622"/>
                  <a:gd name="T65" fmla="*/ 440 h 494"/>
                  <a:gd name="T66" fmla="*/ 404 w 622"/>
                  <a:gd name="T67" fmla="*/ 436 h 494"/>
                  <a:gd name="T68" fmla="*/ 430 w 622"/>
                  <a:gd name="T69" fmla="*/ 412 h 494"/>
                  <a:gd name="T70" fmla="*/ 484 w 622"/>
                  <a:gd name="T71" fmla="*/ 374 h 494"/>
                  <a:gd name="T72" fmla="*/ 504 w 622"/>
                  <a:gd name="T73" fmla="*/ 400 h 494"/>
                  <a:gd name="T74" fmla="*/ 534 w 622"/>
                  <a:gd name="T75" fmla="*/ 378 h 494"/>
                  <a:gd name="T76" fmla="*/ 524 w 622"/>
                  <a:gd name="T77" fmla="*/ 322 h 494"/>
                  <a:gd name="T78" fmla="*/ 570 w 622"/>
                  <a:gd name="T79" fmla="*/ 328 h 494"/>
                  <a:gd name="T80" fmla="*/ 604 w 622"/>
                  <a:gd name="T81" fmla="*/ 314 h 494"/>
                  <a:gd name="T82" fmla="*/ 622 w 622"/>
                  <a:gd name="T83" fmla="*/ 280 h 4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22" h="494">
                    <a:moveTo>
                      <a:pt x="622" y="280"/>
                    </a:moveTo>
                    <a:lnTo>
                      <a:pt x="614" y="218"/>
                    </a:lnTo>
                    <a:lnTo>
                      <a:pt x="602" y="212"/>
                    </a:lnTo>
                    <a:lnTo>
                      <a:pt x="604" y="172"/>
                    </a:lnTo>
                    <a:lnTo>
                      <a:pt x="580" y="144"/>
                    </a:lnTo>
                    <a:lnTo>
                      <a:pt x="554" y="116"/>
                    </a:lnTo>
                    <a:lnTo>
                      <a:pt x="554" y="84"/>
                    </a:lnTo>
                    <a:lnTo>
                      <a:pt x="542" y="72"/>
                    </a:lnTo>
                    <a:lnTo>
                      <a:pt x="540" y="60"/>
                    </a:lnTo>
                    <a:lnTo>
                      <a:pt x="526" y="48"/>
                    </a:lnTo>
                    <a:lnTo>
                      <a:pt x="502" y="46"/>
                    </a:lnTo>
                    <a:lnTo>
                      <a:pt x="486" y="62"/>
                    </a:lnTo>
                    <a:lnTo>
                      <a:pt x="462" y="64"/>
                    </a:lnTo>
                    <a:lnTo>
                      <a:pt x="442" y="54"/>
                    </a:lnTo>
                    <a:lnTo>
                      <a:pt x="416" y="64"/>
                    </a:lnTo>
                    <a:lnTo>
                      <a:pt x="382" y="64"/>
                    </a:lnTo>
                    <a:lnTo>
                      <a:pt x="378" y="46"/>
                    </a:lnTo>
                    <a:lnTo>
                      <a:pt x="364" y="30"/>
                    </a:lnTo>
                    <a:lnTo>
                      <a:pt x="344" y="20"/>
                    </a:lnTo>
                    <a:lnTo>
                      <a:pt x="318" y="0"/>
                    </a:lnTo>
                    <a:lnTo>
                      <a:pt x="302" y="4"/>
                    </a:lnTo>
                    <a:lnTo>
                      <a:pt x="274" y="38"/>
                    </a:lnTo>
                    <a:lnTo>
                      <a:pt x="242" y="54"/>
                    </a:lnTo>
                    <a:lnTo>
                      <a:pt x="220" y="56"/>
                    </a:lnTo>
                    <a:lnTo>
                      <a:pt x="210" y="36"/>
                    </a:lnTo>
                    <a:lnTo>
                      <a:pt x="188" y="16"/>
                    </a:lnTo>
                    <a:lnTo>
                      <a:pt x="174" y="46"/>
                    </a:lnTo>
                    <a:lnTo>
                      <a:pt x="164" y="70"/>
                    </a:lnTo>
                    <a:lnTo>
                      <a:pt x="144" y="90"/>
                    </a:lnTo>
                    <a:lnTo>
                      <a:pt x="154" y="116"/>
                    </a:lnTo>
                    <a:lnTo>
                      <a:pt x="118" y="118"/>
                    </a:lnTo>
                    <a:lnTo>
                      <a:pt x="98" y="108"/>
                    </a:lnTo>
                    <a:lnTo>
                      <a:pt x="82" y="120"/>
                    </a:lnTo>
                    <a:lnTo>
                      <a:pt x="56" y="118"/>
                    </a:lnTo>
                    <a:lnTo>
                      <a:pt x="48" y="138"/>
                    </a:lnTo>
                    <a:lnTo>
                      <a:pt x="68" y="160"/>
                    </a:lnTo>
                    <a:lnTo>
                      <a:pt x="86" y="174"/>
                    </a:lnTo>
                    <a:lnTo>
                      <a:pt x="82" y="192"/>
                    </a:lnTo>
                    <a:lnTo>
                      <a:pt x="56" y="198"/>
                    </a:lnTo>
                    <a:lnTo>
                      <a:pt x="44" y="216"/>
                    </a:lnTo>
                    <a:lnTo>
                      <a:pt x="50" y="234"/>
                    </a:lnTo>
                    <a:lnTo>
                      <a:pt x="18" y="254"/>
                    </a:lnTo>
                    <a:lnTo>
                      <a:pt x="22" y="278"/>
                    </a:lnTo>
                    <a:lnTo>
                      <a:pt x="38" y="304"/>
                    </a:lnTo>
                    <a:lnTo>
                      <a:pt x="24" y="326"/>
                    </a:lnTo>
                    <a:lnTo>
                      <a:pt x="42" y="338"/>
                    </a:lnTo>
                    <a:lnTo>
                      <a:pt x="66" y="344"/>
                    </a:lnTo>
                    <a:lnTo>
                      <a:pt x="36" y="388"/>
                    </a:lnTo>
                    <a:lnTo>
                      <a:pt x="20" y="426"/>
                    </a:lnTo>
                    <a:lnTo>
                      <a:pt x="0" y="458"/>
                    </a:lnTo>
                    <a:lnTo>
                      <a:pt x="22" y="482"/>
                    </a:lnTo>
                    <a:lnTo>
                      <a:pt x="44" y="494"/>
                    </a:lnTo>
                    <a:lnTo>
                      <a:pt x="74" y="480"/>
                    </a:lnTo>
                    <a:lnTo>
                      <a:pt x="94" y="466"/>
                    </a:lnTo>
                    <a:lnTo>
                      <a:pt x="120" y="466"/>
                    </a:lnTo>
                    <a:lnTo>
                      <a:pt x="120" y="450"/>
                    </a:lnTo>
                    <a:lnTo>
                      <a:pt x="108" y="434"/>
                    </a:lnTo>
                    <a:lnTo>
                      <a:pt x="120" y="422"/>
                    </a:lnTo>
                    <a:lnTo>
                      <a:pt x="150" y="422"/>
                    </a:lnTo>
                    <a:lnTo>
                      <a:pt x="182" y="404"/>
                    </a:lnTo>
                    <a:lnTo>
                      <a:pt x="210" y="432"/>
                    </a:lnTo>
                    <a:lnTo>
                      <a:pt x="224" y="442"/>
                    </a:lnTo>
                    <a:lnTo>
                      <a:pt x="268" y="440"/>
                    </a:lnTo>
                    <a:lnTo>
                      <a:pt x="288" y="454"/>
                    </a:lnTo>
                    <a:lnTo>
                      <a:pt x="308" y="442"/>
                    </a:lnTo>
                    <a:lnTo>
                      <a:pt x="362" y="440"/>
                    </a:lnTo>
                    <a:lnTo>
                      <a:pt x="386" y="450"/>
                    </a:lnTo>
                    <a:lnTo>
                      <a:pt x="404" y="436"/>
                    </a:lnTo>
                    <a:lnTo>
                      <a:pt x="406" y="416"/>
                    </a:lnTo>
                    <a:lnTo>
                      <a:pt x="430" y="412"/>
                    </a:lnTo>
                    <a:lnTo>
                      <a:pt x="462" y="390"/>
                    </a:lnTo>
                    <a:lnTo>
                      <a:pt x="484" y="374"/>
                    </a:lnTo>
                    <a:lnTo>
                      <a:pt x="500" y="386"/>
                    </a:lnTo>
                    <a:lnTo>
                      <a:pt x="504" y="400"/>
                    </a:lnTo>
                    <a:lnTo>
                      <a:pt x="524" y="396"/>
                    </a:lnTo>
                    <a:lnTo>
                      <a:pt x="534" y="378"/>
                    </a:lnTo>
                    <a:lnTo>
                      <a:pt x="522" y="354"/>
                    </a:lnTo>
                    <a:lnTo>
                      <a:pt x="524" y="322"/>
                    </a:lnTo>
                    <a:lnTo>
                      <a:pt x="548" y="318"/>
                    </a:lnTo>
                    <a:lnTo>
                      <a:pt x="570" y="328"/>
                    </a:lnTo>
                    <a:lnTo>
                      <a:pt x="598" y="326"/>
                    </a:lnTo>
                    <a:lnTo>
                      <a:pt x="604" y="314"/>
                    </a:lnTo>
                    <a:lnTo>
                      <a:pt x="606" y="288"/>
                    </a:lnTo>
                    <a:lnTo>
                      <a:pt x="622" y="28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2" name="Freeform 44"/>
              <p:cNvSpPr>
                <a:spLocks/>
              </p:cNvSpPr>
              <p:nvPr/>
            </p:nvSpPr>
            <p:spPr bwMode="gray">
              <a:xfrm>
                <a:off x="2308" y="2168"/>
                <a:ext cx="622" cy="494"/>
              </a:xfrm>
              <a:custGeom>
                <a:avLst/>
                <a:gdLst>
                  <a:gd name="T0" fmla="*/ 614 w 622"/>
                  <a:gd name="T1" fmla="*/ 218 h 494"/>
                  <a:gd name="T2" fmla="*/ 604 w 622"/>
                  <a:gd name="T3" fmla="*/ 172 h 494"/>
                  <a:gd name="T4" fmla="*/ 554 w 622"/>
                  <a:gd name="T5" fmla="*/ 116 h 494"/>
                  <a:gd name="T6" fmla="*/ 542 w 622"/>
                  <a:gd name="T7" fmla="*/ 72 h 494"/>
                  <a:gd name="T8" fmla="*/ 526 w 622"/>
                  <a:gd name="T9" fmla="*/ 48 h 494"/>
                  <a:gd name="T10" fmla="*/ 486 w 622"/>
                  <a:gd name="T11" fmla="*/ 62 h 494"/>
                  <a:gd name="T12" fmla="*/ 442 w 622"/>
                  <a:gd name="T13" fmla="*/ 54 h 494"/>
                  <a:gd name="T14" fmla="*/ 382 w 622"/>
                  <a:gd name="T15" fmla="*/ 64 h 494"/>
                  <a:gd name="T16" fmla="*/ 364 w 622"/>
                  <a:gd name="T17" fmla="*/ 30 h 494"/>
                  <a:gd name="T18" fmla="*/ 318 w 622"/>
                  <a:gd name="T19" fmla="*/ 0 h 494"/>
                  <a:gd name="T20" fmla="*/ 274 w 622"/>
                  <a:gd name="T21" fmla="*/ 38 h 494"/>
                  <a:gd name="T22" fmla="*/ 220 w 622"/>
                  <a:gd name="T23" fmla="*/ 56 h 494"/>
                  <a:gd name="T24" fmla="*/ 188 w 622"/>
                  <a:gd name="T25" fmla="*/ 16 h 494"/>
                  <a:gd name="T26" fmla="*/ 164 w 622"/>
                  <a:gd name="T27" fmla="*/ 70 h 494"/>
                  <a:gd name="T28" fmla="*/ 154 w 622"/>
                  <a:gd name="T29" fmla="*/ 116 h 494"/>
                  <a:gd name="T30" fmla="*/ 98 w 622"/>
                  <a:gd name="T31" fmla="*/ 108 h 494"/>
                  <a:gd name="T32" fmla="*/ 56 w 622"/>
                  <a:gd name="T33" fmla="*/ 118 h 494"/>
                  <a:gd name="T34" fmla="*/ 68 w 622"/>
                  <a:gd name="T35" fmla="*/ 160 h 494"/>
                  <a:gd name="T36" fmla="*/ 82 w 622"/>
                  <a:gd name="T37" fmla="*/ 192 h 494"/>
                  <a:gd name="T38" fmla="*/ 44 w 622"/>
                  <a:gd name="T39" fmla="*/ 216 h 494"/>
                  <a:gd name="T40" fmla="*/ 18 w 622"/>
                  <a:gd name="T41" fmla="*/ 254 h 494"/>
                  <a:gd name="T42" fmla="*/ 38 w 622"/>
                  <a:gd name="T43" fmla="*/ 304 h 494"/>
                  <a:gd name="T44" fmla="*/ 42 w 622"/>
                  <a:gd name="T45" fmla="*/ 338 h 494"/>
                  <a:gd name="T46" fmla="*/ 36 w 622"/>
                  <a:gd name="T47" fmla="*/ 388 h 494"/>
                  <a:gd name="T48" fmla="*/ 0 w 622"/>
                  <a:gd name="T49" fmla="*/ 458 h 494"/>
                  <a:gd name="T50" fmla="*/ 44 w 622"/>
                  <a:gd name="T51" fmla="*/ 494 h 494"/>
                  <a:gd name="T52" fmla="*/ 94 w 622"/>
                  <a:gd name="T53" fmla="*/ 466 h 494"/>
                  <a:gd name="T54" fmla="*/ 120 w 622"/>
                  <a:gd name="T55" fmla="*/ 450 h 494"/>
                  <a:gd name="T56" fmla="*/ 120 w 622"/>
                  <a:gd name="T57" fmla="*/ 422 h 494"/>
                  <a:gd name="T58" fmla="*/ 182 w 622"/>
                  <a:gd name="T59" fmla="*/ 404 h 494"/>
                  <a:gd name="T60" fmla="*/ 224 w 622"/>
                  <a:gd name="T61" fmla="*/ 442 h 494"/>
                  <a:gd name="T62" fmla="*/ 288 w 622"/>
                  <a:gd name="T63" fmla="*/ 454 h 494"/>
                  <a:gd name="T64" fmla="*/ 362 w 622"/>
                  <a:gd name="T65" fmla="*/ 440 h 494"/>
                  <a:gd name="T66" fmla="*/ 404 w 622"/>
                  <a:gd name="T67" fmla="*/ 436 h 494"/>
                  <a:gd name="T68" fmla="*/ 430 w 622"/>
                  <a:gd name="T69" fmla="*/ 412 h 494"/>
                  <a:gd name="T70" fmla="*/ 484 w 622"/>
                  <a:gd name="T71" fmla="*/ 374 h 494"/>
                  <a:gd name="T72" fmla="*/ 504 w 622"/>
                  <a:gd name="T73" fmla="*/ 400 h 494"/>
                  <a:gd name="T74" fmla="*/ 534 w 622"/>
                  <a:gd name="T75" fmla="*/ 378 h 494"/>
                  <a:gd name="T76" fmla="*/ 524 w 622"/>
                  <a:gd name="T77" fmla="*/ 322 h 494"/>
                  <a:gd name="T78" fmla="*/ 570 w 622"/>
                  <a:gd name="T79" fmla="*/ 328 h 494"/>
                  <a:gd name="T80" fmla="*/ 604 w 622"/>
                  <a:gd name="T81" fmla="*/ 314 h 494"/>
                  <a:gd name="T82" fmla="*/ 622 w 622"/>
                  <a:gd name="T83" fmla="*/ 280 h 4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22" h="494">
                    <a:moveTo>
                      <a:pt x="622" y="280"/>
                    </a:moveTo>
                    <a:lnTo>
                      <a:pt x="614" y="218"/>
                    </a:lnTo>
                    <a:lnTo>
                      <a:pt x="602" y="212"/>
                    </a:lnTo>
                    <a:lnTo>
                      <a:pt x="604" y="172"/>
                    </a:lnTo>
                    <a:lnTo>
                      <a:pt x="580" y="144"/>
                    </a:lnTo>
                    <a:lnTo>
                      <a:pt x="554" y="116"/>
                    </a:lnTo>
                    <a:lnTo>
                      <a:pt x="554" y="84"/>
                    </a:lnTo>
                    <a:lnTo>
                      <a:pt x="542" y="72"/>
                    </a:lnTo>
                    <a:lnTo>
                      <a:pt x="540" y="60"/>
                    </a:lnTo>
                    <a:lnTo>
                      <a:pt x="526" y="48"/>
                    </a:lnTo>
                    <a:lnTo>
                      <a:pt x="502" y="46"/>
                    </a:lnTo>
                    <a:lnTo>
                      <a:pt x="486" y="62"/>
                    </a:lnTo>
                    <a:lnTo>
                      <a:pt x="462" y="64"/>
                    </a:lnTo>
                    <a:lnTo>
                      <a:pt x="442" y="54"/>
                    </a:lnTo>
                    <a:lnTo>
                      <a:pt x="416" y="64"/>
                    </a:lnTo>
                    <a:lnTo>
                      <a:pt x="382" y="64"/>
                    </a:lnTo>
                    <a:lnTo>
                      <a:pt x="378" y="46"/>
                    </a:lnTo>
                    <a:lnTo>
                      <a:pt x="364" y="30"/>
                    </a:lnTo>
                    <a:lnTo>
                      <a:pt x="344" y="20"/>
                    </a:lnTo>
                    <a:lnTo>
                      <a:pt x="318" y="0"/>
                    </a:lnTo>
                    <a:lnTo>
                      <a:pt x="302" y="4"/>
                    </a:lnTo>
                    <a:lnTo>
                      <a:pt x="274" y="38"/>
                    </a:lnTo>
                    <a:lnTo>
                      <a:pt x="242" y="54"/>
                    </a:lnTo>
                    <a:lnTo>
                      <a:pt x="220" y="56"/>
                    </a:lnTo>
                    <a:lnTo>
                      <a:pt x="210" y="36"/>
                    </a:lnTo>
                    <a:lnTo>
                      <a:pt x="188" y="16"/>
                    </a:lnTo>
                    <a:lnTo>
                      <a:pt x="174" y="46"/>
                    </a:lnTo>
                    <a:lnTo>
                      <a:pt x="164" y="70"/>
                    </a:lnTo>
                    <a:lnTo>
                      <a:pt x="144" y="90"/>
                    </a:lnTo>
                    <a:lnTo>
                      <a:pt x="154" y="116"/>
                    </a:lnTo>
                    <a:lnTo>
                      <a:pt x="118" y="118"/>
                    </a:lnTo>
                    <a:lnTo>
                      <a:pt x="98" y="108"/>
                    </a:lnTo>
                    <a:lnTo>
                      <a:pt x="82" y="120"/>
                    </a:lnTo>
                    <a:lnTo>
                      <a:pt x="56" y="118"/>
                    </a:lnTo>
                    <a:lnTo>
                      <a:pt x="48" y="138"/>
                    </a:lnTo>
                    <a:lnTo>
                      <a:pt x="68" y="160"/>
                    </a:lnTo>
                    <a:lnTo>
                      <a:pt x="86" y="174"/>
                    </a:lnTo>
                    <a:lnTo>
                      <a:pt x="82" y="192"/>
                    </a:lnTo>
                    <a:lnTo>
                      <a:pt x="56" y="198"/>
                    </a:lnTo>
                    <a:lnTo>
                      <a:pt x="44" y="216"/>
                    </a:lnTo>
                    <a:lnTo>
                      <a:pt x="50" y="234"/>
                    </a:lnTo>
                    <a:lnTo>
                      <a:pt x="18" y="254"/>
                    </a:lnTo>
                    <a:lnTo>
                      <a:pt x="22" y="278"/>
                    </a:lnTo>
                    <a:lnTo>
                      <a:pt x="38" y="304"/>
                    </a:lnTo>
                    <a:lnTo>
                      <a:pt x="24" y="326"/>
                    </a:lnTo>
                    <a:lnTo>
                      <a:pt x="42" y="338"/>
                    </a:lnTo>
                    <a:lnTo>
                      <a:pt x="66" y="344"/>
                    </a:lnTo>
                    <a:lnTo>
                      <a:pt x="36" y="388"/>
                    </a:lnTo>
                    <a:lnTo>
                      <a:pt x="20" y="426"/>
                    </a:lnTo>
                    <a:lnTo>
                      <a:pt x="0" y="458"/>
                    </a:lnTo>
                    <a:lnTo>
                      <a:pt x="22" y="482"/>
                    </a:lnTo>
                    <a:lnTo>
                      <a:pt x="44" y="494"/>
                    </a:lnTo>
                    <a:lnTo>
                      <a:pt x="74" y="480"/>
                    </a:lnTo>
                    <a:lnTo>
                      <a:pt x="94" y="466"/>
                    </a:lnTo>
                    <a:lnTo>
                      <a:pt x="120" y="466"/>
                    </a:lnTo>
                    <a:lnTo>
                      <a:pt x="120" y="450"/>
                    </a:lnTo>
                    <a:lnTo>
                      <a:pt x="108" y="434"/>
                    </a:lnTo>
                    <a:lnTo>
                      <a:pt x="120" y="422"/>
                    </a:lnTo>
                    <a:lnTo>
                      <a:pt x="150" y="422"/>
                    </a:lnTo>
                    <a:lnTo>
                      <a:pt x="182" y="404"/>
                    </a:lnTo>
                    <a:lnTo>
                      <a:pt x="210" y="432"/>
                    </a:lnTo>
                    <a:lnTo>
                      <a:pt x="224" y="442"/>
                    </a:lnTo>
                    <a:lnTo>
                      <a:pt x="268" y="440"/>
                    </a:lnTo>
                    <a:lnTo>
                      <a:pt x="288" y="454"/>
                    </a:lnTo>
                    <a:lnTo>
                      <a:pt x="308" y="442"/>
                    </a:lnTo>
                    <a:lnTo>
                      <a:pt x="362" y="440"/>
                    </a:lnTo>
                    <a:lnTo>
                      <a:pt x="386" y="450"/>
                    </a:lnTo>
                    <a:lnTo>
                      <a:pt x="404" y="436"/>
                    </a:lnTo>
                    <a:lnTo>
                      <a:pt x="406" y="416"/>
                    </a:lnTo>
                    <a:lnTo>
                      <a:pt x="430" y="412"/>
                    </a:lnTo>
                    <a:lnTo>
                      <a:pt x="462" y="390"/>
                    </a:lnTo>
                    <a:lnTo>
                      <a:pt x="484" y="374"/>
                    </a:lnTo>
                    <a:lnTo>
                      <a:pt x="500" y="386"/>
                    </a:lnTo>
                    <a:lnTo>
                      <a:pt x="504" y="400"/>
                    </a:lnTo>
                    <a:lnTo>
                      <a:pt x="524" y="396"/>
                    </a:lnTo>
                    <a:lnTo>
                      <a:pt x="534" y="378"/>
                    </a:lnTo>
                    <a:lnTo>
                      <a:pt x="522" y="354"/>
                    </a:lnTo>
                    <a:lnTo>
                      <a:pt x="524" y="322"/>
                    </a:lnTo>
                    <a:lnTo>
                      <a:pt x="548" y="318"/>
                    </a:lnTo>
                    <a:lnTo>
                      <a:pt x="570" y="328"/>
                    </a:lnTo>
                    <a:lnTo>
                      <a:pt x="598" y="326"/>
                    </a:lnTo>
                    <a:lnTo>
                      <a:pt x="604" y="314"/>
                    </a:lnTo>
                    <a:lnTo>
                      <a:pt x="606" y="288"/>
                    </a:lnTo>
                    <a:lnTo>
                      <a:pt x="622" y="28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3" name="Freeform 45"/>
              <p:cNvSpPr>
                <a:spLocks/>
              </p:cNvSpPr>
              <p:nvPr/>
            </p:nvSpPr>
            <p:spPr bwMode="gray">
              <a:xfrm>
                <a:off x="2406" y="2700"/>
                <a:ext cx="252" cy="150"/>
              </a:xfrm>
              <a:custGeom>
                <a:avLst/>
                <a:gdLst>
                  <a:gd name="T0" fmla="*/ 0 w 252"/>
                  <a:gd name="T1" fmla="*/ 110 h 150"/>
                  <a:gd name="T2" fmla="*/ 2 w 252"/>
                  <a:gd name="T3" fmla="*/ 80 h 150"/>
                  <a:gd name="T4" fmla="*/ 22 w 252"/>
                  <a:gd name="T5" fmla="*/ 64 h 150"/>
                  <a:gd name="T6" fmla="*/ 46 w 252"/>
                  <a:gd name="T7" fmla="*/ 58 h 150"/>
                  <a:gd name="T8" fmla="*/ 70 w 252"/>
                  <a:gd name="T9" fmla="*/ 30 h 150"/>
                  <a:gd name="T10" fmla="*/ 102 w 252"/>
                  <a:gd name="T11" fmla="*/ 22 h 150"/>
                  <a:gd name="T12" fmla="*/ 134 w 252"/>
                  <a:gd name="T13" fmla="*/ 18 h 150"/>
                  <a:gd name="T14" fmla="*/ 142 w 252"/>
                  <a:gd name="T15" fmla="*/ 10 h 150"/>
                  <a:gd name="T16" fmla="*/ 186 w 252"/>
                  <a:gd name="T17" fmla="*/ 10 h 150"/>
                  <a:gd name="T18" fmla="*/ 200 w 252"/>
                  <a:gd name="T19" fmla="*/ 0 h 150"/>
                  <a:gd name="T20" fmla="*/ 220 w 252"/>
                  <a:gd name="T21" fmla="*/ 4 h 150"/>
                  <a:gd name="T22" fmla="*/ 240 w 252"/>
                  <a:gd name="T23" fmla="*/ 22 h 150"/>
                  <a:gd name="T24" fmla="*/ 252 w 252"/>
                  <a:gd name="T25" fmla="*/ 46 h 150"/>
                  <a:gd name="T26" fmla="*/ 240 w 252"/>
                  <a:gd name="T27" fmla="*/ 76 h 150"/>
                  <a:gd name="T28" fmla="*/ 198 w 252"/>
                  <a:gd name="T29" fmla="*/ 112 h 150"/>
                  <a:gd name="T30" fmla="*/ 156 w 252"/>
                  <a:gd name="T31" fmla="*/ 130 h 150"/>
                  <a:gd name="T32" fmla="*/ 120 w 252"/>
                  <a:gd name="T33" fmla="*/ 140 h 150"/>
                  <a:gd name="T34" fmla="*/ 88 w 252"/>
                  <a:gd name="T35" fmla="*/ 130 h 150"/>
                  <a:gd name="T36" fmla="*/ 62 w 252"/>
                  <a:gd name="T37" fmla="*/ 144 h 150"/>
                  <a:gd name="T38" fmla="*/ 38 w 252"/>
                  <a:gd name="T39" fmla="*/ 150 h 150"/>
                  <a:gd name="T40" fmla="*/ 12 w 252"/>
                  <a:gd name="T41" fmla="*/ 126 h 150"/>
                  <a:gd name="T42" fmla="*/ 0 w 252"/>
                  <a:gd name="T43" fmla="*/ 110 h 1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52" h="150">
                    <a:moveTo>
                      <a:pt x="0" y="110"/>
                    </a:moveTo>
                    <a:lnTo>
                      <a:pt x="2" y="80"/>
                    </a:lnTo>
                    <a:lnTo>
                      <a:pt x="22" y="64"/>
                    </a:lnTo>
                    <a:lnTo>
                      <a:pt x="46" y="58"/>
                    </a:lnTo>
                    <a:lnTo>
                      <a:pt x="70" y="30"/>
                    </a:lnTo>
                    <a:lnTo>
                      <a:pt x="102" y="22"/>
                    </a:lnTo>
                    <a:lnTo>
                      <a:pt x="134" y="18"/>
                    </a:lnTo>
                    <a:lnTo>
                      <a:pt x="142" y="10"/>
                    </a:lnTo>
                    <a:lnTo>
                      <a:pt x="186" y="10"/>
                    </a:lnTo>
                    <a:lnTo>
                      <a:pt x="200" y="0"/>
                    </a:lnTo>
                    <a:lnTo>
                      <a:pt x="220" y="4"/>
                    </a:lnTo>
                    <a:lnTo>
                      <a:pt x="240" y="22"/>
                    </a:lnTo>
                    <a:lnTo>
                      <a:pt x="252" y="46"/>
                    </a:lnTo>
                    <a:lnTo>
                      <a:pt x="240" y="76"/>
                    </a:lnTo>
                    <a:lnTo>
                      <a:pt x="198" y="112"/>
                    </a:lnTo>
                    <a:lnTo>
                      <a:pt x="156" y="130"/>
                    </a:lnTo>
                    <a:lnTo>
                      <a:pt x="120" y="140"/>
                    </a:lnTo>
                    <a:lnTo>
                      <a:pt x="88" y="130"/>
                    </a:lnTo>
                    <a:lnTo>
                      <a:pt x="62" y="144"/>
                    </a:lnTo>
                    <a:lnTo>
                      <a:pt x="38" y="150"/>
                    </a:lnTo>
                    <a:lnTo>
                      <a:pt x="12" y="126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0">
                    <a:solidFill>
                      <a:srgbClr val="F7C16B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84" name="Freeform 46"/>
              <p:cNvSpPr>
                <a:spLocks/>
              </p:cNvSpPr>
              <p:nvPr/>
            </p:nvSpPr>
            <p:spPr bwMode="gray">
              <a:xfrm>
                <a:off x="2406" y="2700"/>
                <a:ext cx="252" cy="150"/>
              </a:xfrm>
              <a:custGeom>
                <a:avLst/>
                <a:gdLst>
                  <a:gd name="T0" fmla="*/ 0 w 252"/>
                  <a:gd name="T1" fmla="*/ 110 h 150"/>
                  <a:gd name="T2" fmla="*/ 2 w 252"/>
                  <a:gd name="T3" fmla="*/ 80 h 150"/>
                  <a:gd name="T4" fmla="*/ 22 w 252"/>
                  <a:gd name="T5" fmla="*/ 64 h 150"/>
                  <a:gd name="T6" fmla="*/ 46 w 252"/>
                  <a:gd name="T7" fmla="*/ 58 h 150"/>
                  <a:gd name="T8" fmla="*/ 70 w 252"/>
                  <a:gd name="T9" fmla="*/ 30 h 150"/>
                  <a:gd name="T10" fmla="*/ 102 w 252"/>
                  <a:gd name="T11" fmla="*/ 22 h 150"/>
                  <a:gd name="T12" fmla="*/ 134 w 252"/>
                  <a:gd name="T13" fmla="*/ 18 h 150"/>
                  <a:gd name="T14" fmla="*/ 142 w 252"/>
                  <a:gd name="T15" fmla="*/ 10 h 150"/>
                  <a:gd name="T16" fmla="*/ 186 w 252"/>
                  <a:gd name="T17" fmla="*/ 10 h 150"/>
                  <a:gd name="T18" fmla="*/ 200 w 252"/>
                  <a:gd name="T19" fmla="*/ 0 h 150"/>
                  <a:gd name="T20" fmla="*/ 220 w 252"/>
                  <a:gd name="T21" fmla="*/ 4 h 150"/>
                  <a:gd name="T22" fmla="*/ 240 w 252"/>
                  <a:gd name="T23" fmla="*/ 22 h 150"/>
                  <a:gd name="T24" fmla="*/ 252 w 252"/>
                  <a:gd name="T25" fmla="*/ 46 h 150"/>
                  <a:gd name="T26" fmla="*/ 240 w 252"/>
                  <a:gd name="T27" fmla="*/ 76 h 150"/>
                  <a:gd name="T28" fmla="*/ 198 w 252"/>
                  <a:gd name="T29" fmla="*/ 112 h 150"/>
                  <a:gd name="T30" fmla="*/ 156 w 252"/>
                  <a:gd name="T31" fmla="*/ 130 h 150"/>
                  <a:gd name="T32" fmla="*/ 120 w 252"/>
                  <a:gd name="T33" fmla="*/ 140 h 150"/>
                  <a:gd name="T34" fmla="*/ 88 w 252"/>
                  <a:gd name="T35" fmla="*/ 130 h 150"/>
                  <a:gd name="T36" fmla="*/ 62 w 252"/>
                  <a:gd name="T37" fmla="*/ 144 h 150"/>
                  <a:gd name="T38" fmla="*/ 38 w 252"/>
                  <a:gd name="T39" fmla="*/ 150 h 150"/>
                  <a:gd name="T40" fmla="*/ 12 w 252"/>
                  <a:gd name="T41" fmla="*/ 126 h 150"/>
                  <a:gd name="T42" fmla="*/ 0 w 252"/>
                  <a:gd name="T43" fmla="*/ 110 h 1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52" h="150">
                    <a:moveTo>
                      <a:pt x="0" y="110"/>
                    </a:moveTo>
                    <a:lnTo>
                      <a:pt x="2" y="80"/>
                    </a:lnTo>
                    <a:lnTo>
                      <a:pt x="22" y="64"/>
                    </a:lnTo>
                    <a:lnTo>
                      <a:pt x="46" y="58"/>
                    </a:lnTo>
                    <a:lnTo>
                      <a:pt x="70" y="30"/>
                    </a:lnTo>
                    <a:lnTo>
                      <a:pt x="102" y="22"/>
                    </a:lnTo>
                    <a:lnTo>
                      <a:pt x="134" y="18"/>
                    </a:lnTo>
                    <a:lnTo>
                      <a:pt x="142" y="10"/>
                    </a:lnTo>
                    <a:lnTo>
                      <a:pt x="186" y="10"/>
                    </a:lnTo>
                    <a:lnTo>
                      <a:pt x="200" y="0"/>
                    </a:lnTo>
                    <a:lnTo>
                      <a:pt x="220" y="4"/>
                    </a:lnTo>
                    <a:lnTo>
                      <a:pt x="240" y="22"/>
                    </a:lnTo>
                    <a:lnTo>
                      <a:pt x="252" y="46"/>
                    </a:lnTo>
                    <a:lnTo>
                      <a:pt x="240" y="76"/>
                    </a:lnTo>
                    <a:lnTo>
                      <a:pt x="198" y="112"/>
                    </a:lnTo>
                    <a:lnTo>
                      <a:pt x="156" y="130"/>
                    </a:lnTo>
                    <a:lnTo>
                      <a:pt x="120" y="140"/>
                    </a:lnTo>
                    <a:lnTo>
                      <a:pt x="88" y="130"/>
                    </a:lnTo>
                    <a:lnTo>
                      <a:pt x="62" y="144"/>
                    </a:lnTo>
                    <a:lnTo>
                      <a:pt x="38" y="150"/>
                    </a:lnTo>
                    <a:lnTo>
                      <a:pt x="12" y="126"/>
                    </a:lnTo>
                    <a:lnTo>
                      <a:pt x="0" y="110"/>
                    </a:lnTo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8207" name="Group 47"/>
            <p:cNvGrpSpPr>
              <a:grpSpLocks/>
            </p:cNvGrpSpPr>
            <p:nvPr/>
          </p:nvGrpSpPr>
          <p:grpSpPr bwMode="auto">
            <a:xfrm>
              <a:off x="2640" y="1445"/>
              <a:ext cx="1900" cy="2635"/>
              <a:chOff x="2308" y="1038"/>
              <a:chExt cx="1140" cy="1812"/>
            </a:xfrm>
          </p:grpSpPr>
          <p:sp>
            <p:nvSpPr>
              <p:cNvPr id="8221" name="Freeform 48"/>
              <p:cNvSpPr>
                <a:spLocks/>
              </p:cNvSpPr>
              <p:nvPr/>
            </p:nvSpPr>
            <p:spPr bwMode="gray">
              <a:xfrm>
                <a:off x="2414" y="1284"/>
                <a:ext cx="202" cy="184"/>
              </a:xfrm>
              <a:custGeom>
                <a:avLst/>
                <a:gdLst>
                  <a:gd name="T0" fmla="*/ 0 w 202"/>
                  <a:gd name="T1" fmla="*/ 76 h 184"/>
                  <a:gd name="T2" fmla="*/ 2 w 202"/>
                  <a:gd name="T3" fmla="*/ 60 h 184"/>
                  <a:gd name="T4" fmla="*/ 20 w 202"/>
                  <a:gd name="T5" fmla="*/ 50 h 184"/>
                  <a:gd name="T6" fmla="*/ 28 w 202"/>
                  <a:gd name="T7" fmla="*/ 28 h 184"/>
                  <a:gd name="T8" fmla="*/ 38 w 202"/>
                  <a:gd name="T9" fmla="*/ 18 h 184"/>
                  <a:gd name="T10" fmla="*/ 62 w 202"/>
                  <a:gd name="T11" fmla="*/ 18 h 184"/>
                  <a:gd name="T12" fmla="*/ 76 w 202"/>
                  <a:gd name="T13" fmla="*/ 0 h 184"/>
                  <a:gd name="T14" fmla="*/ 98 w 202"/>
                  <a:gd name="T15" fmla="*/ 10 h 184"/>
                  <a:gd name="T16" fmla="*/ 118 w 202"/>
                  <a:gd name="T17" fmla="*/ 32 h 184"/>
                  <a:gd name="T18" fmla="*/ 118 w 202"/>
                  <a:gd name="T19" fmla="*/ 48 h 184"/>
                  <a:gd name="T20" fmla="*/ 116 w 202"/>
                  <a:gd name="T21" fmla="*/ 72 h 184"/>
                  <a:gd name="T22" fmla="*/ 122 w 202"/>
                  <a:gd name="T23" fmla="*/ 98 h 184"/>
                  <a:gd name="T24" fmla="*/ 136 w 202"/>
                  <a:gd name="T25" fmla="*/ 98 h 184"/>
                  <a:gd name="T26" fmla="*/ 156 w 202"/>
                  <a:gd name="T27" fmla="*/ 80 h 184"/>
                  <a:gd name="T28" fmla="*/ 180 w 202"/>
                  <a:gd name="T29" fmla="*/ 100 h 184"/>
                  <a:gd name="T30" fmla="*/ 192 w 202"/>
                  <a:gd name="T31" fmla="*/ 112 h 184"/>
                  <a:gd name="T32" fmla="*/ 202 w 202"/>
                  <a:gd name="T33" fmla="*/ 134 h 184"/>
                  <a:gd name="T34" fmla="*/ 202 w 202"/>
                  <a:gd name="T35" fmla="*/ 146 h 184"/>
                  <a:gd name="T36" fmla="*/ 182 w 202"/>
                  <a:gd name="T37" fmla="*/ 168 h 184"/>
                  <a:gd name="T38" fmla="*/ 164 w 202"/>
                  <a:gd name="T39" fmla="*/ 180 h 184"/>
                  <a:gd name="T40" fmla="*/ 146 w 202"/>
                  <a:gd name="T41" fmla="*/ 166 h 184"/>
                  <a:gd name="T42" fmla="*/ 126 w 202"/>
                  <a:gd name="T43" fmla="*/ 154 h 184"/>
                  <a:gd name="T44" fmla="*/ 118 w 202"/>
                  <a:gd name="T45" fmla="*/ 164 h 184"/>
                  <a:gd name="T46" fmla="*/ 94 w 202"/>
                  <a:gd name="T47" fmla="*/ 164 h 184"/>
                  <a:gd name="T48" fmla="*/ 84 w 202"/>
                  <a:gd name="T49" fmla="*/ 184 h 184"/>
                  <a:gd name="T50" fmla="*/ 68 w 202"/>
                  <a:gd name="T51" fmla="*/ 170 h 184"/>
                  <a:gd name="T52" fmla="*/ 56 w 202"/>
                  <a:gd name="T53" fmla="*/ 142 h 184"/>
                  <a:gd name="T54" fmla="*/ 46 w 202"/>
                  <a:gd name="T55" fmla="*/ 132 h 184"/>
                  <a:gd name="T56" fmla="*/ 48 w 202"/>
                  <a:gd name="T57" fmla="*/ 100 h 184"/>
                  <a:gd name="T58" fmla="*/ 22 w 202"/>
                  <a:gd name="T59" fmla="*/ 98 h 184"/>
                  <a:gd name="T60" fmla="*/ 8 w 202"/>
                  <a:gd name="T61" fmla="*/ 86 h 184"/>
                  <a:gd name="T62" fmla="*/ 0 w 202"/>
                  <a:gd name="T63" fmla="*/ 76 h 18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02" h="184">
                    <a:moveTo>
                      <a:pt x="0" y="76"/>
                    </a:moveTo>
                    <a:lnTo>
                      <a:pt x="2" y="60"/>
                    </a:lnTo>
                    <a:lnTo>
                      <a:pt x="20" y="50"/>
                    </a:lnTo>
                    <a:lnTo>
                      <a:pt x="28" y="28"/>
                    </a:lnTo>
                    <a:lnTo>
                      <a:pt x="38" y="18"/>
                    </a:lnTo>
                    <a:lnTo>
                      <a:pt x="62" y="18"/>
                    </a:lnTo>
                    <a:lnTo>
                      <a:pt x="76" y="0"/>
                    </a:lnTo>
                    <a:lnTo>
                      <a:pt x="98" y="10"/>
                    </a:lnTo>
                    <a:lnTo>
                      <a:pt x="118" y="32"/>
                    </a:lnTo>
                    <a:lnTo>
                      <a:pt x="118" y="48"/>
                    </a:lnTo>
                    <a:lnTo>
                      <a:pt x="116" y="72"/>
                    </a:lnTo>
                    <a:lnTo>
                      <a:pt x="122" y="98"/>
                    </a:lnTo>
                    <a:lnTo>
                      <a:pt x="136" y="98"/>
                    </a:lnTo>
                    <a:lnTo>
                      <a:pt x="156" y="80"/>
                    </a:lnTo>
                    <a:lnTo>
                      <a:pt x="180" y="100"/>
                    </a:lnTo>
                    <a:lnTo>
                      <a:pt x="192" y="112"/>
                    </a:lnTo>
                    <a:lnTo>
                      <a:pt x="202" y="134"/>
                    </a:lnTo>
                    <a:lnTo>
                      <a:pt x="202" y="146"/>
                    </a:lnTo>
                    <a:lnTo>
                      <a:pt x="182" y="168"/>
                    </a:lnTo>
                    <a:lnTo>
                      <a:pt x="164" y="180"/>
                    </a:lnTo>
                    <a:lnTo>
                      <a:pt x="146" y="166"/>
                    </a:lnTo>
                    <a:lnTo>
                      <a:pt x="126" y="154"/>
                    </a:lnTo>
                    <a:lnTo>
                      <a:pt x="118" y="164"/>
                    </a:lnTo>
                    <a:lnTo>
                      <a:pt x="94" y="164"/>
                    </a:lnTo>
                    <a:lnTo>
                      <a:pt x="84" y="184"/>
                    </a:lnTo>
                    <a:lnTo>
                      <a:pt x="68" y="170"/>
                    </a:lnTo>
                    <a:lnTo>
                      <a:pt x="56" y="142"/>
                    </a:lnTo>
                    <a:lnTo>
                      <a:pt x="46" y="132"/>
                    </a:lnTo>
                    <a:lnTo>
                      <a:pt x="48" y="100"/>
                    </a:lnTo>
                    <a:lnTo>
                      <a:pt x="22" y="98"/>
                    </a:lnTo>
                    <a:lnTo>
                      <a:pt x="8" y="86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2" name="Freeform 49"/>
              <p:cNvSpPr>
                <a:spLocks/>
              </p:cNvSpPr>
              <p:nvPr/>
            </p:nvSpPr>
            <p:spPr bwMode="gray">
              <a:xfrm>
                <a:off x="2414" y="1284"/>
                <a:ext cx="202" cy="184"/>
              </a:xfrm>
              <a:custGeom>
                <a:avLst/>
                <a:gdLst>
                  <a:gd name="T0" fmla="*/ 0 w 202"/>
                  <a:gd name="T1" fmla="*/ 76 h 184"/>
                  <a:gd name="T2" fmla="*/ 2 w 202"/>
                  <a:gd name="T3" fmla="*/ 60 h 184"/>
                  <a:gd name="T4" fmla="*/ 20 w 202"/>
                  <a:gd name="T5" fmla="*/ 50 h 184"/>
                  <a:gd name="T6" fmla="*/ 28 w 202"/>
                  <a:gd name="T7" fmla="*/ 28 h 184"/>
                  <a:gd name="T8" fmla="*/ 38 w 202"/>
                  <a:gd name="T9" fmla="*/ 18 h 184"/>
                  <a:gd name="T10" fmla="*/ 62 w 202"/>
                  <a:gd name="T11" fmla="*/ 18 h 184"/>
                  <a:gd name="T12" fmla="*/ 76 w 202"/>
                  <a:gd name="T13" fmla="*/ 0 h 184"/>
                  <a:gd name="T14" fmla="*/ 98 w 202"/>
                  <a:gd name="T15" fmla="*/ 10 h 184"/>
                  <a:gd name="T16" fmla="*/ 118 w 202"/>
                  <a:gd name="T17" fmla="*/ 32 h 184"/>
                  <a:gd name="T18" fmla="*/ 118 w 202"/>
                  <a:gd name="T19" fmla="*/ 48 h 184"/>
                  <a:gd name="T20" fmla="*/ 116 w 202"/>
                  <a:gd name="T21" fmla="*/ 72 h 184"/>
                  <a:gd name="T22" fmla="*/ 122 w 202"/>
                  <a:gd name="T23" fmla="*/ 98 h 184"/>
                  <a:gd name="T24" fmla="*/ 136 w 202"/>
                  <a:gd name="T25" fmla="*/ 98 h 184"/>
                  <a:gd name="T26" fmla="*/ 156 w 202"/>
                  <a:gd name="T27" fmla="*/ 80 h 184"/>
                  <a:gd name="T28" fmla="*/ 180 w 202"/>
                  <a:gd name="T29" fmla="*/ 100 h 184"/>
                  <a:gd name="T30" fmla="*/ 192 w 202"/>
                  <a:gd name="T31" fmla="*/ 112 h 184"/>
                  <a:gd name="T32" fmla="*/ 202 w 202"/>
                  <a:gd name="T33" fmla="*/ 134 h 184"/>
                  <a:gd name="T34" fmla="*/ 202 w 202"/>
                  <a:gd name="T35" fmla="*/ 146 h 184"/>
                  <a:gd name="T36" fmla="*/ 182 w 202"/>
                  <a:gd name="T37" fmla="*/ 168 h 184"/>
                  <a:gd name="T38" fmla="*/ 164 w 202"/>
                  <a:gd name="T39" fmla="*/ 180 h 184"/>
                  <a:gd name="T40" fmla="*/ 146 w 202"/>
                  <a:gd name="T41" fmla="*/ 166 h 184"/>
                  <a:gd name="T42" fmla="*/ 126 w 202"/>
                  <a:gd name="T43" fmla="*/ 154 h 184"/>
                  <a:gd name="T44" fmla="*/ 118 w 202"/>
                  <a:gd name="T45" fmla="*/ 164 h 184"/>
                  <a:gd name="T46" fmla="*/ 94 w 202"/>
                  <a:gd name="T47" fmla="*/ 164 h 184"/>
                  <a:gd name="T48" fmla="*/ 84 w 202"/>
                  <a:gd name="T49" fmla="*/ 184 h 184"/>
                  <a:gd name="T50" fmla="*/ 68 w 202"/>
                  <a:gd name="T51" fmla="*/ 170 h 184"/>
                  <a:gd name="T52" fmla="*/ 56 w 202"/>
                  <a:gd name="T53" fmla="*/ 142 h 184"/>
                  <a:gd name="T54" fmla="*/ 46 w 202"/>
                  <a:gd name="T55" fmla="*/ 132 h 184"/>
                  <a:gd name="T56" fmla="*/ 48 w 202"/>
                  <a:gd name="T57" fmla="*/ 100 h 184"/>
                  <a:gd name="T58" fmla="*/ 22 w 202"/>
                  <a:gd name="T59" fmla="*/ 98 h 184"/>
                  <a:gd name="T60" fmla="*/ 8 w 202"/>
                  <a:gd name="T61" fmla="*/ 86 h 184"/>
                  <a:gd name="T62" fmla="*/ 0 w 202"/>
                  <a:gd name="T63" fmla="*/ 76 h 184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02" h="184">
                    <a:moveTo>
                      <a:pt x="0" y="76"/>
                    </a:moveTo>
                    <a:lnTo>
                      <a:pt x="2" y="60"/>
                    </a:lnTo>
                    <a:lnTo>
                      <a:pt x="20" y="50"/>
                    </a:lnTo>
                    <a:lnTo>
                      <a:pt x="28" y="28"/>
                    </a:lnTo>
                    <a:lnTo>
                      <a:pt x="38" y="18"/>
                    </a:lnTo>
                    <a:lnTo>
                      <a:pt x="62" y="18"/>
                    </a:lnTo>
                    <a:lnTo>
                      <a:pt x="76" y="0"/>
                    </a:lnTo>
                    <a:lnTo>
                      <a:pt x="98" y="10"/>
                    </a:lnTo>
                    <a:lnTo>
                      <a:pt x="118" y="32"/>
                    </a:lnTo>
                    <a:lnTo>
                      <a:pt x="118" y="48"/>
                    </a:lnTo>
                    <a:lnTo>
                      <a:pt x="116" y="72"/>
                    </a:lnTo>
                    <a:lnTo>
                      <a:pt x="122" y="98"/>
                    </a:lnTo>
                    <a:lnTo>
                      <a:pt x="136" y="98"/>
                    </a:lnTo>
                    <a:lnTo>
                      <a:pt x="156" y="80"/>
                    </a:lnTo>
                    <a:lnTo>
                      <a:pt x="180" y="100"/>
                    </a:lnTo>
                    <a:lnTo>
                      <a:pt x="192" y="112"/>
                    </a:lnTo>
                    <a:lnTo>
                      <a:pt x="202" y="134"/>
                    </a:lnTo>
                    <a:lnTo>
                      <a:pt x="202" y="146"/>
                    </a:lnTo>
                    <a:lnTo>
                      <a:pt x="182" y="168"/>
                    </a:lnTo>
                    <a:lnTo>
                      <a:pt x="164" y="180"/>
                    </a:lnTo>
                    <a:lnTo>
                      <a:pt x="146" y="166"/>
                    </a:lnTo>
                    <a:lnTo>
                      <a:pt x="126" y="154"/>
                    </a:lnTo>
                    <a:lnTo>
                      <a:pt x="118" y="164"/>
                    </a:lnTo>
                    <a:lnTo>
                      <a:pt x="94" y="164"/>
                    </a:lnTo>
                    <a:lnTo>
                      <a:pt x="84" y="184"/>
                    </a:lnTo>
                    <a:lnTo>
                      <a:pt x="68" y="170"/>
                    </a:lnTo>
                    <a:lnTo>
                      <a:pt x="56" y="142"/>
                    </a:lnTo>
                    <a:lnTo>
                      <a:pt x="46" y="132"/>
                    </a:lnTo>
                    <a:lnTo>
                      <a:pt x="48" y="100"/>
                    </a:lnTo>
                    <a:lnTo>
                      <a:pt x="22" y="98"/>
                    </a:lnTo>
                    <a:lnTo>
                      <a:pt x="8" y="86"/>
                    </a:lnTo>
                    <a:lnTo>
                      <a:pt x="0" y="76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3" name="Freeform 50"/>
              <p:cNvSpPr>
                <a:spLocks/>
              </p:cNvSpPr>
              <p:nvPr/>
            </p:nvSpPr>
            <p:spPr bwMode="gray">
              <a:xfrm>
                <a:off x="2604" y="1344"/>
                <a:ext cx="126" cy="102"/>
              </a:xfrm>
              <a:custGeom>
                <a:avLst/>
                <a:gdLst>
                  <a:gd name="T0" fmla="*/ 0 w 126"/>
                  <a:gd name="T1" fmla="*/ 50 h 102"/>
                  <a:gd name="T2" fmla="*/ 28 w 126"/>
                  <a:gd name="T3" fmla="*/ 46 h 102"/>
                  <a:gd name="T4" fmla="*/ 38 w 126"/>
                  <a:gd name="T5" fmla="*/ 28 h 102"/>
                  <a:gd name="T6" fmla="*/ 54 w 126"/>
                  <a:gd name="T7" fmla="*/ 18 h 102"/>
                  <a:gd name="T8" fmla="*/ 64 w 126"/>
                  <a:gd name="T9" fmla="*/ 0 h 102"/>
                  <a:gd name="T10" fmla="*/ 92 w 126"/>
                  <a:gd name="T11" fmla="*/ 0 h 102"/>
                  <a:gd name="T12" fmla="*/ 104 w 126"/>
                  <a:gd name="T13" fmla="*/ 26 h 102"/>
                  <a:gd name="T14" fmla="*/ 112 w 126"/>
                  <a:gd name="T15" fmla="*/ 40 h 102"/>
                  <a:gd name="T16" fmla="*/ 126 w 126"/>
                  <a:gd name="T17" fmla="*/ 46 h 102"/>
                  <a:gd name="T18" fmla="*/ 122 w 126"/>
                  <a:gd name="T19" fmla="*/ 68 h 102"/>
                  <a:gd name="T20" fmla="*/ 102 w 126"/>
                  <a:gd name="T21" fmla="*/ 92 h 102"/>
                  <a:gd name="T22" fmla="*/ 80 w 126"/>
                  <a:gd name="T23" fmla="*/ 102 h 102"/>
                  <a:gd name="T24" fmla="*/ 46 w 126"/>
                  <a:gd name="T25" fmla="*/ 96 h 102"/>
                  <a:gd name="T26" fmla="*/ 22 w 126"/>
                  <a:gd name="T27" fmla="*/ 90 h 102"/>
                  <a:gd name="T28" fmla="*/ 12 w 126"/>
                  <a:gd name="T29" fmla="*/ 84 h 102"/>
                  <a:gd name="T30" fmla="*/ 12 w 126"/>
                  <a:gd name="T31" fmla="*/ 74 h 102"/>
                  <a:gd name="T32" fmla="*/ 0 w 126"/>
                  <a:gd name="T33" fmla="*/ 50 h 1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26" h="102">
                    <a:moveTo>
                      <a:pt x="0" y="50"/>
                    </a:moveTo>
                    <a:lnTo>
                      <a:pt x="28" y="46"/>
                    </a:lnTo>
                    <a:lnTo>
                      <a:pt x="38" y="28"/>
                    </a:lnTo>
                    <a:lnTo>
                      <a:pt x="54" y="18"/>
                    </a:lnTo>
                    <a:lnTo>
                      <a:pt x="64" y="0"/>
                    </a:lnTo>
                    <a:lnTo>
                      <a:pt x="92" y="0"/>
                    </a:lnTo>
                    <a:lnTo>
                      <a:pt x="104" y="26"/>
                    </a:lnTo>
                    <a:lnTo>
                      <a:pt x="112" y="40"/>
                    </a:lnTo>
                    <a:lnTo>
                      <a:pt x="126" y="46"/>
                    </a:lnTo>
                    <a:lnTo>
                      <a:pt x="122" y="68"/>
                    </a:lnTo>
                    <a:lnTo>
                      <a:pt x="102" y="92"/>
                    </a:lnTo>
                    <a:lnTo>
                      <a:pt x="80" y="102"/>
                    </a:lnTo>
                    <a:lnTo>
                      <a:pt x="46" y="96"/>
                    </a:lnTo>
                    <a:lnTo>
                      <a:pt x="22" y="90"/>
                    </a:lnTo>
                    <a:lnTo>
                      <a:pt x="12" y="84"/>
                    </a:lnTo>
                    <a:lnTo>
                      <a:pt x="12" y="74"/>
                    </a:lnTo>
                    <a:lnTo>
                      <a:pt x="0" y="5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4" name="Freeform 51"/>
              <p:cNvSpPr>
                <a:spLocks/>
              </p:cNvSpPr>
              <p:nvPr/>
            </p:nvSpPr>
            <p:spPr bwMode="gray">
              <a:xfrm>
                <a:off x="2604" y="1344"/>
                <a:ext cx="126" cy="102"/>
              </a:xfrm>
              <a:custGeom>
                <a:avLst/>
                <a:gdLst>
                  <a:gd name="T0" fmla="*/ 0 w 126"/>
                  <a:gd name="T1" fmla="*/ 50 h 102"/>
                  <a:gd name="T2" fmla="*/ 28 w 126"/>
                  <a:gd name="T3" fmla="*/ 46 h 102"/>
                  <a:gd name="T4" fmla="*/ 38 w 126"/>
                  <a:gd name="T5" fmla="*/ 28 h 102"/>
                  <a:gd name="T6" fmla="*/ 54 w 126"/>
                  <a:gd name="T7" fmla="*/ 18 h 102"/>
                  <a:gd name="T8" fmla="*/ 64 w 126"/>
                  <a:gd name="T9" fmla="*/ 0 h 102"/>
                  <a:gd name="T10" fmla="*/ 92 w 126"/>
                  <a:gd name="T11" fmla="*/ 0 h 102"/>
                  <a:gd name="T12" fmla="*/ 104 w 126"/>
                  <a:gd name="T13" fmla="*/ 26 h 102"/>
                  <a:gd name="T14" fmla="*/ 112 w 126"/>
                  <a:gd name="T15" fmla="*/ 40 h 102"/>
                  <a:gd name="T16" fmla="*/ 126 w 126"/>
                  <a:gd name="T17" fmla="*/ 46 h 102"/>
                  <a:gd name="T18" fmla="*/ 122 w 126"/>
                  <a:gd name="T19" fmla="*/ 68 h 102"/>
                  <a:gd name="T20" fmla="*/ 102 w 126"/>
                  <a:gd name="T21" fmla="*/ 92 h 102"/>
                  <a:gd name="T22" fmla="*/ 80 w 126"/>
                  <a:gd name="T23" fmla="*/ 102 h 102"/>
                  <a:gd name="T24" fmla="*/ 46 w 126"/>
                  <a:gd name="T25" fmla="*/ 96 h 102"/>
                  <a:gd name="T26" fmla="*/ 22 w 126"/>
                  <a:gd name="T27" fmla="*/ 90 h 102"/>
                  <a:gd name="T28" fmla="*/ 12 w 126"/>
                  <a:gd name="T29" fmla="*/ 84 h 102"/>
                  <a:gd name="T30" fmla="*/ 12 w 126"/>
                  <a:gd name="T31" fmla="*/ 74 h 102"/>
                  <a:gd name="T32" fmla="*/ 0 w 126"/>
                  <a:gd name="T33" fmla="*/ 50 h 10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26" h="102">
                    <a:moveTo>
                      <a:pt x="0" y="50"/>
                    </a:moveTo>
                    <a:lnTo>
                      <a:pt x="28" y="46"/>
                    </a:lnTo>
                    <a:lnTo>
                      <a:pt x="38" y="28"/>
                    </a:lnTo>
                    <a:lnTo>
                      <a:pt x="54" y="18"/>
                    </a:lnTo>
                    <a:lnTo>
                      <a:pt x="64" y="0"/>
                    </a:lnTo>
                    <a:lnTo>
                      <a:pt x="92" y="0"/>
                    </a:lnTo>
                    <a:lnTo>
                      <a:pt x="104" y="26"/>
                    </a:lnTo>
                    <a:lnTo>
                      <a:pt x="112" y="40"/>
                    </a:lnTo>
                    <a:lnTo>
                      <a:pt x="126" y="46"/>
                    </a:lnTo>
                    <a:lnTo>
                      <a:pt x="122" y="68"/>
                    </a:lnTo>
                    <a:lnTo>
                      <a:pt x="102" y="92"/>
                    </a:lnTo>
                    <a:lnTo>
                      <a:pt x="80" y="102"/>
                    </a:lnTo>
                    <a:lnTo>
                      <a:pt x="46" y="96"/>
                    </a:lnTo>
                    <a:lnTo>
                      <a:pt x="22" y="90"/>
                    </a:lnTo>
                    <a:lnTo>
                      <a:pt x="12" y="84"/>
                    </a:lnTo>
                    <a:lnTo>
                      <a:pt x="12" y="74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5" name="Freeform 52"/>
              <p:cNvSpPr>
                <a:spLocks/>
              </p:cNvSpPr>
              <p:nvPr/>
            </p:nvSpPr>
            <p:spPr bwMode="gray">
              <a:xfrm>
                <a:off x="2530" y="1142"/>
                <a:ext cx="384" cy="500"/>
              </a:xfrm>
              <a:custGeom>
                <a:avLst/>
                <a:gdLst>
                  <a:gd name="T0" fmla="*/ 2 w 384"/>
                  <a:gd name="T1" fmla="*/ 190 h 500"/>
                  <a:gd name="T2" fmla="*/ 6 w 384"/>
                  <a:gd name="T3" fmla="*/ 240 h 500"/>
                  <a:gd name="T4" fmla="*/ 40 w 384"/>
                  <a:gd name="T5" fmla="*/ 222 h 500"/>
                  <a:gd name="T6" fmla="*/ 76 w 384"/>
                  <a:gd name="T7" fmla="*/ 254 h 500"/>
                  <a:gd name="T8" fmla="*/ 112 w 384"/>
                  <a:gd name="T9" fmla="*/ 230 h 500"/>
                  <a:gd name="T10" fmla="*/ 138 w 384"/>
                  <a:gd name="T11" fmla="*/ 202 h 500"/>
                  <a:gd name="T12" fmla="*/ 178 w 384"/>
                  <a:gd name="T13" fmla="*/ 228 h 500"/>
                  <a:gd name="T14" fmla="*/ 200 w 384"/>
                  <a:gd name="T15" fmla="*/ 248 h 500"/>
                  <a:gd name="T16" fmla="*/ 176 w 384"/>
                  <a:gd name="T17" fmla="*/ 294 h 500"/>
                  <a:gd name="T18" fmla="*/ 118 w 384"/>
                  <a:gd name="T19" fmla="*/ 298 h 500"/>
                  <a:gd name="T20" fmla="*/ 86 w 384"/>
                  <a:gd name="T21" fmla="*/ 288 h 500"/>
                  <a:gd name="T22" fmla="*/ 46 w 384"/>
                  <a:gd name="T23" fmla="*/ 324 h 500"/>
                  <a:gd name="T24" fmla="*/ 36 w 384"/>
                  <a:gd name="T25" fmla="*/ 362 h 500"/>
                  <a:gd name="T26" fmla="*/ 22 w 384"/>
                  <a:gd name="T27" fmla="*/ 388 h 500"/>
                  <a:gd name="T28" fmla="*/ 20 w 384"/>
                  <a:gd name="T29" fmla="*/ 418 h 500"/>
                  <a:gd name="T30" fmla="*/ 50 w 384"/>
                  <a:gd name="T31" fmla="*/ 430 h 500"/>
                  <a:gd name="T32" fmla="*/ 90 w 384"/>
                  <a:gd name="T33" fmla="*/ 496 h 500"/>
                  <a:gd name="T34" fmla="*/ 140 w 384"/>
                  <a:gd name="T35" fmla="*/ 488 h 500"/>
                  <a:gd name="T36" fmla="*/ 196 w 384"/>
                  <a:gd name="T37" fmla="*/ 482 h 500"/>
                  <a:gd name="T38" fmla="*/ 222 w 384"/>
                  <a:gd name="T39" fmla="*/ 498 h 500"/>
                  <a:gd name="T40" fmla="*/ 272 w 384"/>
                  <a:gd name="T41" fmla="*/ 462 h 500"/>
                  <a:gd name="T42" fmla="*/ 334 w 384"/>
                  <a:gd name="T43" fmla="*/ 422 h 500"/>
                  <a:gd name="T44" fmla="*/ 364 w 384"/>
                  <a:gd name="T45" fmla="*/ 334 h 500"/>
                  <a:gd name="T46" fmla="*/ 374 w 384"/>
                  <a:gd name="T47" fmla="*/ 312 h 500"/>
                  <a:gd name="T48" fmla="*/ 372 w 384"/>
                  <a:gd name="T49" fmla="*/ 292 h 500"/>
                  <a:gd name="T50" fmla="*/ 384 w 384"/>
                  <a:gd name="T51" fmla="*/ 266 h 500"/>
                  <a:gd name="T52" fmla="*/ 344 w 384"/>
                  <a:gd name="T53" fmla="*/ 240 h 500"/>
                  <a:gd name="T54" fmla="*/ 306 w 384"/>
                  <a:gd name="T55" fmla="*/ 232 h 500"/>
                  <a:gd name="T56" fmla="*/ 300 w 384"/>
                  <a:gd name="T57" fmla="*/ 194 h 500"/>
                  <a:gd name="T58" fmla="*/ 294 w 384"/>
                  <a:gd name="T59" fmla="*/ 168 h 500"/>
                  <a:gd name="T60" fmla="*/ 314 w 384"/>
                  <a:gd name="T61" fmla="*/ 136 h 500"/>
                  <a:gd name="T62" fmla="*/ 288 w 384"/>
                  <a:gd name="T63" fmla="*/ 98 h 500"/>
                  <a:gd name="T64" fmla="*/ 254 w 384"/>
                  <a:gd name="T65" fmla="*/ 60 h 500"/>
                  <a:gd name="T66" fmla="*/ 206 w 384"/>
                  <a:gd name="T67" fmla="*/ 40 h 500"/>
                  <a:gd name="T68" fmla="*/ 184 w 384"/>
                  <a:gd name="T69" fmla="*/ 8 h 500"/>
                  <a:gd name="T70" fmla="*/ 146 w 384"/>
                  <a:gd name="T71" fmla="*/ 0 h 500"/>
                  <a:gd name="T72" fmla="*/ 102 w 384"/>
                  <a:gd name="T73" fmla="*/ 16 h 500"/>
                  <a:gd name="T74" fmla="*/ 70 w 384"/>
                  <a:gd name="T75" fmla="*/ 42 h 500"/>
                  <a:gd name="T76" fmla="*/ 100 w 384"/>
                  <a:gd name="T77" fmla="*/ 60 h 500"/>
                  <a:gd name="T78" fmla="*/ 92 w 384"/>
                  <a:gd name="T79" fmla="*/ 92 h 500"/>
                  <a:gd name="T80" fmla="*/ 60 w 384"/>
                  <a:gd name="T81" fmla="*/ 106 h 500"/>
                  <a:gd name="T82" fmla="*/ 52 w 384"/>
                  <a:gd name="T83" fmla="*/ 132 h 500"/>
                  <a:gd name="T84" fmla="*/ 60 w 384"/>
                  <a:gd name="T85" fmla="*/ 158 h 500"/>
                  <a:gd name="T86" fmla="*/ 42 w 384"/>
                  <a:gd name="T87" fmla="*/ 174 h 500"/>
                  <a:gd name="T88" fmla="*/ 2 w 384"/>
                  <a:gd name="T89" fmla="*/ 176 h 5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84" h="500">
                    <a:moveTo>
                      <a:pt x="2" y="176"/>
                    </a:moveTo>
                    <a:lnTo>
                      <a:pt x="2" y="190"/>
                    </a:lnTo>
                    <a:lnTo>
                      <a:pt x="0" y="214"/>
                    </a:lnTo>
                    <a:lnTo>
                      <a:pt x="6" y="240"/>
                    </a:lnTo>
                    <a:lnTo>
                      <a:pt x="20" y="240"/>
                    </a:lnTo>
                    <a:lnTo>
                      <a:pt x="40" y="222"/>
                    </a:lnTo>
                    <a:lnTo>
                      <a:pt x="64" y="242"/>
                    </a:lnTo>
                    <a:lnTo>
                      <a:pt x="76" y="254"/>
                    </a:lnTo>
                    <a:lnTo>
                      <a:pt x="100" y="248"/>
                    </a:lnTo>
                    <a:lnTo>
                      <a:pt x="112" y="230"/>
                    </a:lnTo>
                    <a:lnTo>
                      <a:pt x="128" y="220"/>
                    </a:lnTo>
                    <a:lnTo>
                      <a:pt x="138" y="202"/>
                    </a:lnTo>
                    <a:lnTo>
                      <a:pt x="166" y="202"/>
                    </a:lnTo>
                    <a:lnTo>
                      <a:pt x="178" y="228"/>
                    </a:lnTo>
                    <a:lnTo>
                      <a:pt x="186" y="242"/>
                    </a:lnTo>
                    <a:lnTo>
                      <a:pt x="200" y="248"/>
                    </a:lnTo>
                    <a:lnTo>
                      <a:pt x="196" y="270"/>
                    </a:lnTo>
                    <a:lnTo>
                      <a:pt x="176" y="294"/>
                    </a:lnTo>
                    <a:lnTo>
                      <a:pt x="152" y="304"/>
                    </a:lnTo>
                    <a:lnTo>
                      <a:pt x="118" y="298"/>
                    </a:lnTo>
                    <a:lnTo>
                      <a:pt x="98" y="292"/>
                    </a:lnTo>
                    <a:lnTo>
                      <a:pt x="86" y="288"/>
                    </a:lnTo>
                    <a:lnTo>
                      <a:pt x="66" y="310"/>
                    </a:lnTo>
                    <a:lnTo>
                      <a:pt x="46" y="324"/>
                    </a:lnTo>
                    <a:lnTo>
                      <a:pt x="44" y="354"/>
                    </a:lnTo>
                    <a:lnTo>
                      <a:pt x="36" y="362"/>
                    </a:lnTo>
                    <a:lnTo>
                      <a:pt x="36" y="382"/>
                    </a:lnTo>
                    <a:lnTo>
                      <a:pt x="22" y="388"/>
                    </a:lnTo>
                    <a:lnTo>
                      <a:pt x="16" y="402"/>
                    </a:lnTo>
                    <a:lnTo>
                      <a:pt x="20" y="418"/>
                    </a:lnTo>
                    <a:lnTo>
                      <a:pt x="34" y="428"/>
                    </a:lnTo>
                    <a:lnTo>
                      <a:pt x="50" y="430"/>
                    </a:lnTo>
                    <a:lnTo>
                      <a:pt x="54" y="462"/>
                    </a:lnTo>
                    <a:lnTo>
                      <a:pt x="90" y="496"/>
                    </a:lnTo>
                    <a:lnTo>
                      <a:pt x="112" y="500"/>
                    </a:lnTo>
                    <a:lnTo>
                      <a:pt x="140" y="488"/>
                    </a:lnTo>
                    <a:lnTo>
                      <a:pt x="170" y="482"/>
                    </a:lnTo>
                    <a:lnTo>
                      <a:pt x="196" y="482"/>
                    </a:lnTo>
                    <a:lnTo>
                      <a:pt x="214" y="494"/>
                    </a:lnTo>
                    <a:lnTo>
                      <a:pt x="222" y="498"/>
                    </a:lnTo>
                    <a:lnTo>
                      <a:pt x="236" y="496"/>
                    </a:lnTo>
                    <a:lnTo>
                      <a:pt x="272" y="462"/>
                    </a:lnTo>
                    <a:lnTo>
                      <a:pt x="306" y="446"/>
                    </a:lnTo>
                    <a:lnTo>
                      <a:pt x="334" y="422"/>
                    </a:lnTo>
                    <a:lnTo>
                      <a:pt x="364" y="400"/>
                    </a:lnTo>
                    <a:lnTo>
                      <a:pt x="364" y="334"/>
                    </a:lnTo>
                    <a:lnTo>
                      <a:pt x="374" y="326"/>
                    </a:lnTo>
                    <a:lnTo>
                      <a:pt x="374" y="312"/>
                    </a:lnTo>
                    <a:lnTo>
                      <a:pt x="384" y="304"/>
                    </a:lnTo>
                    <a:lnTo>
                      <a:pt x="372" y="292"/>
                    </a:lnTo>
                    <a:lnTo>
                      <a:pt x="368" y="280"/>
                    </a:lnTo>
                    <a:lnTo>
                      <a:pt x="384" y="266"/>
                    </a:lnTo>
                    <a:lnTo>
                      <a:pt x="364" y="238"/>
                    </a:lnTo>
                    <a:lnTo>
                      <a:pt x="344" y="240"/>
                    </a:lnTo>
                    <a:lnTo>
                      <a:pt x="324" y="232"/>
                    </a:lnTo>
                    <a:lnTo>
                      <a:pt x="306" y="232"/>
                    </a:lnTo>
                    <a:lnTo>
                      <a:pt x="300" y="222"/>
                    </a:lnTo>
                    <a:lnTo>
                      <a:pt x="300" y="194"/>
                    </a:lnTo>
                    <a:lnTo>
                      <a:pt x="292" y="184"/>
                    </a:lnTo>
                    <a:lnTo>
                      <a:pt x="294" y="168"/>
                    </a:lnTo>
                    <a:lnTo>
                      <a:pt x="306" y="150"/>
                    </a:lnTo>
                    <a:lnTo>
                      <a:pt x="314" y="136"/>
                    </a:lnTo>
                    <a:lnTo>
                      <a:pt x="308" y="116"/>
                    </a:lnTo>
                    <a:lnTo>
                      <a:pt x="288" y="98"/>
                    </a:lnTo>
                    <a:lnTo>
                      <a:pt x="274" y="76"/>
                    </a:lnTo>
                    <a:lnTo>
                      <a:pt x="254" y="60"/>
                    </a:lnTo>
                    <a:lnTo>
                      <a:pt x="232" y="56"/>
                    </a:lnTo>
                    <a:lnTo>
                      <a:pt x="206" y="40"/>
                    </a:lnTo>
                    <a:lnTo>
                      <a:pt x="192" y="22"/>
                    </a:lnTo>
                    <a:lnTo>
                      <a:pt x="184" y="8"/>
                    </a:lnTo>
                    <a:lnTo>
                      <a:pt x="182" y="0"/>
                    </a:lnTo>
                    <a:lnTo>
                      <a:pt x="146" y="0"/>
                    </a:lnTo>
                    <a:lnTo>
                      <a:pt x="134" y="16"/>
                    </a:lnTo>
                    <a:lnTo>
                      <a:pt x="102" y="16"/>
                    </a:lnTo>
                    <a:lnTo>
                      <a:pt x="96" y="38"/>
                    </a:lnTo>
                    <a:lnTo>
                      <a:pt x="70" y="42"/>
                    </a:lnTo>
                    <a:lnTo>
                      <a:pt x="66" y="58"/>
                    </a:lnTo>
                    <a:lnTo>
                      <a:pt x="100" y="60"/>
                    </a:lnTo>
                    <a:lnTo>
                      <a:pt x="104" y="76"/>
                    </a:lnTo>
                    <a:lnTo>
                      <a:pt x="92" y="92"/>
                    </a:lnTo>
                    <a:lnTo>
                      <a:pt x="84" y="106"/>
                    </a:lnTo>
                    <a:lnTo>
                      <a:pt x="60" y="106"/>
                    </a:lnTo>
                    <a:lnTo>
                      <a:pt x="46" y="120"/>
                    </a:lnTo>
                    <a:lnTo>
                      <a:pt x="52" y="132"/>
                    </a:lnTo>
                    <a:lnTo>
                      <a:pt x="64" y="140"/>
                    </a:lnTo>
                    <a:lnTo>
                      <a:pt x="60" y="158"/>
                    </a:lnTo>
                    <a:lnTo>
                      <a:pt x="44" y="156"/>
                    </a:lnTo>
                    <a:lnTo>
                      <a:pt x="42" y="174"/>
                    </a:lnTo>
                    <a:lnTo>
                      <a:pt x="30" y="180"/>
                    </a:lnTo>
                    <a:lnTo>
                      <a:pt x="2" y="176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6" name="Freeform 53"/>
              <p:cNvSpPr>
                <a:spLocks/>
              </p:cNvSpPr>
              <p:nvPr/>
            </p:nvSpPr>
            <p:spPr bwMode="gray">
              <a:xfrm>
                <a:off x="2530" y="1142"/>
                <a:ext cx="384" cy="500"/>
              </a:xfrm>
              <a:custGeom>
                <a:avLst/>
                <a:gdLst>
                  <a:gd name="T0" fmla="*/ 2 w 384"/>
                  <a:gd name="T1" fmla="*/ 190 h 500"/>
                  <a:gd name="T2" fmla="*/ 6 w 384"/>
                  <a:gd name="T3" fmla="*/ 240 h 500"/>
                  <a:gd name="T4" fmla="*/ 40 w 384"/>
                  <a:gd name="T5" fmla="*/ 222 h 500"/>
                  <a:gd name="T6" fmla="*/ 76 w 384"/>
                  <a:gd name="T7" fmla="*/ 254 h 500"/>
                  <a:gd name="T8" fmla="*/ 112 w 384"/>
                  <a:gd name="T9" fmla="*/ 230 h 500"/>
                  <a:gd name="T10" fmla="*/ 138 w 384"/>
                  <a:gd name="T11" fmla="*/ 202 h 500"/>
                  <a:gd name="T12" fmla="*/ 178 w 384"/>
                  <a:gd name="T13" fmla="*/ 228 h 500"/>
                  <a:gd name="T14" fmla="*/ 200 w 384"/>
                  <a:gd name="T15" fmla="*/ 248 h 500"/>
                  <a:gd name="T16" fmla="*/ 176 w 384"/>
                  <a:gd name="T17" fmla="*/ 294 h 500"/>
                  <a:gd name="T18" fmla="*/ 118 w 384"/>
                  <a:gd name="T19" fmla="*/ 298 h 500"/>
                  <a:gd name="T20" fmla="*/ 86 w 384"/>
                  <a:gd name="T21" fmla="*/ 288 h 500"/>
                  <a:gd name="T22" fmla="*/ 46 w 384"/>
                  <a:gd name="T23" fmla="*/ 324 h 500"/>
                  <a:gd name="T24" fmla="*/ 36 w 384"/>
                  <a:gd name="T25" fmla="*/ 362 h 500"/>
                  <a:gd name="T26" fmla="*/ 22 w 384"/>
                  <a:gd name="T27" fmla="*/ 388 h 500"/>
                  <a:gd name="T28" fmla="*/ 20 w 384"/>
                  <a:gd name="T29" fmla="*/ 418 h 500"/>
                  <a:gd name="T30" fmla="*/ 50 w 384"/>
                  <a:gd name="T31" fmla="*/ 430 h 500"/>
                  <a:gd name="T32" fmla="*/ 90 w 384"/>
                  <a:gd name="T33" fmla="*/ 496 h 500"/>
                  <a:gd name="T34" fmla="*/ 140 w 384"/>
                  <a:gd name="T35" fmla="*/ 488 h 500"/>
                  <a:gd name="T36" fmla="*/ 196 w 384"/>
                  <a:gd name="T37" fmla="*/ 482 h 500"/>
                  <a:gd name="T38" fmla="*/ 222 w 384"/>
                  <a:gd name="T39" fmla="*/ 498 h 500"/>
                  <a:gd name="T40" fmla="*/ 272 w 384"/>
                  <a:gd name="T41" fmla="*/ 462 h 500"/>
                  <a:gd name="T42" fmla="*/ 334 w 384"/>
                  <a:gd name="T43" fmla="*/ 422 h 500"/>
                  <a:gd name="T44" fmla="*/ 364 w 384"/>
                  <a:gd name="T45" fmla="*/ 334 h 500"/>
                  <a:gd name="T46" fmla="*/ 374 w 384"/>
                  <a:gd name="T47" fmla="*/ 312 h 500"/>
                  <a:gd name="T48" fmla="*/ 372 w 384"/>
                  <a:gd name="T49" fmla="*/ 292 h 500"/>
                  <a:gd name="T50" fmla="*/ 384 w 384"/>
                  <a:gd name="T51" fmla="*/ 266 h 500"/>
                  <a:gd name="T52" fmla="*/ 344 w 384"/>
                  <a:gd name="T53" fmla="*/ 240 h 500"/>
                  <a:gd name="T54" fmla="*/ 306 w 384"/>
                  <a:gd name="T55" fmla="*/ 232 h 500"/>
                  <a:gd name="T56" fmla="*/ 300 w 384"/>
                  <a:gd name="T57" fmla="*/ 194 h 500"/>
                  <a:gd name="T58" fmla="*/ 294 w 384"/>
                  <a:gd name="T59" fmla="*/ 168 h 500"/>
                  <a:gd name="T60" fmla="*/ 314 w 384"/>
                  <a:gd name="T61" fmla="*/ 136 h 500"/>
                  <a:gd name="T62" fmla="*/ 288 w 384"/>
                  <a:gd name="T63" fmla="*/ 98 h 500"/>
                  <a:gd name="T64" fmla="*/ 254 w 384"/>
                  <a:gd name="T65" fmla="*/ 60 h 500"/>
                  <a:gd name="T66" fmla="*/ 206 w 384"/>
                  <a:gd name="T67" fmla="*/ 40 h 500"/>
                  <a:gd name="T68" fmla="*/ 184 w 384"/>
                  <a:gd name="T69" fmla="*/ 8 h 500"/>
                  <a:gd name="T70" fmla="*/ 146 w 384"/>
                  <a:gd name="T71" fmla="*/ 0 h 500"/>
                  <a:gd name="T72" fmla="*/ 102 w 384"/>
                  <a:gd name="T73" fmla="*/ 16 h 500"/>
                  <a:gd name="T74" fmla="*/ 70 w 384"/>
                  <a:gd name="T75" fmla="*/ 42 h 500"/>
                  <a:gd name="T76" fmla="*/ 100 w 384"/>
                  <a:gd name="T77" fmla="*/ 60 h 500"/>
                  <a:gd name="T78" fmla="*/ 92 w 384"/>
                  <a:gd name="T79" fmla="*/ 92 h 500"/>
                  <a:gd name="T80" fmla="*/ 60 w 384"/>
                  <a:gd name="T81" fmla="*/ 106 h 500"/>
                  <a:gd name="T82" fmla="*/ 52 w 384"/>
                  <a:gd name="T83" fmla="*/ 132 h 500"/>
                  <a:gd name="T84" fmla="*/ 60 w 384"/>
                  <a:gd name="T85" fmla="*/ 158 h 500"/>
                  <a:gd name="T86" fmla="*/ 42 w 384"/>
                  <a:gd name="T87" fmla="*/ 174 h 500"/>
                  <a:gd name="T88" fmla="*/ 2 w 384"/>
                  <a:gd name="T89" fmla="*/ 176 h 50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384" h="500">
                    <a:moveTo>
                      <a:pt x="2" y="176"/>
                    </a:moveTo>
                    <a:lnTo>
                      <a:pt x="2" y="190"/>
                    </a:lnTo>
                    <a:lnTo>
                      <a:pt x="0" y="214"/>
                    </a:lnTo>
                    <a:lnTo>
                      <a:pt x="6" y="240"/>
                    </a:lnTo>
                    <a:lnTo>
                      <a:pt x="20" y="240"/>
                    </a:lnTo>
                    <a:lnTo>
                      <a:pt x="40" y="222"/>
                    </a:lnTo>
                    <a:lnTo>
                      <a:pt x="64" y="242"/>
                    </a:lnTo>
                    <a:lnTo>
                      <a:pt x="76" y="254"/>
                    </a:lnTo>
                    <a:lnTo>
                      <a:pt x="100" y="248"/>
                    </a:lnTo>
                    <a:lnTo>
                      <a:pt x="112" y="230"/>
                    </a:lnTo>
                    <a:lnTo>
                      <a:pt x="128" y="220"/>
                    </a:lnTo>
                    <a:lnTo>
                      <a:pt x="138" y="202"/>
                    </a:lnTo>
                    <a:lnTo>
                      <a:pt x="166" y="202"/>
                    </a:lnTo>
                    <a:lnTo>
                      <a:pt x="178" y="228"/>
                    </a:lnTo>
                    <a:lnTo>
                      <a:pt x="186" y="242"/>
                    </a:lnTo>
                    <a:lnTo>
                      <a:pt x="200" y="248"/>
                    </a:lnTo>
                    <a:lnTo>
                      <a:pt x="196" y="270"/>
                    </a:lnTo>
                    <a:lnTo>
                      <a:pt x="176" y="294"/>
                    </a:lnTo>
                    <a:lnTo>
                      <a:pt x="152" y="304"/>
                    </a:lnTo>
                    <a:lnTo>
                      <a:pt x="118" y="298"/>
                    </a:lnTo>
                    <a:lnTo>
                      <a:pt x="98" y="292"/>
                    </a:lnTo>
                    <a:lnTo>
                      <a:pt x="86" y="288"/>
                    </a:lnTo>
                    <a:lnTo>
                      <a:pt x="66" y="310"/>
                    </a:lnTo>
                    <a:lnTo>
                      <a:pt x="46" y="324"/>
                    </a:lnTo>
                    <a:lnTo>
                      <a:pt x="44" y="354"/>
                    </a:lnTo>
                    <a:lnTo>
                      <a:pt x="36" y="362"/>
                    </a:lnTo>
                    <a:lnTo>
                      <a:pt x="36" y="382"/>
                    </a:lnTo>
                    <a:lnTo>
                      <a:pt x="22" y="388"/>
                    </a:lnTo>
                    <a:lnTo>
                      <a:pt x="16" y="402"/>
                    </a:lnTo>
                    <a:lnTo>
                      <a:pt x="20" y="418"/>
                    </a:lnTo>
                    <a:lnTo>
                      <a:pt x="34" y="428"/>
                    </a:lnTo>
                    <a:lnTo>
                      <a:pt x="50" y="430"/>
                    </a:lnTo>
                    <a:lnTo>
                      <a:pt x="54" y="462"/>
                    </a:lnTo>
                    <a:lnTo>
                      <a:pt x="90" y="496"/>
                    </a:lnTo>
                    <a:lnTo>
                      <a:pt x="112" y="500"/>
                    </a:lnTo>
                    <a:lnTo>
                      <a:pt x="140" y="488"/>
                    </a:lnTo>
                    <a:lnTo>
                      <a:pt x="170" y="482"/>
                    </a:lnTo>
                    <a:lnTo>
                      <a:pt x="196" y="482"/>
                    </a:lnTo>
                    <a:lnTo>
                      <a:pt x="214" y="494"/>
                    </a:lnTo>
                    <a:lnTo>
                      <a:pt x="222" y="498"/>
                    </a:lnTo>
                    <a:lnTo>
                      <a:pt x="236" y="496"/>
                    </a:lnTo>
                    <a:lnTo>
                      <a:pt x="272" y="462"/>
                    </a:lnTo>
                    <a:lnTo>
                      <a:pt x="306" y="446"/>
                    </a:lnTo>
                    <a:lnTo>
                      <a:pt x="334" y="422"/>
                    </a:lnTo>
                    <a:lnTo>
                      <a:pt x="364" y="400"/>
                    </a:lnTo>
                    <a:lnTo>
                      <a:pt x="364" y="334"/>
                    </a:lnTo>
                    <a:lnTo>
                      <a:pt x="374" y="326"/>
                    </a:lnTo>
                    <a:lnTo>
                      <a:pt x="374" y="312"/>
                    </a:lnTo>
                    <a:lnTo>
                      <a:pt x="384" y="304"/>
                    </a:lnTo>
                    <a:lnTo>
                      <a:pt x="372" y="292"/>
                    </a:lnTo>
                    <a:lnTo>
                      <a:pt x="368" y="280"/>
                    </a:lnTo>
                    <a:lnTo>
                      <a:pt x="384" y="266"/>
                    </a:lnTo>
                    <a:lnTo>
                      <a:pt x="364" y="238"/>
                    </a:lnTo>
                    <a:lnTo>
                      <a:pt x="344" y="240"/>
                    </a:lnTo>
                    <a:lnTo>
                      <a:pt x="324" y="232"/>
                    </a:lnTo>
                    <a:lnTo>
                      <a:pt x="306" y="232"/>
                    </a:lnTo>
                    <a:lnTo>
                      <a:pt x="300" y="222"/>
                    </a:lnTo>
                    <a:lnTo>
                      <a:pt x="300" y="194"/>
                    </a:lnTo>
                    <a:lnTo>
                      <a:pt x="292" y="184"/>
                    </a:lnTo>
                    <a:lnTo>
                      <a:pt x="294" y="168"/>
                    </a:lnTo>
                    <a:lnTo>
                      <a:pt x="306" y="150"/>
                    </a:lnTo>
                    <a:lnTo>
                      <a:pt x="314" y="136"/>
                    </a:lnTo>
                    <a:lnTo>
                      <a:pt x="308" y="116"/>
                    </a:lnTo>
                    <a:lnTo>
                      <a:pt x="288" y="98"/>
                    </a:lnTo>
                    <a:lnTo>
                      <a:pt x="274" y="76"/>
                    </a:lnTo>
                    <a:lnTo>
                      <a:pt x="254" y="60"/>
                    </a:lnTo>
                    <a:lnTo>
                      <a:pt x="232" y="56"/>
                    </a:lnTo>
                    <a:lnTo>
                      <a:pt x="206" y="40"/>
                    </a:lnTo>
                    <a:lnTo>
                      <a:pt x="192" y="22"/>
                    </a:lnTo>
                    <a:lnTo>
                      <a:pt x="184" y="8"/>
                    </a:lnTo>
                    <a:lnTo>
                      <a:pt x="182" y="0"/>
                    </a:lnTo>
                    <a:lnTo>
                      <a:pt x="146" y="0"/>
                    </a:lnTo>
                    <a:lnTo>
                      <a:pt x="134" y="16"/>
                    </a:lnTo>
                    <a:lnTo>
                      <a:pt x="102" y="16"/>
                    </a:lnTo>
                    <a:lnTo>
                      <a:pt x="96" y="38"/>
                    </a:lnTo>
                    <a:lnTo>
                      <a:pt x="70" y="42"/>
                    </a:lnTo>
                    <a:lnTo>
                      <a:pt x="66" y="58"/>
                    </a:lnTo>
                    <a:lnTo>
                      <a:pt x="100" y="60"/>
                    </a:lnTo>
                    <a:lnTo>
                      <a:pt x="104" y="76"/>
                    </a:lnTo>
                    <a:lnTo>
                      <a:pt x="92" y="92"/>
                    </a:lnTo>
                    <a:lnTo>
                      <a:pt x="84" y="106"/>
                    </a:lnTo>
                    <a:lnTo>
                      <a:pt x="60" y="106"/>
                    </a:lnTo>
                    <a:lnTo>
                      <a:pt x="46" y="120"/>
                    </a:lnTo>
                    <a:lnTo>
                      <a:pt x="52" y="132"/>
                    </a:lnTo>
                    <a:lnTo>
                      <a:pt x="64" y="140"/>
                    </a:lnTo>
                    <a:lnTo>
                      <a:pt x="60" y="158"/>
                    </a:lnTo>
                    <a:lnTo>
                      <a:pt x="44" y="156"/>
                    </a:lnTo>
                    <a:lnTo>
                      <a:pt x="42" y="174"/>
                    </a:lnTo>
                    <a:lnTo>
                      <a:pt x="30" y="180"/>
                    </a:lnTo>
                    <a:lnTo>
                      <a:pt x="2" y="176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7" name="Freeform 54"/>
              <p:cNvSpPr>
                <a:spLocks/>
              </p:cNvSpPr>
              <p:nvPr/>
            </p:nvSpPr>
            <p:spPr bwMode="gray">
              <a:xfrm>
                <a:off x="2712" y="1038"/>
                <a:ext cx="664" cy="548"/>
              </a:xfrm>
              <a:custGeom>
                <a:avLst/>
                <a:gdLst>
                  <a:gd name="T0" fmla="*/ 6 w 664"/>
                  <a:gd name="T1" fmla="*/ 120 h 548"/>
                  <a:gd name="T2" fmla="*/ 50 w 664"/>
                  <a:gd name="T3" fmla="*/ 160 h 548"/>
                  <a:gd name="T4" fmla="*/ 94 w 664"/>
                  <a:gd name="T5" fmla="*/ 184 h 548"/>
                  <a:gd name="T6" fmla="*/ 126 w 664"/>
                  <a:gd name="T7" fmla="*/ 220 h 548"/>
                  <a:gd name="T8" fmla="*/ 112 w 664"/>
                  <a:gd name="T9" fmla="*/ 274 h 548"/>
                  <a:gd name="T10" fmla="*/ 118 w 664"/>
                  <a:gd name="T11" fmla="*/ 300 h 548"/>
                  <a:gd name="T12" fmla="*/ 126 w 664"/>
                  <a:gd name="T13" fmla="*/ 336 h 548"/>
                  <a:gd name="T14" fmla="*/ 160 w 664"/>
                  <a:gd name="T15" fmla="*/ 344 h 548"/>
                  <a:gd name="T16" fmla="*/ 200 w 664"/>
                  <a:gd name="T17" fmla="*/ 370 h 548"/>
                  <a:gd name="T18" fmla="*/ 188 w 664"/>
                  <a:gd name="T19" fmla="*/ 398 h 548"/>
                  <a:gd name="T20" fmla="*/ 194 w 664"/>
                  <a:gd name="T21" fmla="*/ 416 h 548"/>
                  <a:gd name="T22" fmla="*/ 182 w 664"/>
                  <a:gd name="T23" fmla="*/ 442 h 548"/>
                  <a:gd name="T24" fmla="*/ 202 w 664"/>
                  <a:gd name="T25" fmla="*/ 516 h 548"/>
                  <a:gd name="T26" fmla="*/ 242 w 664"/>
                  <a:gd name="T27" fmla="*/ 486 h 548"/>
                  <a:gd name="T28" fmla="*/ 266 w 664"/>
                  <a:gd name="T29" fmla="*/ 486 h 548"/>
                  <a:gd name="T30" fmla="*/ 298 w 664"/>
                  <a:gd name="T31" fmla="*/ 488 h 548"/>
                  <a:gd name="T32" fmla="*/ 328 w 664"/>
                  <a:gd name="T33" fmla="*/ 482 h 548"/>
                  <a:gd name="T34" fmla="*/ 346 w 664"/>
                  <a:gd name="T35" fmla="*/ 514 h 548"/>
                  <a:gd name="T36" fmla="*/ 414 w 664"/>
                  <a:gd name="T37" fmla="*/ 538 h 548"/>
                  <a:gd name="T38" fmla="*/ 490 w 664"/>
                  <a:gd name="T39" fmla="*/ 540 h 548"/>
                  <a:gd name="T40" fmla="*/ 528 w 664"/>
                  <a:gd name="T41" fmla="*/ 548 h 548"/>
                  <a:gd name="T42" fmla="*/ 582 w 664"/>
                  <a:gd name="T43" fmla="*/ 540 h 548"/>
                  <a:gd name="T44" fmla="*/ 620 w 664"/>
                  <a:gd name="T45" fmla="*/ 534 h 548"/>
                  <a:gd name="T46" fmla="*/ 664 w 664"/>
                  <a:gd name="T47" fmla="*/ 506 h 548"/>
                  <a:gd name="T48" fmla="*/ 652 w 664"/>
                  <a:gd name="T49" fmla="*/ 456 h 548"/>
                  <a:gd name="T50" fmla="*/ 600 w 664"/>
                  <a:gd name="T51" fmla="*/ 390 h 548"/>
                  <a:gd name="T52" fmla="*/ 584 w 664"/>
                  <a:gd name="T53" fmla="*/ 342 h 548"/>
                  <a:gd name="T54" fmla="*/ 574 w 664"/>
                  <a:gd name="T55" fmla="*/ 310 h 548"/>
                  <a:gd name="T56" fmla="*/ 512 w 664"/>
                  <a:gd name="T57" fmla="*/ 248 h 548"/>
                  <a:gd name="T58" fmla="*/ 452 w 664"/>
                  <a:gd name="T59" fmla="*/ 170 h 548"/>
                  <a:gd name="T60" fmla="*/ 432 w 664"/>
                  <a:gd name="T61" fmla="*/ 138 h 548"/>
                  <a:gd name="T62" fmla="*/ 406 w 664"/>
                  <a:gd name="T63" fmla="*/ 72 h 548"/>
                  <a:gd name="T64" fmla="*/ 398 w 664"/>
                  <a:gd name="T65" fmla="*/ 32 h 548"/>
                  <a:gd name="T66" fmla="*/ 374 w 664"/>
                  <a:gd name="T67" fmla="*/ 0 h 548"/>
                  <a:gd name="T68" fmla="*/ 350 w 664"/>
                  <a:gd name="T69" fmla="*/ 36 h 548"/>
                  <a:gd name="T70" fmla="*/ 330 w 664"/>
                  <a:gd name="T71" fmla="*/ 64 h 548"/>
                  <a:gd name="T72" fmla="*/ 294 w 664"/>
                  <a:gd name="T73" fmla="*/ 48 h 548"/>
                  <a:gd name="T74" fmla="*/ 278 w 664"/>
                  <a:gd name="T75" fmla="*/ 92 h 548"/>
                  <a:gd name="T76" fmla="*/ 154 w 664"/>
                  <a:gd name="T77" fmla="*/ 96 h 548"/>
                  <a:gd name="T78" fmla="*/ 102 w 664"/>
                  <a:gd name="T79" fmla="*/ 80 h 548"/>
                  <a:gd name="T80" fmla="*/ 64 w 664"/>
                  <a:gd name="T81" fmla="*/ 96 h 548"/>
                  <a:gd name="T82" fmla="*/ 24 w 664"/>
                  <a:gd name="T83" fmla="*/ 86 h 5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64" h="548">
                    <a:moveTo>
                      <a:pt x="0" y="104"/>
                    </a:moveTo>
                    <a:lnTo>
                      <a:pt x="6" y="120"/>
                    </a:lnTo>
                    <a:lnTo>
                      <a:pt x="24" y="144"/>
                    </a:lnTo>
                    <a:lnTo>
                      <a:pt x="50" y="160"/>
                    </a:lnTo>
                    <a:lnTo>
                      <a:pt x="72" y="164"/>
                    </a:lnTo>
                    <a:lnTo>
                      <a:pt x="94" y="184"/>
                    </a:lnTo>
                    <a:lnTo>
                      <a:pt x="104" y="204"/>
                    </a:lnTo>
                    <a:lnTo>
                      <a:pt x="126" y="220"/>
                    </a:lnTo>
                    <a:lnTo>
                      <a:pt x="132" y="240"/>
                    </a:lnTo>
                    <a:lnTo>
                      <a:pt x="112" y="274"/>
                    </a:lnTo>
                    <a:lnTo>
                      <a:pt x="110" y="288"/>
                    </a:lnTo>
                    <a:lnTo>
                      <a:pt x="118" y="300"/>
                    </a:lnTo>
                    <a:lnTo>
                      <a:pt x="118" y="328"/>
                    </a:lnTo>
                    <a:lnTo>
                      <a:pt x="126" y="336"/>
                    </a:lnTo>
                    <a:lnTo>
                      <a:pt x="144" y="336"/>
                    </a:lnTo>
                    <a:lnTo>
                      <a:pt x="160" y="344"/>
                    </a:lnTo>
                    <a:lnTo>
                      <a:pt x="182" y="344"/>
                    </a:lnTo>
                    <a:lnTo>
                      <a:pt x="200" y="370"/>
                    </a:lnTo>
                    <a:lnTo>
                      <a:pt x="186" y="384"/>
                    </a:lnTo>
                    <a:lnTo>
                      <a:pt x="188" y="398"/>
                    </a:lnTo>
                    <a:lnTo>
                      <a:pt x="202" y="408"/>
                    </a:lnTo>
                    <a:lnTo>
                      <a:pt x="194" y="416"/>
                    </a:lnTo>
                    <a:lnTo>
                      <a:pt x="192" y="432"/>
                    </a:lnTo>
                    <a:lnTo>
                      <a:pt x="182" y="442"/>
                    </a:lnTo>
                    <a:lnTo>
                      <a:pt x="182" y="506"/>
                    </a:lnTo>
                    <a:lnTo>
                      <a:pt x="202" y="516"/>
                    </a:lnTo>
                    <a:lnTo>
                      <a:pt x="226" y="514"/>
                    </a:lnTo>
                    <a:lnTo>
                      <a:pt x="242" y="486"/>
                    </a:lnTo>
                    <a:lnTo>
                      <a:pt x="258" y="474"/>
                    </a:lnTo>
                    <a:lnTo>
                      <a:pt x="266" y="486"/>
                    </a:lnTo>
                    <a:lnTo>
                      <a:pt x="266" y="498"/>
                    </a:lnTo>
                    <a:lnTo>
                      <a:pt x="298" y="488"/>
                    </a:lnTo>
                    <a:lnTo>
                      <a:pt x="302" y="480"/>
                    </a:lnTo>
                    <a:lnTo>
                      <a:pt x="328" y="482"/>
                    </a:lnTo>
                    <a:lnTo>
                      <a:pt x="346" y="500"/>
                    </a:lnTo>
                    <a:lnTo>
                      <a:pt x="346" y="514"/>
                    </a:lnTo>
                    <a:lnTo>
                      <a:pt x="378" y="516"/>
                    </a:lnTo>
                    <a:lnTo>
                      <a:pt x="414" y="538"/>
                    </a:lnTo>
                    <a:lnTo>
                      <a:pt x="442" y="546"/>
                    </a:lnTo>
                    <a:lnTo>
                      <a:pt x="490" y="540"/>
                    </a:lnTo>
                    <a:lnTo>
                      <a:pt x="518" y="540"/>
                    </a:lnTo>
                    <a:lnTo>
                      <a:pt x="528" y="548"/>
                    </a:lnTo>
                    <a:lnTo>
                      <a:pt x="558" y="536"/>
                    </a:lnTo>
                    <a:lnTo>
                      <a:pt x="582" y="540"/>
                    </a:lnTo>
                    <a:lnTo>
                      <a:pt x="602" y="546"/>
                    </a:lnTo>
                    <a:lnTo>
                      <a:pt x="620" y="534"/>
                    </a:lnTo>
                    <a:lnTo>
                      <a:pt x="646" y="506"/>
                    </a:lnTo>
                    <a:lnTo>
                      <a:pt x="664" y="506"/>
                    </a:lnTo>
                    <a:lnTo>
                      <a:pt x="660" y="492"/>
                    </a:lnTo>
                    <a:lnTo>
                      <a:pt x="652" y="456"/>
                    </a:lnTo>
                    <a:lnTo>
                      <a:pt x="648" y="438"/>
                    </a:lnTo>
                    <a:lnTo>
                      <a:pt x="600" y="390"/>
                    </a:lnTo>
                    <a:lnTo>
                      <a:pt x="590" y="372"/>
                    </a:lnTo>
                    <a:lnTo>
                      <a:pt x="584" y="342"/>
                    </a:lnTo>
                    <a:lnTo>
                      <a:pt x="568" y="334"/>
                    </a:lnTo>
                    <a:lnTo>
                      <a:pt x="574" y="310"/>
                    </a:lnTo>
                    <a:lnTo>
                      <a:pt x="544" y="288"/>
                    </a:lnTo>
                    <a:lnTo>
                      <a:pt x="512" y="248"/>
                    </a:lnTo>
                    <a:lnTo>
                      <a:pt x="492" y="218"/>
                    </a:lnTo>
                    <a:lnTo>
                      <a:pt x="452" y="170"/>
                    </a:lnTo>
                    <a:lnTo>
                      <a:pt x="438" y="144"/>
                    </a:lnTo>
                    <a:lnTo>
                      <a:pt x="432" y="138"/>
                    </a:lnTo>
                    <a:lnTo>
                      <a:pt x="432" y="110"/>
                    </a:lnTo>
                    <a:lnTo>
                      <a:pt x="406" y="72"/>
                    </a:lnTo>
                    <a:lnTo>
                      <a:pt x="398" y="54"/>
                    </a:lnTo>
                    <a:lnTo>
                      <a:pt x="398" y="32"/>
                    </a:lnTo>
                    <a:lnTo>
                      <a:pt x="384" y="10"/>
                    </a:lnTo>
                    <a:lnTo>
                      <a:pt x="374" y="0"/>
                    </a:lnTo>
                    <a:lnTo>
                      <a:pt x="350" y="0"/>
                    </a:lnTo>
                    <a:lnTo>
                      <a:pt x="350" y="36"/>
                    </a:lnTo>
                    <a:lnTo>
                      <a:pt x="342" y="66"/>
                    </a:lnTo>
                    <a:lnTo>
                      <a:pt x="330" y="64"/>
                    </a:lnTo>
                    <a:lnTo>
                      <a:pt x="316" y="48"/>
                    </a:lnTo>
                    <a:lnTo>
                      <a:pt x="294" y="48"/>
                    </a:lnTo>
                    <a:lnTo>
                      <a:pt x="278" y="60"/>
                    </a:lnTo>
                    <a:lnTo>
                      <a:pt x="278" y="92"/>
                    </a:lnTo>
                    <a:lnTo>
                      <a:pt x="270" y="98"/>
                    </a:lnTo>
                    <a:lnTo>
                      <a:pt x="154" y="96"/>
                    </a:lnTo>
                    <a:lnTo>
                      <a:pt x="136" y="82"/>
                    </a:lnTo>
                    <a:lnTo>
                      <a:pt x="102" y="80"/>
                    </a:lnTo>
                    <a:lnTo>
                      <a:pt x="92" y="94"/>
                    </a:lnTo>
                    <a:lnTo>
                      <a:pt x="64" y="96"/>
                    </a:lnTo>
                    <a:lnTo>
                      <a:pt x="50" y="84"/>
                    </a:lnTo>
                    <a:lnTo>
                      <a:pt x="24" y="86"/>
                    </a:lnTo>
                    <a:lnTo>
                      <a:pt x="0" y="104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8" name="Freeform 55"/>
              <p:cNvSpPr>
                <a:spLocks/>
              </p:cNvSpPr>
              <p:nvPr/>
            </p:nvSpPr>
            <p:spPr bwMode="gray">
              <a:xfrm>
                <a:off x="2712" y="1038"/>
                <a:ext cx="664" cy="548"/>
              </a:xfrm>
              <a:custGeom>
                <a:avLst/>
                <a:gdLst>
                  <a:gd name="T0" fmla="*/ 6 w 664"/>
                  <a:gd name="T1" fmla="*/ 120 h 548"/>
                  <a:gd name="T2" fmla="*/ 50 w 664"/>
                  <a:gd name="T3" fmla="*/ 160 h 548"/>
                  <a:gd name="T4" fmla="*/ 94 w 664"/>
                  <a:gd name="T5" fmla="*/ 184 h 548"/>
                  <a:gd name="T6" fmla="*/ 126 w 664"/>
                  <a:gd name="T7" fmla="*/ 220 h 548"/>
                  <a:gd name="T8" fmla="*/ 112 w 664"/>
                  <a:gd name="T9" fmla="*/ 274 h 548"/>
                  <a:gd name="T10" fmla="*/ 118 w 664"/>
                  <a:gd name="T11" fmla="*/ 300 h 548"/>
                  <a:gd name="T12" fmla="*/ 126 w 664"/>
                  <a:gd name="T13" fmla="*/ 336 h 548"/>
                  <a:gd name="T14" fmla="*/ 160 w 664"/>
                  <a:gd name="T15" fmla="*/ 344 h 548"/>
                  <a:gd name="T16" fmla="*/ 200 w 664"/>
                  <a:gd name="T17" fmla="*/ 370 h 548"/>
                  <a:gd name="T18" fmla="*/ 188 w 664"/>
                  <a:gd name="T19" fmla="*/ 398 h 548"/>
                  <a:gd name="T20" fmla="*/ 194 w 664"/>
                  <a:gd name="T21" fmla="*/ 416 h 548"/>
                  <a:gd name="T22" fmla="*/ 182 w 664"/>
                  <a:gd name="T23" fmla="*/ 442 h 548"/>
                  <a:gd name="T24" fmla="*/ 202 w 664"/>
                  <a:gd name="T25" fmla="*/ 516 h 548"/>
                  <a:gd name="T26" fmla="*/ 242 w 664"/>
                  <a:gd name="T27" fmla="*/ 486 h 548"/>
                  <a:gd name="T28" fmla="*/ 266 w 664"/>
                  <a:gd name="T29" fmla="*/ 486 h 548"/>
                  <a:gd name="T30" fmla="*/ 298 w 664"/>
                  <a:gd name="T31" fmla="*/ 488 h 548"/>
                  <a:gd name="T32" fmla="*/ 328 w 664"/>
                  <a:gd name="T33" fmla="*/ 482 h 548"/>
                  <a:gd name="T34" fmla="*/ 346 w 664"/>
                  <a:gd name="T35" fmla="*/ 514 h 548"/>
                  <a:gd name="T36" fmla="*/ 414 w 664"/>
                  <a:gd name="T37" fmla="*/ 538 h 548"/>
                  <a:gd name="T38" fmla="*/ 490 w 664"/>
                  <a:gd name="T39" fmla="*/ 540 h 548"/>
                  <a:gd name="T40" fmla="*/ 528 w 664"/>
                  <a:gd name="T41" fmla="*/ 548 h 548"/>
                  <a:gd name="T42" fmla="*/ 582 w 664"/>
                  <a:gd name="T43" fmla="*/ 540 h 548"/>
                  <a:gd name="T44" fmla="*/ 620 w 664"/>
                  <a:gd name="T45" fmla="*/ 534 h 548"/>
                  <a:gd name="T46" fmla="*/ 664 w 664"/>
                  <a:gd name="T47" fmla="*/ 506 h 548"/>
                  <a:gd name="T48" fmla="*/ 652 w 664"/>
                  <a:gd name="T49" fmla="*/ 456 h 548"/>
                  <a:gd name="T50" fmla="*/ 600 w 664"/>
                  <a:gd name="T51" fmla="*/ 390 h 548"/>
                  <a:gd name="T52" fmla="*/ 584 w 664"/>
                  <a:gd name="T53" fmla="*/ 342 h 548"/>
                  <a:gd name="T54" fmla="*/ 574 w 664"/>
                  <a:gd name="T55" fmla="*/ 310 h 548"/>
                  <a:gd name="T56" fmla="*/ 512 w 664"/>
                  <a:gd name="T57" fmla="*/ 248 h 548"/>
                  <a:gd name="T58" fmla="*/ 452 w 664"/>
                  <a:gd name="T59" fmla="*/ 170 h 548"/>
                  <a:gd name="T60" fmla="*/ 432 w 664"/>
                  <a:gd name="T61" fmla="*/ 138 h 548"/>
                  <a:gd name="T62" fmla="*/ 406 w 664"/>
                  <a:gd name="T63" fmla="*/ 72 h 548"/>
                  <a:gd name="T64" fmla="*/ 398 w 664"/>
                  <a:gd name="T65" fmla="*/ 32 h 548"/>
                  <a:gd name="T66" fmla="*/ 374 w 664"/>
                  <a:gd name="T67" fmla="*/ 0 h 548"/>
                  <a:gd name="T68" fmla="*/ 350 w 664"/>
                  <a:gd name="T69" fmla="*/ 36 h 548"/>
                  <a:gd name="T70" fmla="*/ 330 w 664"/>
                  <a:gd name="T71" fmla="*/ 64 h 548"/>
                  <a:gd name="T72" fmla="*/ 294 w 664"/>
                  <a:gd name="T73" fmla="*/ 48 h 548"/>
                  <a:gd name="T74" fmla="*/ 278 w 664"/>
                  <a:gd name="T75" fmla="*/ 92 h 548"/>
                  <a:gd name="T76" fmla="*/ 154 w 664"/>
                  <a:gd name="T77" fmla="*/ 96 h 548"/>
                  <a:gd name="T78" fmla="*/ 102 w 664"/>
                  <a:gd name="T79" fmla="*/ 80 h 548"/>
                  <a:gd name="T80" fmla="*/ 64 w 664"/>
                  <a:gd name="T81" fmla="*/ 96 h 548"/>
                  <a:gd name="T82" fmla="*/ 24 w 664"/>
                  <a:gd name="T83" fmla="*/ 86 h 5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64" h="548">
                    <a:moveTo>
                      <a:pt x="0" y="104"/>
                    </a:moveTo>
                    <a:lnTo>
                      <a:pt x="6" y="120"/>
                    </a:lnTo>
                    <a:lnTo>
                      <a:pt x="24" y="144"/>
                    </a:lnTo>
                    <a:lnTo>
                      <a:pt x="50" y="160"/>
                    </a:lnTo>
                    <a:lnTo>
                      <a:pt x="72" y="164"/>
                    </a:lnTo>
                    <a:lnTo>
                      <a:pt x="94" y="184"/>
                    </a:lnTo>
                    <a:lnTo>
                      <a:pt x="104" y="204"/>
                    </a:lnTo>
                    <a:lnTo>
                      <a:pt x="126" y="220"/>
                    </a:lnTo>
                    <a:lnTo>
                      <a:pt x="132" y="240"/>
                    </a:lnTo>
                    <a:lnTo>
                      <a:pt x="112" y="274"/>
                    </a:lnTo>
                    <a:lnTo>
                      <a:pt x="110" y="288"/>
                    </a:lnTo>
                    <a:lnTo>
                      <a:pt x="118" y="300"/>
                    </a:lnTo>
                    <a:lnTo>
                      <a:pt x="118" y="328"/>
                    </a:lnTo>
                    <a:lnTo>
                      <a:pt x="126" y="336"/>
                    </a:lnTo>
                    <a:lnTo>
                      <a:pt x="144" y="336"/>
                    </a:lnTo>
                    <a:lnTo>
                      <a:pt x="160" y="344"/>
                    </a:lnTo>
                    <a:lnTo>
                      <a:pt x="182" y="344"/>
                    </a:lnTo>
                    <a:lnTo>
                      <a:pt x="200" y="370"/>
                    </a:lnTo>
                    <a:lnTo>
                      <a:pt x="186" y="384"/>
                    </a:lnTo>
                    <a:lnTo>
                      <a:pt x="188" y="398"/>
                    </a:lnTo>
                    <a:lnTo>
                      <a:pt x="202" y="408"/>
                    </a:lnTo>
                    <a:lnTo>
                      <a:pt x="194" y="416"/>
                    </a:lnTo>
                    <a:lnTo>
                      <a:pt x="192" y="432"/>
                    </a:lnTo>
                    <a:lnTo>
                      <a:pt x="182" y="442"/>
                    </a:lnTo>
                    <a:lnTo>
                      <a:pt x="182" y="506"/>
                    </a:lnTo>
                    <a:lnTo>
                      <a:pt x="202" y="516"/>
                    </a:lnTo>
                    <a:lnTo>
                      <a:pt x="226" y="514"/>
                    </a:lnTo>
                    <a:lnTo>
                      <a:pt x="242" y="486"/>
                    </a:lnTo>
                    <a:lnTo>
                      <a:pt x="258" y="474"/>
                    </a:lnTo>
                    <a:lnTo>
                      <a:pt x="266" y="486"/>
                    </a:lnTo>
                    <a:lnTo>
                      <a:pt x="266" y="498"/>
                    </a:lnTo>
                    <a:lnTo>
                      <a:pt x="298" y="488"/>
                    </a:lnTo>
                    <a:lnTo>
                      <a:pt x="302" y="480"/>
                    </a:lnTo>
                    <a:lnTo>
                      <a:pt x="328" y="482"/>
                    </a:lnTo>
                    <a:lnTo>
                      <a:pt x="346" y="500"/>
                    </a:lnTo>
                    <a:lnTo>
                      <a:pt x="346" y="514"/>
                    </a:lnTo>
                    <a:lnTo>
                      <a:pt x="378" y="516"/>
                    </a:lnTo>
                    <a:lnTo>
                      <a:pt x="414" y="538"/>
                    </a:lnTo>
                    <a:lnTo>
                      <a:pt x="442" y="546"/>
                    </a:lnTo>
                    <a:lnTo>
                      <a:pt x="490" y="540"/>
                    </a:lnTo>
                    <a:lnTo>
                      <a:pt x="518" y="540"/>
                    </a:lnTo>
                    <a:lnTo>
                      <a:pt x="528" y="548"/>
                    </a:lnTo>
                    <a:lnTo>
                      <a:pt x="558" y="536"/>
                    </a:lnTo>
                    <a:lnTo>
                      <a:pt x="582" y="540"/>
                    </a:lnTo>
                    <a:lnTo>
                      <a:pt x="602" y="546"/>
                    </a:lnTo>
                    <a:lnTo>
                      <a:pt x="620" y="534"/>
                    </a:lnTo>
                    <a:lnTo>
                      <a:pt x="646" y="506"/>
                    </a:lnTo>
                    <a:lnTo>
                      <a:pt x="664" y="506"/>
                    </a:lnTo>
                    <a:lnTo>
                      <a:pt x="660" y="492"/>
                    </a:lnTo>
                    <a:lnTo>
                      <a:pt x="652" y="456"/>
                    </a:lnTo>
                    <a:lnTo>
                      <a:pt x="648" y="438"/>
                    </a:lnTo>
                    <a:lnTo>
                      <a:pt x="600" y="390"/>
                    </a:lnTo>
                    <a:lnTo>
                      <a:pt x="590" y="372"/>
                    </a:lnTo>
                    <a:lnTo>
                      <a:pt x="584" y="342"/>
                    </a:lnTo>
                    <a:lnTo>
                      <a:pt x="568" y="334"/>
                    </a:lnTo>
                    <a:lnTo>
                      <a:pt x="574" y="310"/>
                    </a:lnTo>
                    <a:lnTo>
                      <a:pt x="544" y="288"/>
                    </a:lnTo>
                    <a:lnTo>
                      <a:pt x="512" y="248"/>
                    </a:lnTo>
                    <a:lnTo>
                      <a:pt x="492" y="218"/>
                    </a:lnTo>
                    <a:lnTo>
                      <a:pt x="452" y="170"/>
                    </a:lnTo>
                    <a:lnTo>
                      <a:pt x="438" y="144"/>
                    </a:lnTo>
                    <a:lnTo>
                      <a:pt x="432" y="138"/>
                    </a:lnTo>
                    <a:lnTo>
                      <a:pt x="432" y="110"/>
                    </a:lnTo>
                    <a:lnTo>
                      <a:pt x="406" y="72"/>
                    </a:lnTo>
                    <a:lnTo>
                      <a:pt x="398" y="54"/>
                    </a:lnTo>
                    <a:lnTo>
                      <a:pt x="398" y="32"/>
                    </a:lnTo>
                    <a:lnTo>
                      <a:pt x="384" y="10"/>
                    </a:lnTo>
                    <a:lnTo>
                      <a:pt x="374" y="0"/>
                    </a:lnTo>
                    <a:lnTo>
                      <a:pt x="350" y="0"/>
                    </a:lnTo>
                    <a:lnTo>
                      <a:pt x="350" y="36"/>
                    </a:lnTo>
                    <a:lnTo>
                      <a:pt x="342" y="66"/>
                    </a:lnTo>
                    <a:lnTo>
                      <a:pt x="330" y="64"/>
                    </a:lnTo>
                    <a:lnTo>
                      <a:pt x="316" y="48"/>
                    </a:lnTo>
                    <a:lnTo>
                      <a:pt x="294" y="48"/>
                    </a:lnTo>
                    <a:lnTo>
                      <a:pt x="278" y="60"/>
                    </a:lnTo>
                    <a:lnTo>
                      <a:pt x="278" y="92"/>
                    </a:lnTo>
                    <a:lnTo>
                      <a:pt x="270" y="98"/>
                    </a:lnTo>
                    <a:lnTo>
                      <a:pt x="154" y="96"/>
                    </a:lnTo>
                    <a:lnTo>
                      <a:pt x="136" y="82"/>
                    </a:lnTo>
                    <a:lnTo>
                      <a:pt x="102" y="80"/>
                    </a:lnTo>
                    <a:lnTo>
                      <a:pt x="92" y="94"/>
                    </a:lnTo>
                    <a:lnTo>
                      <a:pt x="64" y="96"/>
                    </a:lnTo>
                    <a:lnTo>
                      <a:pt x="50" y="84"/>
                    </a:lnTo>
                    <a:lnTo>
                      <a:pt x="24" y="86"/>
                    </a:lnTo>
                    <a:lnTo>
                      <a:pt x="0" y="104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29" name="Freeform 56"/>
              <p:cNvSpPr>
                <a:spLocks/>
              </p:cNvSpPr>
              <p:nvPr/>
            </p:nvSpPr>
            <p:spPr bwMode="gray">
              <a:xfrm>
                <a:off x="2360" y="1492"/>
                <a:ext cx="178" cy="78"/>
              </a:xfrm>
              <a:custGeom>
                <a:avLst/>
                <a:gdLst>
                  <a:gd name="T0" fmla="*/ 0 w 178"/>
                  <a:gd name="T1" fmla="*/ 44 h 78"/>
                  <a:gd name="T2" fmla="*/ 6 w 178"/>
                  <a:gd name="T3" fmla="*/ 24 h 78"/>
                  <a:gd name="T4" fmla="*/ 20 w 178"/>
                  <a:gd name="T5" fmla="*/ 8 h 78"/>
                  <a:gd name="T6" fmla="*/ 32 w 178"/>
                  <a:gd name="T7" fmla="*/ 2 h 78"/>
                  <a:gd name="T8" fmla="*/ 64 w 178"/>
                  <a:gd name="T9" fmla="*/ 4 h 78"/>
                  <a:gd name="T10" fmla="*/ 74 w 178"/>
                  <a:gd name="T11" fmla="*/ 12 h 78"/>
                  <a:gd name="T12" fmla="*/ 88 w 178"/>
                  <a:gd name="T13" fmla="*/ 0 h 78"/>
                  <a:gd name="T14" fmla="*/ 108 w 178"/>
                  <a:gd name="T15" fmla="*/ 0 h 78"/>
                  <a:gd name="T16" fmla="*/ 126 w 178"/>
                  <a:gd name="T17" fmla="*/ 8 h 78"/>
                  <a:gd name="T18" fmla="*/ 138 w 178"/>
                  <a:gd name="T19" fmla="*/ 0 h 78"/>
                  <a:gd name="T20" fmla="*/ 166 w 178"/>
                  <a:gd name="T21" fmla="*/ 2 h 78"/>
                  <a:gd name="T22" fmla="*/ 178 w 178"/>
                  <a:gd name="T23" fmla="*/ 10 h 78"/>
                  <a:gd name="T24" fmla="*/ 174 w 178"/>
                  <a:gd name="T25" fmla="*/ 28 h 78"/>
                  <a:gd name="T26" fmla="*/ 160 w 178"/>
                  <a:gd name="T27" fmla="*/ 38 h 78"/>
                  <a:gd name="T28" fmla="*/ 138 w 178"/>
                  <a:gd name="T29" fmla="*/ 38 h 78"/>
                  <a:gd name="T30" fmla="*/ 108 w 178"/>
                  <a:gd name="T31" fmla="*/ 62 h 78"/>
                  <a:gd name="T32" fmla="*/ 88 w 178"/>
                  <a:gd name="T33" fmla="*/ 78 h 78"/>
                  <a:gd name="T34" fmla="*/ 70 w 178"/>
                  <a:gd name="T35" fmla="*/ 74 h 78"/>
                  <a:gd name="T36" fmla="*/ 52 w 178"/>
                  <a:gd name="T37" fmla="*/ 58 h 78"/>
                  <a:gd name="T38" fmla="*/ 30 w 178"/>
                  <a:gd name="T39" fmla="*/ 62 h 78"/>
                  <a:gd name="T40" fmla="*/ 20 w 178"/>
                  <a:gd name="T41" fmla="*/ 68 h 78"/>
                  <a:gd name="T42" fmla="*/ 6 w 178"/>
                  <a:gd name="T43" fmla="*/ 56 h 78"/>
                  <a:gd name="T44" fmla="*/ 0 w 178"/>
                  <a:gd name="T45" fmla="*/ 44 h 7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78" h="78">
                    <a:moveTo>
                      <a:pt x="0" y="44"/>
                    </a:moveTo>
                    <a:lnTo>
                      <a:pt x="6" y="24"/>
                    </a:lnTo>
                    <a:lnTo>
                      <a:pt x="20" y="8"/>
                    </a:lnTo>
                    <a:lnTo>
                      <a:pt x="32" y="2"/>
                    </a:lnTo>
                    <a:lnTo>
                      <a:pt x="64" y="4"/>
                    </a:lnTo>
                    <a:lnTo>
                      <a:pt x="74" y="12"/>
                    </a:lnTo>
                    <a:lnTo>
                      <a:pt x="88" y="0"/>
                    </a:lnTo>
                    <a:lnTo>
                      <a:pt x="108" y="0"/>
                    </a:lnTo>
                    <a:lnTo>
                      <a:pt x="126" y="8"/>
                    </a:lnTo>
                    <a:lnTo>
                      <a:pt x="138" y="0"/>
                    </a:lnTo>
                    <a:lnTo>
                      <a:pt x="166" y="2"/>
                    </a:lnTo>
                    <a:lnTo>
                      <a:pt x="178" y="10"/>
                    </a:lnTo>
                    <a:lnTo>
                      <a:pt x="174" y="28"/>
                    </a:lnTo>
                    <a:lnTo>
                      <a:pt x="160" y="38"/>
                    </a:lnTo>
                    <a:lnTo>
                      <a:pt x="138" y="38"/>
                    </a:lnTo>
                    <a:lnTo>
                      <a:pt x="108" y="62"/>
                    </a:lnTo>
                    <a:lnTo>
                      <a:pt x="88" y="78"/>
                    </a:lnTo>
                    <a:lnTo>
                      <a:pt x="70" y="74"/>
                    </a:lnTo>
                    <a:lnTo>
                      <a:pt x="52" y="58"/>
                    </a:lnTo>
                    <a:lnTo>
                      <a:pt x="30" y="62"/>
                    </a:lnTo>
                    <a:lnTo>
                      <a:pt x="20" y="68"/>
                    </a:lnTo>
                    <a:lnTo>
                      <a:pt x="6" y="56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0" name="Freeform 57"/>
              <p:cNvSpPr>
                <a:spLocks/>
              </p:cNvSpPr>
              <p:nvPr/>
            </p:nvSpPr>
            <p:spPr bwMode="gray">
              <a:xfrm>
                <a:off x="2360" y="1492"/>
                <a:ext cx="178" cy="78"/>
              </a:xfrm>
              <a:custGeom>
                <a:avLst/>
                <a:gdLst>
                  <a:gd name="T0" fmla="*/ 0 w 178"/>
                  <a:gd name="T1" fmla="*/ 44 h 78"/>
                  <a:gd name="T2" fmla="*/ 6 w 178"/>
                  <a:gd name="T3" fmla="*/ 24 h 78"/>
                  <a:gd name="T4" fmla="*/ 20 w 178"/>
                  <a:gd name="T5" fmla="*/ 8 h 78"/>
                  <a:gd name="T6" fmla="*/ 32 w 178"/>
                  <a:gd name="T7" fmla="*/ 2 h 78"/>
                  <a:gd name="T8" fmla="*/ 64 w 178"/>
                  <a:gd name="T9" fmla="*/ 4 h 78"/>
                  <a:gd name="T10" fmla="*/ 74 w 178"/>
                  <a:gd name="T11" fmla="*/ 12 h 78"/>
                  <a:gd name="T12" fmla="*/ 88 w 178"/>
                  <a:gd name="T13" fmla="*/ 0 h 78"/>
                  <a:gd name="T14" fmla="*/ 108 w 178"/>
                  <a:gd name="T15" fmla="*/ 0 h 78"/>
                  <a:gd name="T16" fmla="*/ 126 w 178"/>
                  <a:gd name="T17" fmla="*/ 8 h 78"/>
                  <a:gd name="T18" fmla="*/ 138 w 178"/>
                  <a:gd name="T19" fmla="*/ 0 h 78"/>
                  <a:gd name="T20" fmla="*/ 166 w 178"/>
                  <a:gd name="T21" fmla="*/ 2 h 78"/>
                  <a:gd name="T22" fmla="*/ 178 w 178"/>
                  <a:gd name="T23" fmla="*/ 10 h 78"/>
                  <a:gd name="T24" fmla="*/ 174 w 178"/>
                  <a:gd name="T25" fmla="*/ 28 h 78"/>
                  <a:gd name="T26" fmla="*/ 160 w 178"/>
                  <a:gd name="T27" fmla="*/ 38 h 78"/>
                  <a:gd name="T28" fmla="*/ 138 w 178"/>
                  <a:gd name="T29" fmla="*/ 38 h 78"/>
                  <a:gd name="T30" fmla="*/ 108 w 178"/>
                  <a:gd name="T31" fmla="*/ 62 h 78"/>
                  <a:gd name="T32" fmla="*/ 88 w 178"/>
                  <a:gd name="T33" fmla="*/ 78 h 78"/>
                  <a:gd name="T34" fmla="*/ 70 w 178"/>
                  <a:gd name="T35" fmla="*/ 74 h 78"/>
                  <a:gd name="T36" fmla="*/ 52 w 178"/>
                  <a:gd name="T37" fmla="*/ 58 h 78"/>
                  <a:gd name="T38" fmla="*/ 30 w 178"/>
                  <a:gd name="T39" fmla="*/ 62 h 78"/>
                  <a:gd name="T40" fmla="*/ 20 w 178"/>
                  <a:gd name="T41" fmla="*/ 68 h 78"/>
                  <a:gd name="T42" fmla="*/ 6 w 178"/>
                  <a:gd name="T43" fmla="*/ 56 h 78"/>
                  <a:gd name="T44" fmla="*/ 0 w 178"/>
                  <a:gd name="T45" fmla="*/ 44 h 78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78" h="78">
                    <a:moveTo>
                      <a:pt x="0" y="44"/>
                    </a:moveTo>
                    <a:lnTo>
                      <a:pt x="6" y="24"/>
                    </a:lnTo>
                    <a:lnTo>
                      <a:pt x="20" y="8"/>
                    </a:lnTo>
                    <a:lnTo>
                      <a:pt x="32" y="2"/>
                    </a:lnTo>
                    <a:lnTo>
                      <a:pt x="64" y="4"/>
                    </a:lnTo>
                    <a:lnTo>
                      <a:pt x="74" y="12"/>
                    </a:lnTo>
                    <a:lnTo>
                      <a:pt x="88" y="0"/>
                    </a:lnTo>
                    <a:lnTo>
                      <a:pt x="108" y="0"/>
                    </a:lnTo>
                    <a:lnTo>
                      <a:pt x="126" y="8"/>
                    </a:lnTo>
                    <a:lnTo>
                      <a:pt x="138" y="0"/>
                    </a:lnTo>
                    <a:lnTo>
                      <a:pt x="166" y="2"/>
                    </a:lnTo>
                    <a:lnTo>
                      <a:pt x="178" y="10"/>
                    </a:lnTo>
                    <a:lnTo>
                      <a:pt x="174" y="28"/>
                    </a:lnTo>
                    <a:lnTo>
                      <a:pt x="160" y="38"/>
                    </a:lnTo>
                    <a:lnTo>
                      <a:pt x="138" y="38"/>
                    </a:lnTo>
                    <a:lnTo>
                      <a:pt x="108" y="62"/>
                    </a:lnTo>
                    <a:lnTo>
                      <a:pt x="88" y="78"/>
                    </a:lnTo>
                    <a:lnTo>
                      <a:pt x="70" y="74"/>
                    </a:lnTo>
                    <a:lnTo>
                      <a:pt x="52" y="58"/>
                    </a:lnTo>
                    <a:lnTo>
                      <a:pt x="30" y="62"/>
                    </a:lnTo>
                    <a:lnTo>
                      <a:pt x="20" y="68"/>
                    </a:lnTo>
                    <a:lnTo>
                      <a:pt x="6" y="56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1" name="Freeform 58"/>
              <p:cNvSpPr>
                <a:spLocks/>
              </p:cNvSpPr>
              <p:nvPr/>
            </p:nvSpPr>
            <p:spPr bwMode="gray">
              <a:xfrm>
                <a:off x="2400" y="1576"/>
                <a:ext cx="464" cy="404"/>
              </a:xfrm>
              <a:custGeom>
                <a:avLst/>
                <a:gdLst>
                  <a:gd name="T0" fmla="*/ 220 w 464"/>
                  <a:gd name="T1" fmla="*/ 62 h 404"/>
                  <a:gd name="T2" fmla="*/ 270 w 464"/>
                  <a:gd name="T3" fmla="*/ 56 h 404"/>
                  <a:gd name="T4" fmla="*/ 326 w 464"/>
                  <a:gd name="T5" fmla="*/ 48 h 404"/>
                  <a:gd name="T6" fmla="*/ 366 w 464"/>
                  <a:gd name="T7" fmla="*/ 62 h 404"/>
                  <a:gd name="T8" fmla="*/ 394 w 464"/>
                  <a:gd name="T9" fmla="*/ 104 h 404"/>
                  <a:gd name="T10" fmla="*/ 372 w 464"/>
                  <a:gd name="T11" fmla="*/ 122 h 404"/>
                  <a:gd name="T12" fmla="*/ 356 w 464"/>
                  <a:gd name="T13" fmla="*/ 160 h 404"/>
                  <a:gd name="T14" fmla="*/ 384 w 464"/>
                  <a:gd name="T15" fmla="*/ 220 h 404"/>
                  <a:gd name="T16" fmla="*/ 352 w 464"/>
                  <a:gd name="T17" fmla="*/ 300 h 404"/>
                  <a:gd name="T18" fmla="*/ 400 w 464"/>
                  <a:gd name="T19" fmla="*/ 324 h 404"/>
                  <a:gd name="T20" fmla="*/ 444 w 464"/>
                  <a:gd name="T21" fmla="*/ 312 h 404"/>
                  <a:gd name="T22" fmla="*/ 458 w 464"/>
                  <a:gd name="T23" fmla="*/ 370 h 404"/>
                  <a:gd name="T24" fmla="*/ 462 w 464"/>
                  <a:gd name="T25" fmla="*/ 390 h 404"/>
                  <a:gd name="T26" fmla="*/ 410 w 464"/>
                  <a:gd name="T27" fmla="*/ 404 h 404"/>
                  <a:gd name="T28" fmla="*/ 372 w 464"/>
                  <a:gd name="T29" fmla="*/ 354 h 404"/>
                  <a:gd name="T30" fmla="*/ 320 w 464"/>
                  <a:gd name="T31" fmla="*/ 374 h 404"/>
                  <a:gd name="T32" fmla="*/ 286 w 464"/>
                  <a:gd name="T33" fmla="*/ 370 h 404"/>
                  <a:gd name="T34" fmla="*/ 272 w 464"/>
                  <a:gd name="T35" fmla="*/ 336 h 404"/>
                  <a:gd name="T36" fmla="*/ 236 w 464"/>
                  <a:gd name="T37" fmla="*/ 350 h 404"/>
                  <a:gd name="T38" fmla="*/ 208 w 464"/>
                  <a:gd name="T39" fmla="*/ 388 h 404"/>
                  <a:gd name="T40" fmla="*/ 160 w 464"/>
                  <a:gd name="T41" fmla="*/ 398 h 404"/>
                  <a:gd name="T42" fmla="*/ 136 w 464"/>
                  <a:gd name="T43" fmla="*/ 352 h 404"/>
                  <a:gd name="T44" fmla="*/ 116 w 464"/>
                  <a:gd name="T45" fmla="*/ 340 h 404"/>
                  <a:gd name="T46" fmla="*/ 134 w 464"/>
                  <a:gd name="T47" fmla="*/ 298 h 404"/>
                  <a:gd name="T48" fmla="*/ 106 w 464"/>
                  <a:gd name="T49" fmla="*/ 264 h 404"/>
                  <a:gd name="T50" fmla="*/ 54 w 464"/>
                  <a:gd name="T51" fmla="*/ 242 h 404"/>
                  <a:gd name="T52" fmla="*/ 64 w 464"/>
                  <a:gd name="T53" fmla="*/ 206 h 404"/>
                  <a:gd name="T54" fmla="*/ 48 w 464"/>
                  <a:gd name="T55" fmla="*/ 172 h 404"/>
                  <a:gd name="T56" fmla="*/ 30 w 464"/>
                  <a:gd name="T57" fmla="*/ 158 h 404"/>
                  <a:gd name="T58" fmla="*/ 0 w 464"/>
                  <a:gd name="T59" fmla="*/ 146 h 404"/>
                  <a:gd name="T60" fmla="*/ 8 w 464"/>
                  <a:gd name="T61" fmla="*/ 112 h 404"/>
                  <a:gd name="T62" fmla="*/ 52 w 464"/>
                  <a:gd name="T63" fmla="*/ 44 h 404"/>
                  <a:gd name="T64" fmla="*/ 92 w 464"/>
                  <a:gd name="T65" fmla="*/ 0 h 404"/>
                  <a:gd name="T66" fmla="*/ 152 w 464"/>
                  <a:gd name="T67" fmla="*/ 20 h 404"/>
                  <a:gd name="T68" fmla="*/ 176 w 464"/>
                  <a:gd name="T69" fmla="*/ 36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64" h="404">
                    <a:moveTo>
                      <a:pt x="184" y="28"/>
                    </a:moveTo>
                    <a:lnTo>
                      <a:pt x="220" y="62"/>
                    </a:lnTo>
                    <a:lnTo>
                      <a:pt x="242" y="66"/>
                    </a:lnTo>
                    <a:lnTo>
                      <a:pt x="270" y="56"/>
                    </a:lnTo>
                    <a:lnTo>
                      <a:pt x="292" y="50"/>
                    </a:lnTo>
                    <a:lnTo>
                      <a:pt x="326" y="48"/>
                    </a:lnTo>
                    <a:lnTo>
                      <a:pt x="350" y="62"/>
                    </a:lnTo>
                    <a:lnTo>
                      <a:pt x="366" y="62"/>
                    </a:lnTo>
                    <a:lnTo>
                      <a:pt x="370" y="78"/>
                    </a:lnTo>
                    <a:lnTo>
                      <a:pt x="394" y="104"/>
                    </a:lnTo>
                    <a:lnTo>
                      <a:pt x="400" y="122"/>
                    </a:lnTo>
                    <a:lnTo>
                      <a:pt x="372" y="122"/>
                    </a:lnTo>
                    <a:lnTo>
                      <a:pt x="356" y="140"/>
                    </a:lnTo>
                    <a:lnTo>
                      <a:pt x="356" y="160"/>
                    </a:lnTo>
                    <a:lnTo>
                      <a:pt x="384" y="194"/>
                    </a:lnTo>
                    <a:lnTo>
                      <a:pt x="384" y="220"/>
                    </a:lnTo>
                    <a:lnTo>
                      <a:pt x="352" y="260"/>
                    </a:lnTo>
                    <a:lnTo>
                      <a:pt x="352" y="300"/>
                    </a:lnTo>
                    <a:lnTo>
                      <a:pt x="378" y="320"/>
                    </a:lnTo>
                    <a:lnTo>
                      <a:pt x="400" y="324"/>
                    </a:lnTo>
                    <a:lnTo>
                      <a:pt x="418" y="312"/>
                    </a:lnTo>
                    <a:lnTo>
                      <a:pt x="444" y="312"/>
                    </a:lnTo>
                    <a:lnTo>
                      <a:pt x="448" y="346"/>
                    </a:lnTo>
                    <a:lnTo>
                      <a:pt x="458" y="370"/>
                    </a:lnTo>
                    <a:lnTo>
                      <a:pt x="464" y="376"/>
                    </a:lnTo>
                    <a:lnTo>
                      <a:pt x="462" y="390"/>
                    </a:lnTo>
                    <a:lnTo>
                      <a:pt x="438" y="404"/>
                    </a:lnTo>
                    <a:lnTo>
                      <a:pt x="410" y="404"/>
                    </a:lnTo>
                    <a:lnTo>
                      <a:pt x="390" y="382"/>
                    </a:lnTo>
                    <a:lnTo>
                      <a:pt x="372" y="354"/>
                    </a:lnTo>
                    <a:lnTo>
                      <a:pt x="338" y="358"/>
                    </a:lnTo>
                    <a:lnTo>
                      <a:pt x="320" y="374"/>
                    </a:lnTo>
                    <a:lnTo>
                      <a:pt x="304" y="382"/>
                    </a:lnTo>
                    <a:lnTo>
                      <a:pt x="286" y="370"/>
                    </a:lnTo>
                    <a:lnTo>
                      <a:pt x="288" y="346"/>
                    </a:lnTo>
                    <a:lnTo>
                      <a:pt x="272" y="336"/>
                    </a:lnTo>
                    <a:lnTo>
                      <a:pt x="244" y="338"/>
                    </a:lnTo>
                    <a:lnTo>
                      <a:pt x="236" y="350"/>
                    </a:lnTo>
                    <a:lnTo>
                      <a:pt x="236" y="368"/>
                    </a:lnTo>
                    <a:lnTo>
                      <a:pt x="208" y="388"/>
                    </a:lnTo>
                    <a:lnTo>
                      <a:pt x="186" y="400"/>
                    </a:lnTo>
                    <a:lnTo>
                      <a:pt x="160" y="398"/>
                    </a:lnTo>
                    <a:lnTo>
                      <a:pt x="160" y="374"/>
                    </a:lnTo>
                    <a:lnTo>
                      <a:pt x="136" y="352"/>
                    </a:lnTo>
                    <a:lnTo>
                      <a:pt x="126" y="352"/>
                    </a:lnTo>
                    <a:lnTo>
                      <a:pt x="116" y="340"/>
                    </a:lnTo>
                    <a:lnTo>
                      <a:pt x="118" y="312"/>
                    </a:lnTo>
                    <a:lnTo>
                      <a:pt x="134" y="298"/>
                    </a:lnTo>
                    <a:lnTo>
                      <a:pt x="120" y="270"/>
                    </a:lnTo>
                    <a:lnTo>
                      <a:pt x="106" y="264"/>
                    </a:lnTo>
                    <a:lnTo>
                      <a:pt x="76" y="262"/>
                    </a:lnTo>
                    <a:lnTo>
                      <a:pt x="54" y="242"/>
                    </a:lnTo>
                    <a:lnTo>
                      <a:pt x="56" y="212"/>
                    </a:lnTo>
                    <a:lnTo>
                      <a:pt x="64" y="206"/>
                    </a:lnTo>
                    <a:lnTo>
                      <a:pt x="64" y="182"/>
                    </a:lnTo>
                    <a:lnTo>
                      <a:pt x="48" y="172"/>
                    </a:lnTo>
                    <a:lnTo>
                      <a:pt x="46" y="140"/>
                    </a:lnTo>
                    <a:lnTo>
                      <a:pt x="30" y="158"/>
                    </a:lnTo>
                    <a:lnTo>
                      <a:pt x="10" y="162"/>
                    </a:lnTo>
                    <a:lnTo>
                      <a:pt x="0" y="146"/>
                    </a:lnTo>
                    <a:lnTo>
                      <a:pt x="2" y="120"/>
                    </a:lnTo>
                    <a:lnTo>
                      <a:pt x="8" y="112"/>
                    </a:lnTo>
                    <a:lnTo>
                      <a:pt x="8" y="86"/>
                    </a:lnTo>
                    <a:lnTo>
                      <a:pt x="52" y="44"/>
                    </a:lnTo>
                    <a:lnTo>
                      <a:pt x="80" y="18"/>
                    </a:lnTo>
                    <a:lnTo>
                      <a:pt x="92" y="0"/>
                    </a:lnTo>
                    <a:lnTo>
                      <a:pt x="134" y="4"/>
                    </a:lnTo>
                    <a:lnTo>
                      <a:pt x="152" y="20"/>
                    </a:lnTo>
                    <a:lnTo>
                      <a:pt x="162" y="38"/>
                    </a:lnTo>
                    <a:lnTo>
                      <a:pt x="176" y="36"/>
                    </a:lnTo>
                    <a:lnTo>
                      <a:pt x="184" y="28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2" name="Freeform 59"/>
              <p:cNvSpPr>
                <a:spLocks/>
              </p:cNvSpPr>
              <p:nvPr/>
            </p:nvSpPr>
            <p:spPr bwMode="gray">
              <a:xfrm>
                <a:off x="2400" y="1576"/>
                <a:ext cx="464" cy="404"/>
              </a:xfrm>
              <a:custGeom>
                <a:avLst/>
                <a:gdLst>
                  <a:gd name="T0" fmla="*/ 220 w 464"/>
                  <a:gd name="T1" fmla="*/ 62 h 404"/>
                  <a:gd name="T2" fmla="*/ 270 w 464"/>
                  <a:gd name="T3" fmla="*/ 56 h 404"/>
                  <a:gd name="T4" fmla="*/ 326 w 464"/>
                  <a:gd name="T5" fmla="*/ 48 h 404"/>
                  <a:gd name="T6" fmla="*/ 366 w 464"/>
                  <a:gd name="T7" fmla="*/ 62 h 404"/>
                  <a:gd name="T8" fmla="*/ 394 w 464"/>
                  <a:gd name="T9" fmla="*/ 104 h 404"/>
                  <a:gd name="T10" fmla="*/ 372 w 464"/>
                  <a:gd name="T11" fmla="*/ 122 h 404"/>
                  <a:gd name="T12" fmla="*/ 356 w 464"/>
                  <a:gd name="T13" fmla="*/ 160 h 404"/>
                  <a:gd name="T14" fmla="*/ 384 w 464"/>
                  <a:gd name="T15" fmla="*/ 220 h 404"/>
                  <a:gd name="T16" fmla="*/ 352 w 464"/>
                  <a:gd name="T17" fmla="*/ 300 h 404"/>
                  <a:gd name="T18" fmla="*/ 400 w 464"/>
                  <a:gd name="T19" fmla="*/ 324 h 404"/>
                  <a:gd name="T20" fmla="*/ 444 w 464"/>
                  <a:gd name="T21" fmla="*/ 312 h 404"/>
                  <a:gd name="T22" fmla="*/ 458 w 464"/>
                  <a:gd name="T23" fmla="*/ 370 h 404"/>
                  <a:gd name="T24" fmla="*/ 462 w 464"/>
                  <a:gd name="T25" fmla="*/ 390 h 404"/>
                  <a:gd name="T26" fmla="*/ 410 w 464"/>
                  <a:gd name="T27" fmla="*/ 404 h 404"/>
                  <a:gd name="T28" fmla="*/ 372 w 464"/>
                  <a:gd name="T29" fmla="*/ 354 h 404"/>
                  <a:gd name="T30" fmla="*/ 320 w 464"/>
                  <a:gd name="T31" fmla="*/ 374 h 404"/>
                  <a:gd name="T32" fmla="*/ 286 w 464"/>
                  <a:gd name="T33" fmla="*/ 370 h 404"/>
                  <a:gd name="T34" fmla="*/ 272 w 464"/>
                  <a:gd name="T35" fmla="*/ 336 h 404"/>
                  <a:gd name="T36" fmla="*/ 236 w 464"/>
                  <a:gd name="T37" fmla="*/ 350 h 404"/>
                  <a:gd name="T38" fmla="*/ 208 w 464"/>
                  <a:gd name="T39" fmla="*/ 388 h 404"/>
                  <a:gd name="T40" fmla="*/ 160 w 464"/>
                  <a:gd name="T41" fmla="*/ 398 h 404"/>
                  <a:gd name="T42" fmla="*/ 136 w 464"/>
                  <a:gd name="T43" fmla="*/ 352 h 404"/>
                  <a:gd name="T44" fmla="*/ 116 w 464"/>
                  <a:gd name="T45" fmla="*/ 340 h 404"/>
                  <a:gd name="T46" fmla="*/ 134 w 464"/>
                  <a:gd name="T47" fmla="*/ 298 h 404"/>
                  <a:gd name="T48" fmla="*/ 106 w 464"/>
                  <a:gd name="T49" fmla="*/ 264 h 404"/>
                  <a:gd name="T50" fmla="*/ 54 w 464"/>
                  <a:gd name="T51" fmla="*/ 242 h 404"/>
                  <a:gd name="T52" fmla="*/ 64 w 464"/>
                  <a:gd name="T53" fmla="*/ 206 h 404"/>
                  <a:gd name="T54" fmla="*/ 48 w 464"/>
                  <a:gd name="T55" fmla="*/ 172 h 404"/>
                  <a:gd name="T56" fmla="*/ 30 w 464"/>
                  <a:gd name="T57" fmla="*/ 158 h 404"/>
                  <a:gd name="T58" fmla="*/ 0 w 464"/>
                  <a:gd name="T59" fmla="*/ 146 h 404"/>
                  <a:gd name="T60" fmla="*/ 8 w 464"/>
                  <a:gd name="T61" fmla="*/ 112 h 404"/>
                  <a:gd name="T62" fmla="*/ 52 w 464"/>
                  <a:gd name="T63" fmla="*/ 44 h 404"/>
                  <a:gd name="T64" fmla="*/ 92 w 464"/>
                  <a:gd name="T65" fmla="*/ 0 h 404"/>
                  <a:gd name="T66" fmla="*/ 152 w 464"/>
                  <a:gd name="T67" fmla="*/ 20 h 404"/>
                  <a:gd name="T68" fmla="*/ 176 w 464"/>
                  <a:gd name="T69" fmla="*/ 36 h 40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464" h="404">
                    <a:moveTo>
                      <a:pt x="184" y="28"/>
                    </a:moveTo>
                    <a:lnTo>
                      <a:pt x="220" y="62"/>
                    </a:lnTo>
                    <a:lnTo>
                      <a:pt x="242" y="66"/>
                    </a:lnTo>
                    <a:lnTo>
                      <a:pt x="270" y="56"/>
                    </a:lnTo>
                    <a:lnTo>
                      <a:pt x="292" y="50"/>
                    </a:lnTo>
                    <a:lnTo>
                      <a:pt x="326" y="48"/>
                    </a:lnTo>
                    <a:lnTo>
                      <a:pt x="350" y="62"/>
                    </a:lnTo>
                    <a:lnTo>
                      <a:pt x="366" y="62"/>
                    </a:lnTo>
                    <a:lnTo>
                      <a:pt x="370" y="78"/>
                    </a:lnTo>
                    <a:lnTo>
                      <a:pt x="394" y="104"/>
                    </a:lnTo>
                    <a:lnTo>
                      <a:pt x="400" y="122"/>
                    </a:lnTo>
                    <a:lnTo>
                      <a:pt x="372" y="122"/>
                    </a:lnTo>
                    <a:lnTo>
                      <a:pt x="356" y="140"/>
                    </a:lnTo>
                    <a:lnTo>
                      <a:pt x="356" y="160"/>
                    </a:lnTo>
                    <a:lnTo>
                      <a:pt x="384" y="194"/>
                    </a:lnTo>
                    <a:lnTo>
                      <a:pt x="384" y="220"/>
                    </a:lnTo>
                    <a:lnTo>
                      <a:pt x="352" y="260"/>
                    </a:lnTo>
                    <a:lnTo>
                      <a:pt x="352" y="300"/>
                    </a:lnTo>
                    <a:lnTo>
                      <a:pt x="378" y="320"/>
                    </a:lnTo>
                    <a:lnTo>
                      <a:pt x="400" y="324"/>
                    </a:lnTo>
                    <a:lnTo>
                      <a:pt x="418" y="312"/>
                    </a:lnTo>
                    <a:lnTo>
                      <a:pt x="444" y="312"/>
                    </a:lnTo>
                    <a:lnTo>
                      <a:pt x="448" y="346"/>
                    </a:lnTo>
                    <a:lnTo>
                      <a:pt x="458" y="370"/>
                    </a:lnTo>
                    <a:lnTo>
                      <a:pt x="464" y="376"/>
                    </a:lnTo>
                    <a:lnTo>
                      <a:pt x="462" y="390"/>
                    </a:lnTo>
                    <a:lnTo>
                      <a:pt x="438" y="404"/>
                    </a:lnTo>
                    <a:lnTo>
                      <a:pt x="410" y="404"/>
                    </a:lnTo>
                    <a:lnTo>
                      <a:pt x="390" y="382"/>
                    </a:lnTo>
                    <a:lnTo>
                      <a:pt x="372" y="354"/>
                    </a:lnTo>
                    <a:lnTo>
                      <a:pt x="338" y="358"/>
                    </a:lnTo>
                    <a:lnTo>
                      <a:pt x="320" y="374"/>
                    </a:lnTo>
                    <a:lnTo>
                      <a:pt x="304" y="382"/>
                    </a:lnTo>
                    <a:lnTo>
                      <a:pt x="286" y="370"/>
                    </a:lnTo>
                    <a:lnTo>
                      <a:pt x="288" y="346"/>
                    </a:lnTo>
                    <a:lnTo>
                      <a:pt x="272" y="336"/>
                    </a:lnTo>
                    <a:lnTo>
                      <a:pt x="244" y="338"/>
                    </a:lnTo>
                    <a:lnTo>
                      <a:pt x="236" y="350"/>
                    </a:lnTo>
                    <a:lnTo>
                      <a:pt x="236" y="368"/>
                    </a:lnTo>
                    <a:lnTo>
                      <a:pt x="208" y="388"/>
                    </a:lnTo>
                    <a:lnTo>
                      <a:pt x="186" y="400"/>
                    </a:lnTo>
                    <a:lnTo>
                      <a:pt x="160" y="398"/>
                    </a:lnTo>
                    <a:lnTo>
                      <a:pt x="160" y="374"/>
                    </a:lnTo>
                    <a:lnTo>
                      <a:pt x="136" y="352"/>
                    </a:lnTo>
                    <a:lnTo>
                      <a:pt x="126" y="352"/>
                    </a:lnTo>
                    <a:lnTo>
                      <a:pt x="116" y="340"/>
                    </a:lnTo>
                    <a:lnTo>
                      <a:pt x="118" y="312"/>
                    </a:lnTo>
                    <a:lnTo>
                      <a:pt x="134" y="298"/>
                    </a:lnTo>
                    <a:lnTo>
                      <a:pt x="120" y="270"/>
                    </a:lnTo>
                    <a:lnTo>
                      <a:pt x="106" y="264"/>
                    </a:lnTo>
                    <a:lnTo>
                      <a:pt x="76" y="262"/>
                    </a:lnTo>
                    <a:lnTo>
                      <a:pt x="54" y="242"/>
                    </a:lnTo>
                    <a:lnTo>
                      <a:pt x="56" y="212"/>
                    </a:lnTo>
                    <a:lnTo>
                      <a:pt x="64" y="206"/>
                    </a:lnTo>
                    <a:lnTo>
                      <a:pt x="64" y="182"/>
                    </a:lnTo>
                    <a:lnTo>
                      <a:pt x="48" y="172"/>
                    </a:lnTo>
                    <a:lnTo>
                      <a:pt x="46" y="140"/>
                    </a:lnTo>
                    <a:lnTo>
                      <a:pt x="30" y="158"/>
                    </a:lnTo>
                    <a:lnTo>
                      <a:pt x="10" y="162"/>
                    </a:lnTo>
                    <a:lnTo>
                      <a:pt x="0" y="146"/>
                    </a:lnTo>
                    <a:lnTo>
                      <a:pt x="2" y="120"/>
                    </a:lnTo>
                    <a:lnTo>
                      <a:pt x="8" y="112"/>
                    </a:lnTo>
                    <a:lnTo>
                      <a:pt x="8" y="86"/>
                    </a:lnTo>
                    <a:lnTo>
                      <a:pt x="52" y="44"/>
                    </a:lnTo>
                    <a:lnTo>
                      <a:pt x="80" y="18"/>
                    </a:lnTo>
                    <a:lnTo>
                      <a:pt x="92" y="0"/>
                    </a:lnTo>
                    <a:lnTo>
                      <a:pt x="134" y="4"/>
                    </a:lnTo>
                    <a:lnTo>
                      <a:pt x="152" y="20"/>
                    </a:lnTo>
                    <a:lnTo>
                      <a:pt x="162" y="38"/>
                    </a:lnTo>
                    <a:lnTo>
                      <a:pt x="176" y="36"/>
                    </a:lnTo>
                    <a:lnTo>
                      <a:pt x="184" y="28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3" name="Freeform 60"/>
              <p:cNvSpPr>
                <a:spLocks/>
              </p:cNvSpPr>
              <p:nvPr/>
            </p:nvSpPr>
            <p:spPr bwMode="gray">
              <a:xfrm>
                <a:off x="2752" y="1796"/>
                <a:ext cx="82" cy="104"/>
              </a:xfrm>
              <a:custGeom>
                <a:avLst/>
                <a:gdLst>
                  <a:gd name="T0" fmla="*/ 32 w 82"/>
                  <a:gd name="T1" fmla="*/ 0 h 104"/>
                  <a:gd name="T2" fmla="*/ 0 w 82"/>
                  <a:gd name="T3" fmla="*/ 40 h 104"/>
                  <a:gd name="T4" fmla="*/ 0 w 82"/>
                  <a:gd name="T5" fmla="*/ 80 h 104"/>
                  <a:gd name="T6" fmla="*/ 24 w 82"/>
                  <a:gd name="T7" fmla="*/ 100 h 104"/>
                  <a:gd name="T8" fmla="*/ 48 w 82"/>
                  <a:gd name="T9" fmla="*/ 104 h 104"/>
                  <a:gd name="T10" fmla="*/ 66 w 82"/>
                  <a:gd name="T11" fmla="*/ 92 h 104"/>
                  <a:gd name="T12" fmla="*/ 68 w 82"/>
                  <a:gd name="T13" fmla="*/ 66 h 104"/>
                  <a:gd name="T14" fmla="*/ 82 w 82"/>
                  <a:gd name="T15" fmla="*/ 46 h 104"/>
                  <a:gd name="T16" fmla="*/ 80 w 82"/>
                  <a:gd name="T17" fmla="*/ 24 h 104"/>
                  <a:gd name="T18" fmla="*/ 66 w 82"/>
                  <a:gd name="T19" fmla="*/ 8 h 104"/>
                  <a:gd name="T20" fmla="*/ 44 w 82"/>
                  <a:gd name="T21" fmla="*/ 6 h 104"/>
                  <a:gd name="T22" fmla="*/ 32 w 8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2" h="104">
                    <a:moveTo>
                      <a:pt x="32" y="0"/>
                    </a:moveTo>
                    <a:lnTo>
                      <a:pt x="0" y="40"/>
                    </a:lnTo>
                    <a:lnTo>
                      <a:pt x="0" y="80"/>
                    </a:lnTo>
                    <a:lnTo>
                      <a:pt x="24" y="100"/>
                    </a:lnTo>
                    <a:lnTo>
                      <a:pt x="48" y="104"/>
                    </a:lnTo>
                    <a:lnTo>
                      <a:pt x="66" y="92"/>
                    </a:lnTo>
                    <a:lnTo>
                      <a:pt x="68" y="66"/>
                    </a:lnTo>
                    <a:lnTo>
                      <a:pt x="82" y="46"/>
                    </a:lnTo>
                    <a:lnTo>
                      <a:pt x="80" y="24"/>
                    </a:lnTo>
                    <a:lnTo>
                      <a:pt x="66" y="8"/>
                    </a:lnTo>
                    <a:lnTo>
                      <a:pt x="44" y="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4" name="Freeform 61"/>
              <p:cNvSpPr>
                <a:spLocks/>
              </p:cNvSpPr>
              <p:nvPr/>
            </p:nvSpPr>
            <p:spPr bwMode="gray">
              <a:xfrm>
                <a:off x="2752" y="1796"/>
                <a:ext cx="82" cy="104"/>
              </a:xfrm>
              <a:custGeom>
                <a:avLst/>
                <a:gdLst>
                  <a:gd name="T0" fmla="*/ 32 w 82"/>
                  <a:gd name="T1" fmla="*/ 0 h 104"/>
                  <a:gd name="T2" fmla="*/ 0 w 82"/>
                  <a:gd name="T3" fmla="*/ 40 h 104"/>
                  <a:gd name="T4" fmla="*/ 0 w 82"/>
                  <a:gd name="T5" fmla="*/ 80 h 104"/>
                  <a:gd name="T6" fmla="*/ 24 w 82"/>
                  <a:gd name="T7" fmla="*/ 100 h 104"/>
                  <a:gd name="T8" fmla="*/ 48 w 82"/>
                  <a:gd name="T9" fmla="*/ 104 h 104"/>
                  <a:gd name="T10" fmla="*/ 66 w 82"/>
                  <a:gd name="T11" fmla="*/ 92 h 104"/>
                  <a:gd name="T12" fmla="*/ 68 w 82"/>
                  <a:gd name="T13" fmla="*/ 66 h 104"/>
                  <a:gd name="T14" fmla="*/ 82 w 82"/>
                  <a:gd name="T15" fmla="*/ 46 h 104"/>
                  <a:gd name="T16" fmla="*/ 80 w 82"/>
                  <a:gd name="T17" fmla="*/ 24 h 104"/>
                  <a:gd name="T18" fmla="*/ 66 w 82"/>
                  <a:gd name="T19" fmla="*/ 8 h 104"/>
                  <a:gd name="T20" fmla="*/ 44 w 82"/>
                  <a:gd name="T21" fmla="*/ 6 h 104"/>
                  <a:gd name="T22" fmla="*/ 32 w 82"/>
                  <a:gd name="T23" fmla="*/ 0 h 10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2" h="104">
                    <a:moveTo>
                      <a:pt x="32" y="0"/>
                    </a:moveTo>
                    <a:lnTo>
                      <a:pt x="0" y="40"/>
                    </a:lnTo>
                    <a:lnTo>
                      <a:pt x="0" y="80"/>
                    </a:lnTo>
                    <a:lnTo>
                      <a:pt x="24" y="100"/>
                    </a:lnTo>
                    <a:lnTo>
                      <a:pt x="48" y="104"/>
                    </a:lnTo>
                    <a:lnTo>
                      <a:pt x="66" y="92"/>
                    </a:lnTo>
                    <a:lnTo>
                      <a:pt x="68" y="66"/>
                    </a:lnTo>
                    <a:lnTo>
                      <a:pt x="82" y="46"/>
                    </a:lnTo>
                    <a:lnTo>
                      <a:pt x="80" y="24"/>
                    </a:lnTo>
                    <a:lnTo>
                      <a:pt x="66" y="8"/>
                    </a:lnTo>
                    <a:lnTo>
                      <a:pt x="44" y="6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5" name="Freeform 62"/>
              <p:cNvSpPr>
                <a:spLocks/>
              </p:cNvSpPr>
              <p:nvPr/>
            </p:nvSpPr>
            <p:spPr bwMode="gray">
              <a:xfrm>
                <a:off x="2756" y="1512"/>
                <a:ext cx="390" cy="456"/>
              </a:xfrm>
              <a:custGeom>
                <a:avLst/>
                <a:gdLst>
                  <a:gd name="T0" fmla="*/ 138 w 390"/>
                  <a:gd name="T1" fmla="*/ 32 h 456"/>
                  <a:gd name="T2" fmla="*/ 108 w 390"/>
                  <a:gd name="T3" fmla="*/ 52 h 456"/>
                  <a:gd name="T4" fmla="*/ 80 w 390"/>
                  <a:gd name="T5" fmla="*/ 76 h 456"/>
                  <a:gd name="T6" fmla="*/ 46 w 390"/>
                  <a:gd name="T7" fmla="*/ 92 h 456"/>
                  <a:gd name="T8" fmla="*/ 10 w 390"/>
                  <a:gd name="T9" fmla="*/ 126 h 456"/>
                  <a:gd name="T10" fmla="*/ 12 w 390"/>
                  <a:gd name="T11" fmla="*/ 142 h 456"/>
                  <a:gd name="T12" fmla="*/ 38 w 390"/>
                  <a:gd name="T13" fmla="*/ 168 h 456"/>
                  <a:gd name="T14" fmla="*/ 44 w 390"/>
                  <a:gd name="T15" fmla="*/ 186 h 456"/>
                  <a:gd name="T16" fmla="*/ 16 w 390"/>
                  <a:gd name="T17" fmla="*/ 186 h 456"/>
                  <a:gd name="T18" fmla="*/ 0 w 390"/>
                  <a:gd name="T19" fmla="*/ 204 h 456"/>
                  <a:gd name="T20" fmla="*/ 0 w 390"/>
                  <a:gd name="T21" fmla="*/ 224 h 456"/>
                  <a:gd name="T22" fmla="*/ 28 w 390"/>
                  <a:gd name="T23" fmla="*/ 258 h 456"/>
                  <a:gd name="T24" fmla="*/ 28 w 390"/>
                  <a:gd name="T25" fmla="*/ 286 h 456"/>
                  <a:gd name="T26" fmla="*/ 40 w 390"/>
                  <a:gd name="T27" fmla="*/ 290 h 456"/>
                  <a:gd name="T28" fmla="*/ 62 w 390"/>
                  <a:gd name="T29" fmla="*/ 294 h 456"/>
                  <a:gd name="T30" fmla="*/ 78 w 390"/>
                  <a:gd name="T31" fmla="*/ 308 h 456"/>
                  <a:gd name="T32" fmla="*/ 78 w 390"/>
                  <a:gd name="T33" fmla="*/ 330 h 456"/>
                  <a:gd name="T34" fmla="*/ 64 w 390"/>
                  <a:gd name="T35" fmla="*/ 350 h 456"/>
                  <a:gd name="T36" fmla="*/ 62 w 390"/>
                  <a:gd name="T37" fmla="*/ 376 h 456"/>
                  <a:gd name="T38" fmla="*/ 86 w 390"/>
                  <a:gd name="T39" fmla="*/ 376 h 456"/>
                  <a:gd name="T40" fmla="*/ 92 w 390"/>
                  <a:gd name="T41" fmla="*/ 412 h 456"/>
                  <a:gd name="T42" fmla="*/ 102 w 390"/>
                  <a:gd name="T43" fmla="*/ 434 h 456"/>
                  <a:gd name="T44" fmla="*/ 108 w 390"/>
                  <a:gd name="T45" fmla="*/ 440 h 456"/>
                  <a:gd name="T46" fmla="*/ 130 w 390"/>
                  <a:gd name="T47" fmla="*/ 450 h 456"/>
                  <a:gd name="T48" fmla="*/ 162 w 390"/>
                  <a:gd name="T49" fmla="*/ 456 h 456"/>
                  <a:gd name="T50" fmla="*/ 192 w 390"/>
                  <a:gd name="T51" fmla="*/ 448 h 456"/>
                  <a:gd name="T52" fmla="*/ 206 w 390"/>
                  <a:gd name="T53" fmla="*/ 416 h 456"/>
                  <a:gd name="T54" fmla="*/ 218 w 390"/>
                  <a:gd name="T55" fmla="*/ 396 h 456"/>
                  <a:gd name="T56" fmla="*/ 230 w 390"/>
                  <a:gd name="T57" fmla="*/ 392 h 456"/>
                  <a:gd name="T58" fmla="*/ 234 w 390"/>
                  <a:gd name="T59" fmla="*/ 374 h 456"/>
                  <a:gd name="T60" fmla="*/ 212 w 390"/>
                  <a:gd name="T61" fmla="*/ 364 h 456"/>
                  <a:gd name="T62" fmla="*/ 182 w 390"/>
                  <a:gd name="T63" fmla="*/ 360 h 456"/>
                  <a:gd name="T64" fmla="*/ 170 w 390"/>
                  <a:gd name="T65" fmla="*/ 340 h 456"/>
                  <a:gd name="T66" fmla="*/ 180 w 390"/>
                  <a:gd name="T67" fmla="*/ 318 h 456"/>
                  <a:gd name="T68" fmla="*/ 188 w 390"/>
                  <a:gd name="T69" fmla="*/ 288 h 456"/>
                  <a:gd name="T70" fmla="*/ 182 w 390"/>
                  <a:gd name="T71" fmla="*/ 256 h 456"/>
                  <a:gd name="T72" fmla="*/ 170 w 390"/>
                  <a:gd name="T73" fmla="*/ 244 h 456"/>
                  <a:gd name="T74" fmla="*/ 184 w 390"/>
                  <a:gd name="T75" fmla="*/ 218 h 456"/>
                  <a:gd name="T76" fmla="*/ 232 w 390"/>
                  <a:gd name="T77" fmla="*/ 176 h 456"/>
                  <a:gd name="T78" fmla="*/ 272 w 390"/>
                  <a:gd name="T79" fmla="*/ 156 h 456"/>
                  <a:gd name="T80" fmla="*/ 284 w 390"/>
                  <a:gd name="T81" fmla="*/ 140 h 456"/>
                  <a:gd name="T82" fmla="*/ 298 w 390"/>
                  <a:gd name="T83" fmla="*/ 148 h 456"/>
                  <a:gd name="T84" fmla="*/ 302 w 390"/>
                  <a:gd name="T85" fmla="*/ 162 h 456"/>
                  <a:gd name="T86" fmla="*/ 326 w 390"/>
                  <a:gd name="T87" fmla="*/ 168 h 456"/>
                  <a:gd name="T88" fmla="*/ 348 w 390"/>
                  <a:gd name="T89" fmla="*/ 152 h 456"/>
                  <a:gd name="T90" fmla="*/ 348 w 390"/>
                  <a:gd name="T91" fmla="*/ 120 h 456"/>
                  <a:gd name="T92" fmla="*/ 364 w 390"/>
                  <a:gd name="T93" fmla="*/ 98 h 456"/>
                  <a:gd name="T94" fmla="*/ 390 w 390"/>
                  <a:gd name="T95" fmla="*/ 70 h 456"/>
                  <a:gd name="T96" fmla="*/ 370 w 390"/>
                  <a:gd name="T97" fmla="*/ 62 h 456"/>
                  <a:gd name="T98" fmla="*/ 334 w 390"/>
                  <a:gd name="T99" fmla="*/ 42 h 456"/>
                  <a:gd name="T100" fmla="*/ 302 w 390"/>
                  <a:gd name="T101" fmla="*/ 40 h 456"/>
                  <a:gd name="T102" fmla="*/ 302 w 390"/>
                  <a:gd name="T103" fmla="*/ 24 h 456"/>
                  <a:gd name="T104" fmla="*/ 284 w 390"/>
                  <a:gd name="T105" fmla="*/ 8 h 456"/>
                  <a:gd name="T106" fmla="*/ 258 w 390"/>
                  <a:gd name="T107" fmla="*/ 6 h 456"/>
                  <a:gd name="T108" fmla="*/ 254 w 390"/>
                  <a:gd name="T109" fmla="*/ 14 h 456"/>
                  <a:gd name="T110" fmla="*/ 224 w 390"/>
                  <a:gd name="T111" fmla="*/ 22 h 456"/>
                  <a:gd name="T112" fmla="*/ 222 w 390"/>
                  <a:gd name="T113" fmla="*/ 12 h 456"/>
                  <a:gd name="T114" fmla="*/ 214 w 390"/>
                  <a:gd name="T115" fmla="*/ 0 h 456"/>
                  <a:gd name="T116" fmla="*/ 198 w 390"/>
                  <a:gd name="T117" fmla="*/ 12 h 456"/>
                  <a:gd name="T118" fmla="*/ 184 w 390"/>
                  <a:gd name="T119" fmla="*/ 38 h 456"/>
                  <a:gd name="T120" fmla="*/ 160 w 390"/>
                  <a:gd name="T121" fmla="*/ 42 h 456"/>
                  <a:gd name="T122" fmla="*/ 138 w 390"/>
                  <a:gd name="T123" fmla="*/ 32 h 4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90" h="456">
                    <a:moveTo>
                      <a:pt x="138" y="32"/>
                    </a:moveTo>
                    <a:lnTo>
                      <a:pt x="108" y="52"/>
                    </a:lnTo>
                    <a:lnTo>
                      <a:pt x="80" y="76"/>
                    </a:lnTo>
                    <a:lnTo>
                      <a:pt x="46" y="92"/>
                    </a:lnTo>
                    <a:lnTo>
                      <a:pt x="10" y="126"/>
                    </a:lnTo>
                    <a:lnTo>
                      <a:pt x="12" y="142"/>
                    </a:lnTo>
                    <a:lnTo>
                      <a:pt x="38" y="168"/>
                    </a:lnTo>
                    <a:lnTo>
                      <a:pt x="44" y="186"/>
                    </a:lnTo>
                    <a:lnTo>
                      <a:pt x="16" y="186"/>
                    </a:lnTo>
                    <a:lnTo>
                      <a:pt x="0" y="204"/>
                    </a:lnTo>
                    <a:lnTo>
                      <a:pt x="0" y="224"/>
                    </a:lnTo>
                    <a:lnTo>
                      <a:pt x="28" y="258"/>
                    </a:lnTo>
                    <a:lnTo>
                      <a:pt x="28" y="286"/>
                    </a:lnTo>
                    <a:lnTo>
                      <a:pt x="40" y="290"/>
                    </a:lnTo>
                    <a:lnTo>
                      <a:pt x="62" y="294"/>
                    </a:lnTo>
                    <a:lnTo>
                      <a:pt x="78" y="308"/>
                    </a:lnTo>
                    <a:lnTo>
                      <a:pt x="78" y="330"/>
                    </a:lnTo>
                    <a:lnTo>
                      <a:pt x="64" y="350"/>
                    </a:lnTo>
                    <a:lnTo>
                      <a:pt x="62" y="376"/>
                    </a:lnTo>
                    <a:lnTo>
                      <a:pt x="86" y="376"/>
                    </a:lnTo>
                    <a:lnTo>
                      <a:pt x="92" y="412"/>
                    </a:lnTo>
                    <a:lnTo>
                      <a:pt x="102" y="434"/>
                    </a:lnTo>
                    <a:lnTo>
                      <a:pt x="108" y="440"/>
                    </a:lnTo>
                    <a:lnTo>
                      <a:pt x="130" y="450"/>
                    </a:lnTo>
                    <a:lnTo>
                      <a:pt x="162" y="456"/>
                    </a:lnTo>
                    <a:lnTo>
                      <a:pt x="192" y="448"/>
                    </a:lnTo>
                    <a:lnTo>
                      <a:pt x="206" y="416"/>
                    </a:lnTo>
                    <a:lnTo>
                      <a:pt x="218" y="396"/>
                    </a:lnTo>
                    <a:lnTo>
                      <a:pt x="230" y="392"/>
                    </a:lnTo>
                    <a:lnTo>
                      <a:pt x="234" y="374"/>
                    </a:lnTo>
                    <a:lnTo>
                      <a:pt x="212" y="364"/>
                    </a:lnTo>
                    <a:lnTo>
                      <a:pt x="182" y="360"/>
                    </a:lnTo>
                    <a:lnTo>
                      <a:pt x="170" y="340"/>
                    </a:lnTo>
                    <a:lnTo>
                      <a:pt x="180" y="318"/>
                    </a:lnTo>
                    <a:lnTo>
                      <a:pt x="188" y="288"/>
                    </a:lnTo>
                    <a:lnTo>
                      <a:pt x="182" y="256"/>
                    </a:lnTo>
                    <a:lnTo>
                      <a:pt x="170" y="244"/>
                    </a:lnTo>
                    <a:lnTo>
                      <a:pt x="184" y="218"/>
                    </a:lnTo>
                    <a:lnTo>
                      <a:pt x="232" y="176"/>
                    </a:lnTo>
                    <a:lnTo>
                      <a:pt x="272" y="156"/>
                    </a:lnTo>
                    <a:lnTo>
                      <a:pt x="284" y="140"/>
                    </a:lnTo>
                    <a:lnTo>
                      <a:pt x="298" y="148"/>
                    </a:lnTo>
                    <a:lnTo>
                      <a:pt x="302" y="162"/>
                    </a:lnTo>
                    <a:lnTo>
                      <a:pt x="326" y="168"/>
                    </a:lnTo>
                    <a:lnTo>
                      <a:pt x="348" y="152"/>
                    </a:lnTo>
                    <a:lnTo>
                      <a:pt x="348" y="120"/>
                    </a:lnTo>
                    <a:lnTo>
                      <a:pt x="364" y="98"/>
                    </a:lnTo>
                    <a:lnTo>
                      <a:pt x="390" y="70"/>
                    </a:lnTo>
                    <a:lnTo>
                      <a:pt x="370" y="62"/>
                    </a:lnTo>
                    <a:lnTo>
                      <a:pt x="334" y="42"/>
                    </a:lnTo>
                    <a:lnTo>
                      <a:pt x="302" y="40"/>
                    </a:lnTo>
                    <a:lnTo>
                      <a:pt x="302" y="24"/>
                    </a:lnTo>
                    <a:lnTo>
                      <a:pt x="284" y="8"/>
                    </a:lnTo>
                    <a:lnTo>
                      <a:pt x="258" y="6"/>
                    </a:lnTo>
                    <a:lnTo>
                      <a:pt x="254" y="14"/>
                    </a:lnTo>
                    <a:lnTo>
                      <a:pt x="224" y="22"/>
                    </a:lnTo>
                    <a:lnTo>
                      <a:pt x="222" y="12"/>
                    </a:lnTo>
                    <a:lnTo>
                      <a:pt x="214" y="0"/>
                    </a:lnTo>
                    <a:lnTo>
                      <a:pt x="198" y="12"/>
                    </a:lnTo>
                    <a:lnTo>
                      <a:pt x="184" y="38"/>
                    </a:lnTo>
                    <a:lnTo>
                      <a:pt x="160" y="42"/>
                    </a:lnTo>
                    <a:lnTo>
                      <a:pt x="138" y="32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6" name="Freeform 63"/>
              <p:cNvSpPr>
                <a:spLocks/>
              </p:cNvSpPr>
              <p:nvPr/>
            </p:nvSpPr>
            <p:spPr bwMode="gray">
              <a:xfrm>
                <a:off x="2756" y="1512"/>
                <a:ext cx="390" cy="456"/>
              </a:xfrm>
              <a:custGeom>
                <a:avLst/>
                <a:gdLst>
                  <a:gd name="T0" fmla="*/ 138 w 390"/>
                  <a:gd name="T1" fmla="*/ 32 h 456"/>
                  <a:gd name="T2" fmla="*/ 108 w 390"/>
                  <a:gd name="T3" fmla="*/ 52 h 456"/>
                  <a:gd name="T4" fmla="*/ 80 w 390"/>
                  <a:gd name="T5" fmla="*/ 76 h 456"/>
                  <a:gd name="T6" fmla="*/ 46 w 390"/>
                  <a:gd name="T7" fmla="*/ 92 h 456"/>
                  <a:gd name="T8" fmla="*/ 10 w 390"/>
                  <a:gd name="T9" fmla="*/ 126 h 456"/>
                  <a:gd name="T10" fmla="*/ 12 w 390"/>
                  <a:gd name="T11" fmla="*/ 142 h 456"/>
                  <a:gd name="T12" fmla="*/ 38 w 390"/>
                  <a:gd name="T13" fmla="*/ 168 h 456"/>
                  <a:gd name="T14" fmla="*/ 44 w 390"/>
                  <a:gd name="T15" fmla="*/ 186 h 456"/>
                  <a:gd name="T16" fmla="*/ 16 w 390"/>
                  <a:gd name="T17" fmla="*/ 186 h 456"/>
                  <a:gd name="T18" fmla="*/ 0 w 390"/>
                  <a:gd name="T19" fmla="*/ 204 h 456"/>
                  <a:gd name="T20" fmla="*/ 0 w 390"/>
                  <a:gd name="T21" fmla="*/ 224 h 456"/>
                  <a:gd name="T22" fmla="*/ 28 w 390"/>
                  <a:gd name="T23" fmla="*/ 258 h 456"/>
                  <a:gd name="T24" fmla="*/ 28 w 390"/>
                  <a:gd name="T25" fmla="*/ 286 h 456"/>
                  <a:gd name="T26" fmla="*/ 40 w 390"/>
                  <a:gd name="T27" fmla="*/ 290 h 456"/>
                  <a:gd name="T28" fmla="*/ 62 w 390"/>
                  <a:gd name="T29" fmla="*/ 294 h 456"/>
                  <a:gd name="T30" fmla="*/ 78 w 390"/>
                  <a:gd name="T31" fmla="*/ 308 h 456"/>
                  <a:gd name="T32" fmla="*/ 78 w 390"/>
                  <a:gd name="T33" fmla="*/ 330 h 456"/>
                  <a:gd name="T34" fmla="*/ 64 w 390"/>
                  <a:gd name="T35" fmla="*/ 350 h 456"/>
                  <a:gd name="T36" fmla="*/ 62 w 390"/>
                  <a:gd name="T37" fmla="*/ 376 h 456"/>
                  <a:gd name="T38" fmla="*/ 86 w 390"/>
                  <a:gd name="T39" fmla="*/ 376 h 456"/>
                  <a:gd name="T40" fmla="*/ 92 w 390"/>
                  <a:gd name="T41" fmla="*/ 412 h 456"/>
                  <a:gd name="T42" fmla="*/ 102 w 390"/>
                  <a:gd name="T43" fmla="*/ 434 h 456"/>
                  <a:gd name="T44" fmla="*/ 108 w 390"/>
                  <a:gd name="T45" fmla="*/ 440 h 456"/>
                  <a:gd name="T46" fmla="*/ 130 w 390"/>
                  <a:gd name="T47" fmla="*/ 450 h 456"/>
                  <a:gd name="T48" fmla="*/ 162 w 390"/>
                  <a:gd name="T49" fmla="*/ 456 h 456"/>
                  <a:gd name="T50" fmla="*/ 192 w 390"/>
                  <a:gd name="T51" fmla="*/ 448 h 456"/>
                  <a:gd name="T52" fmla="*/ 206 w 390"/>
                  <a:gd name="T53" fmla="*/ 416 h 456"/>
                  <a:gd name="T54" fmla="*/ 218 w 390"/>
                  <a:gd name="T55" fmla="*/ 396 h 456"/>
                  <a:gd name="T56" fmla="*/ 230 w 390"/>
                  <a:gd name="T57" fmla="*/ 392 h 456"/>
                  <a:gd name="T58" fmla="*/ 234 w 390"/>
                  <a:gd name="T59" fmla="*/ 374 h 456"/>
                  <a:gd name="T60" fmla="*/ 212 w 390"/>
                  <a:gd name="T61" fmla="*/ 364 h 456"/>
                  <a:gd name="T62" fmla="*/ 182 w 390"/>
                  <a:gd name="T63" fmla="*/ 360 h 456"/>
                  <a:gd name="T64" fmla="*/ 170 w 390"/>
                  <a:gd name="T65" fmla="*/ 340 h 456"/>
                  <a:gd name="T66" fmla="*/ 180 w 390"/>
                  <a:gd name="T67" fmla="*/ 318 h 456"/>
                  <a:gd name="T68" fmla="*/ 188 w 390"/>
                  <a:gd name="T69" fmla="*/ 288 h 456"/>
                  <a:gd name="T70" fmla="*/ 182 w 390"/>
                  <a:gd name="T71" fmla="*/ 256 h 456"/>
                  <a:gd name="T72" fmla="*/ 170 w 390"/>
                  <a:gd name="T73" fmla="*/ 244 h 456"/>
                  <a:gd name="T74" fmla="*/ 184 w 390"/>
                  <a:gd name="T75" fmla="*/ 218 h 456"/>
                  <a:gd name="T76" fmla="*/ 232 w 390"/>
                  <a:gd name="T77" fmla="*/ 176 h 456"/>
                  <a:gd name="T78" fmla="*/ 272 w 390"/>
                  <a:gd name="T79" fmla="*/ 156 h 456"/>
                  <a:gd name="T80" fmla="*/ 284 w 390"/>
                  <a:gd name="T81" fmla="*/ 140 h 456"/>
                  <a:gd name="T82" fmla="*/ 298 w 390"/>
                  <a:gd name="T83" fmla="*/ 148 h 456"/>
                  <a:gd name="T84" fmla="*/ 302 w 390"/>
                  <a:gd name="T85" fmla="*/ 162 h 456"/>
                  <a:gd name="T86" fmla="*/ 326 w 390"/>
                  <a:gd name="T87" fmla="*/ 168 h 456"/>
                  <a:gd name="T88" fmla="*/ 348 w 390"/>
                  <a:gd name="T89" fmla="*/ 152 h 456"/>
                  <a:gd name="T90" fmla="*/ 348 w 390"/>
                  <a:gd name="T91" fmla="*/ 120 h 456"/>
                  <a:gd name="T92" fmla="*/ 364 w 390"/>
                  <a:gd name="T93" fmla="*/ 98 h 456"/>
                  <a:gd name="T94" fmla="*/ 390 w 390"/>
                  <a:gd name="T95" fmla="*/ 70 h 456"/>
                  <a:gd name="T96" fmla="*/ 370 w 390"/>
                  <a:gd name="T97" fmla="*/ 62 h 456"/>
                  <a:gd name="T98" fmla="*/ 334 w 390"/>
                  <a:gd name="T99" fmla="*/ 42 h 456"/>
                  <a:gd name="T100" fmla="*/ 302 w 390"/>
                  <a:gd name="T101" fmla="*/ 40 h 456"/>
                  <a:gd name="T102" fmla="*/ 302 w 390"/>
                  <a:gd name="T103" fmla="*/ 24 h 456"/>
                  <a:gd name="T104" fmla="*/ 284 w 390"/>
                  <a:gd name="T105" fmla="*/ 8 h 456"/>
                  <a:gd name="T106" fmla="*/ 258 w 390"/>
                  <a:gd name="T107" fmla="*/ 6 h 456"/>
                  <a:gd name="T108" fmla="*/ 254 w 390"/>
                  <a:gd name="T109" fmla="*/ 14 h 456"/>
                  <a:gd name="T110" fmla="*/ 224 w 390"/>
                  <a:gd name="T111" fmla="*/ 22 h 456"/>
                  <a:gd name="T112" fmla="*/ 222 w 390"/>
                  <a:gd name="T113" fmla="*/ 12 h 456"/>
                  <a:gd name="T114" fmla="*/ 214 w 390"/>
                  <a:gd name="T115" fmla="*/ 0 h 456"/>
                  <a:gd name="T116" fmla="*/ 198 w 390"/>
                  <a:gd name="T117" fmla="*/ 12 h 456"/>
                  <a:gd name="T118" fmla="*/ 184 w 390"/>
                  <a:gd name="T119" fmla="*/ 38 h 456"/>
                  <a:gd name="T120" fmla="*/ 160 w 390"/>
                  <a:gd name="T121" fmla="*/ 42 h 456"/>
                  <a:gd name="T122" fmla="*/ 138 w 390"/>
                  <a:gd name="T123" fmla="*/ 32 h 45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390" h="456">
                    <a:moveTo>
                      <a:pt x="138" y="32"/>
                    </a:moveTo>
                    <a:lnTo>
                      <a:pt x="108" y="52"/>
                    </a:lnTo>
                    <a:lnTo>
                      <a:pt x="80" y="76"/>
                    </a:lnTo>
                    <a:lnTo>
                      <a:pt x="46" y="92"/>
                    </a:lnTo>
                    <a:lnTo>
                      <a:pt x="10" y="126"/>
                    </a:lnTo>
                    <a:lnTo>
                      <a:pt x="12" y="142"/>
                    </a:lnTo>
                    <a:lnTo>
                      <a:pt x="38" y="168"/>
                    </a:lnTo>
                    <a:lnTo>
                      <a:pt x="44" y="186"/>
                    </a:lnTo>
                    <a:lnTo>
                      <a:pt x="16" y="186"/>
                    </a:lnTo>
                    <a:lnTo>
                      <a:pt x="0" y="204"/>
                    </a:lnTo>
                    <a:lnTo>
                      <a:pt x="0" y="224"/>
                    </a:lnTo>
                    <a:lnTo>
                      <a:pt x="28" y="258"/>
                    </a:lnTo>
                    <a:lnTo>
                      <a:pt x="28" y="286"/>
                    </a:lnTo>
                    <a:lnTo>
                      <a:pt x="40" y="290"/>
                    </a:lnTo>
                    <a:lnTo>
                      <a:pt x="62" y="294"/>
                    </a:lnTo>
                    <a:lnTo>
                      <a:pt x="78" y="308"/>
                    </a:lnTo>
                    <a:lnTo>
                      <a:pt x="78" y="330"/>
                    </a:lnTo>
                    <a:lnTo>
                      <a:pt x="64" y="350"/>
                    </a:lnTo>
                    <a:lnTo>
                      <a:pt x="62" y="376"/>
                    </a:lnTo>
                    <a:lnTo>
                      <a:pt x="86" y="376"/>
                    </a:lnTo>
                    <a:lnTo>
                      <a:pt x="92" y="412"/>
                    </a:lnTo>
                    <a:lnTo>
                      <a:pt x="102" y="434"/>
                    </a:lnTo>
                    <a:lnTo>
                      <a:pt x="108" y="440"/>
                    </a:lnTo>
                    <a:lnTo>
                      <a:pt x="130" y="450"/>
                    </a:lnTo>
                    <a:lnTo>
                      <a:pt x="162" y="456"/>
                    </a:lnTo>
                    <a:lnTo>
                      <a:pt x="192" y="448"/>
                    </a:lnTo>
                    <a:lnTo>
                      <a:pt x="206" y="416"/>
                    </a:lnTo>
                    <a:lnTo>
                      <a:pt x="218" y="396"/>
                    </a:lnTo>
                    <a:lnTo>
                      <a:pt x="230" y="392"/>
                    </a:lnTo>
                    <a:lnTo>
                      <a:pt x="234" y="374"/>
                    </a:lnTo>
                    <a:lnTo>
                      <a:pt x="212" y="364"/>
                    </a:lnTo>
                    <a:lnTo>
                      <a:pt x="182" y="360"/>
                    </a:lnTo>
                    <a:lnTo>
                      <a:pt x="170" y="340"/>
                    </a:lnTo>
                    <a:lnTo>
                      <a:pt x="180" y="318"/>
                    </a:lnTo>
                    <a:lnTo>
                      <a:pt x="188" y="288"/>
                    </a:lnTo>
                    <a:lnTo>
                      <a:pt x="182" y="256"/>
                    </a:lnTo>
                    <a:lnTo>
                      <a:pt x="170" y="244"/>
                    </a:lnTo>
                    <a:lnTo>
                      <a:pt x="184" y="218"/>
                    </a:lnTo>
                    <a:lnTo>
                      <a:pt x="232" y="176"/>
                    </a:lnTo>
                    <a:lnTo>
                      <a:pt x="272" y="156"/>
                    </a:lnTo>
                    <a:lnTo>
                      <a:pt x="284" y="140"/>
                    </a:lnTo>
                    <a:lnTo>
                      <a:pt x="298" y="148"/>
                    </a:lnTo>
                    <a:lnTo>
                      <a:pt x="302" y="162"/>
                    </a:lnTo>
                    <a:lnTo>
                      <a:pt x="326" y="168"/>
                    </a:lnTo>
                    <a:lnTo>
                      <a:pt x="348" y="152"/>
                    </a:lnTo>
                    <a:lnTo>
                      <a:pt x="348" y="120"/>
                    </a:lnTo>
                    <a:lnTo>
                      <a:pt x="364" y="98"/>
                    </a:lnTo>
                    <a:lnTo>
                      <a:pt x="390" y="70"/>
                    </a:lnTo>
                    <a:lnTo>
                      <a:pt x="370" y="62"/>
                    </a:lnTo>
                    <a:lnTo>
                      <a:pt x="334" y="42"/>
                    </a:lnTo>
                    <a:lnTo>
                      <a:pt x="302" y="40"/>
                    </a:lnTo>
                    <a:lnTo>
                      <a:pt x="302" y="24"/>
                    </a:lnTo>
                    <a:lnTo>
                      <a:pt x="284" y="8"/>
                    </a:lnTo>
                    <a:lnTo>
                      <a:pt x="258" y="6"/>
                    </a:lnTo>
                    <a:lnTo>
                      <a:pt x="254" y="14"/>
                    </a:lnTo>
                    <a:lnTo>
                      <a:pt x="224" y="22"/>
                    </a:lnTo>
                    <a:lnTo>
                      <a:pt x="222" y="12"/>
                    </a:lnTo>
                    <a:lnTo>
                      <a:pt x="214" y="0"/>
                    </a:lnTo>
                    <a:lnTo>
                      <a:pt x="198" y="12"/>
                    </a:lnTo>
                    <a:lnTo>
                      <a:pt x="184" y="38"/>
                    </a:lnTo>
                    <a:lnTo>
                      <a:pt x="160" y="42"/>
                    </a:lnTo>
                    <a:lnTo>
                      <a:pt x="138" y="32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7" name="Freeform 64"/>
              <p:cNvSpPr>
                <a:spLocks/>
              </p:cNvSpPr>
              <p:nvPr/>
            </p:nvSpPr>
            <p:spPr bwMode="gray">
              <a:xfrm>
                <a:off x="2926" y="1542"/>
                <a:ext cx="522" cy="594"/>
              </a:xfrm>
              <a:custGeom>
                <a:avLst/>
                <a:gdLst>
                  <a:gd name="T0" fmla="*/ 432 w 522"/>
                  <a:gd name="T1" fmla="*/ 2 h 594"/>
                  <a:gd name="T2" fmla="*/ 388 w 522"/>
                  <a:gd name="T3" fmla="*/ 42 h 594"/>
                  <a:gd name="T4" fmla="*/ 344 w 522"/>
                  <a:gd name="T5" fmla="*/ 32 h 594"/>
                  <a:gd name="T6" fmla="*/ 302 w 522"/>
                  <a:gd name="T7" fmla="*/ 36 h 594"/>
                  <a:gd name="T8" fmla="*/ 230 w 522"/>
                  <a:gd name="T9" fmla="*/ 40 h 594"/>
                  <a:gd name="T10" fmla="*/ 178 w 522"/>
                  <a:gd name="T11" fmla="*/ 90 h 594"/>
                  <a:gd name="T12" fmla="*/ 156 w 522"/>
                  <a:gd name="T13" fmla="*/ 138 h 594"/>
                  <a:gd name="T14" fmla="*/ 128 w 522"/>
                  <a:gd name="T15" fmla="*/ 118 h 594"/>
                  <a:gd name="T16" fmla="*/ 102 w 522"/>
                  <a:gd name="T17" fmla="*/ 126 h 594"/>
                  <a:gd name="T18" fmla="*/ 14 w 522"/>
                  <a:gd name="T19" fmla="*/ 188 h 594"/>
                  <a:gd name="T20" fmla="*/ 12 w 522"/>
                  <a:gd name="T21" fmla="*/ 226 h 594"/>
                  <a:gd name="T22" fmla="*/ 10 w 522"/>
                  <a:gd name="T23" fmla="*/ 288 h 594"/>
                  <a:gd name="T24" fmla="*/ 12 w 522"/>
                  <a:gd name="T25" fmla="*/ 330 h 594"/>
                  <a:gd name="T26" fmla="*/ 64 w 522"/>
                  <a:gd name="T27" fmla="*/ 344 h 594"/>
                  <a:gd name="T28" fmla="*/ 48 w 522"/>
                  <a:gd name="T29" fmla="*/ 366 h 594"/>
                  <a:gd name="T30" fmla="*/ 22 w 522"/>
                  <a:gd name="T31" fmla="*/ 418 h 594"/>
                  <a:gd name="T32" fmla="*/ 18 w 522"/>
                  <a:gd name="T33" fmla="*/ 442 h 594"/>
                  <a:gd name="T34" fmla="*/ 8 w 522"/>
                  <a:gd name="T35" fmla="*/ 474 h 594"/>
                  <a:gd name="T36" fmla="*/ 46 w 522"/>
                  <a:gd name="T37" fmla="*/ 492 h 594"/>
                  <a:gd name="T38" fmla="*/ 92 w 522"/>
                  <a:gd name="T39" fmla="*/ 506 h 594"/>
                  <a:gd name="T40" fmla="*/ 108 w 522"/>
                  <a:gd name="T41" fmla="*/ 558 h 594"/>
                  <a:gd name="T42" fmla="*/ 162 w 522"/>
                  <a:gd name="T43" fmla="*/ 566 h 594"/>
                  <a:gd name="T44" fmla="*/ 166 w 522"/>
                  <a:gd name="T45" fmla="*/ 534 h 594"/>
                  <a:gd name="T46" fmla="*/ 158 w 522"/>
                  <a:gd name="T47" fmla="*/ 474 h 594"/>
                  <a:gd name="T48" fmla="*/ 204 w 522"/>
                  <a:gd name="T49" fmla="*/ 444 h 594"/>
                  <a:gd name="T50" fmla="*/ 260 w 522"/>
                  <a:gd name="T51" fmla="*/ 424 h 594"/>
                  <a:gd name="T52" fmla="*/ 274 w 522"/>
                  <a:gd name="T53" fmla="*/ 458 h 594"/>
                  <a:gd name="T54" fmla="*/ 254 w 522"/>
                  <a:gd name="T55" fmla="*/ 506 h 594"/>
                  <a:gd name="T56" fmla="*/ 226 w 522"/>
                  <a:gd name="T57" fmla="*/ 542 h 594"/>
                  <a:gd name="T58" fmla="*/ 210 w 522"/>
                  <a:gd name="T59" fmla="*/ 560 h 594"/>
                  <a:gd name="T60" fmla="*/ 270 w 522"/>
                  <a:gd name="T61" fmla="*/ 588 h 594"/>
                  <a:gd name="T62" fmla="*/ 306 w 522"/>
                  <a:gd name="T63" fmla="*/ 582 h 594"/>
                  <a:gd name="T64" fmla="*/ 358 w 522"/>
                  <a:gd name="T65" fmla="*/ 558 h 594"/>
                  <a:gd name="T66" fmla="*/ 408 w 522"/>
                  <a:gd name="T67" fmla="*/ 528 h 594"/>
                  <a:gd name="T68" fmla="*/ 448 w 522"/>
                  <a:gd name="T69" fmla="*/ 558 h 594"/>
                  <a:gd name="T70" fmla="*/ 490 w 522"/>
                  <a:gd name="T71" fmla="*/ 564 h 594"/>
                  <a:gd name="T72" fmla="*/ 504 w 522"/>
                  <a:gd name="T73" fmla="*/ 488 h 594"/>
                  <a:gd name="T74" fmla="*/ 516 w 522"/>
                  <a:gd name="T75" fmla="*/ 446 h 594"/>
                  <a:gd name="T76" fmla="*/ 520 w 522"/>
                  <a:gd name="T77" fmla="*/ 398 h 594"/>
                  <a:gd name="T78" fmla="*/ 484 w 522"/>
                  <a:gd name="T79" fmla="*/ 416 h 594"/>
                  <a:gd name="T80" fmla="*/ 474 w 522"/>
                  <a:gd name="T81" fmla="*/ 392 h 594"/>
                  <a:gd name="T82" fmla="*/ 464 w 522"/>
                  <a:gd name="T83" fmla="*/ 356 h 594"/>
                  <a:gd name="T84" fmla="*/ 478 w 522"/>
                  <a:gd name="T85" fmla="*/ 266 h 594"/>
                  <a:gd name="T86" fmla="*/ 492 w 522"/>
                  <a:gd name="T87" fmla="*/ 168 h 594"/>
                  <a:gd name="T88" fmla="*/ 474 w 522"/>
                  <a:gd name="T89" fmla="*/ 106 h 594"/>
                  <a:gd name="T90" fmla="*/ 474 w 522"/>
                  <a:gd name="T91" fmla="*/ 34 h 594"/>
                  <a:gd name="T92" fmla="*/ 448 w 522"/>
                  <a:gd name="T93" fmla="*/ 0 h 59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2" h="594">
                    <a:moveTo>
                      <a:pt x="448" y="0"/>
                    </a:moveTo>
                    <a:lnTo>
                      <a:pt x="432" y="2"/>
                    </a:lnTo>
                    <a:lnTo>
                      <a:pt x="408" y="28"/>
                    </a:lnTo>
                    <a:lnTo>
                      <a:pt x="388" y="42"/>
                    </a:lnTo>
                    <a:lnTo>
                      <a:pt x="366" y="34"/>
                    </a:lnTo>
                    <a:lnTo>
                      <a:pt x="344" y="32"/>
                    </a:lnTo>
                    <a:lnTo>
                      <a:pt x="314" y="44"/>
                    </a:lnTo>
                    <a:lnTo>
                      <a:pt x="302" y="36"/>
                    </a:lnTo>
                    <a:lnTo>
                      <a:pt x="274" y="36"/>
                    </a:lnTo>
                    <a:lnTo>
                      <a:pt x="230" y="40"/>
                    </a:lnTo>
                    <a:lnTo>
                      <a:pt x="220" y="40"/>
                    </a:lnTo>
                    <a:lnTo>
                      <a:pt x="178" y="90"/>
                    </a:lnTo>
                    <a:lnTo>
                      <a:pt x="178" y="122"/>
                    </a:lnTo>
                    <a:lnTo>
                      <a:pt x="156" y="138"/>
                    </a:lnTo>
                    <a:lnTo>
                      <a:pt x="132" y="132"/>
                    </a:lnTo>
                    <a:lnTo>
                      <a:pt x="128" y="118"/>
                    </a:lnTo>
                    <a:lnTo>
                      <a:pt x="114" y="110"/>
                    </a:lnTo>
                    <a:lnTo>
                      <a:pt x="102" y="126"/>
                    </a:lnTo>
                    <a:lnTo>
                      <a:pt x="64" y="146"/>
                    </a:lnTo>
                    <a:lnTo>
                      <a:pt x="14" y="188"/>
                    </a:lnTo>
                    <a:lnTo>
                      <a:pt x="0" y="214"/>
                    </a:lnTo>
                    <a:lnTo>
                      <a:pt x="12" y="226"/>
                    </a:lnTo>
                    <a:lnTo>
                      <a:pt x="18" y="258"/>
                    </a:lnTo>
                    <a:lnTo>
                      <a:pt x="10" y="288"/>
                    </a:lnTo>
                    <a:lnTo>
                      <a:pt x="0" y="310"/>
                    </a:lnTo>
                    <a:lnTo>
                      <a:pt x="12" y="330"/>
                    </a:lnTo>
                    <a:lnTo>
                      <a:pt x="42" y="334"/>
                    </a:lnTo>
                    <a:lnTo>
                      <a:pt x="64" y="344"/>
                    </a:lnTo>
                    <a:lnTo>
                      <a:pt x="60" y="362"/>
                    </a:lnTo>
                    <a:lnTo>
                      <a:pt x="48" y="366"/>
                    </a:lnTo>
                    <a:lnTo>
                      <a:pt x="36" y="386"/>
                    </a:lnTo>
                    <a:lnTo>
                      <a:pt x="22" y="418"/>
                    </a:lnTo>
                    <a:lnTo>
                      <a:pt x="8" y="422"/>
                    </a:lnTo>
                    <a:lnTo>
                      <a:pt x="18" y="442"/>
                    </a:lnTo>
                    <a:lnTo>
                      <a:pt x="16" y="460"/>
                    </a:lnTo>
                    <a:lnTo>
                      <a:pt x="8" y="474"/>
                    </a:lnTo>
                    <a:lnTo>
                      <a:pt x="36" y="482"/>
                    </a:lnTo>
                    <a:lnTo>
                      <a:pt x="46" y="492"/>
                    </a:lnTo>
                    <a:lnTo>
                      <a:pt x="76" y="492"/>
                    </a:lnTo>
                    <a:lnTo>
                      <a:pt x="92" y="506"/>
                    </a:lnTo>
                    <a:lnTo>
                      <a:pt x="108" y="530"/>
                    </a:lnTo>
                    <a:lnTo>
                      <a:pt x="108" y="558"/>
                    </a:lnTo>
                    <a:lnTo>
                      <a:pt x="126" y="568"/>
                    </a:lnTo>
                    <a:lnTo>
                      <a:pt x="162" y="566"/>
                    </a:lnTo>
                    <a:lnTo>
                      <a:pt x="156" y="548"/>
                    </a:lnTo>
                    <a:lnTo>
                      <a:pt x="166" y="534"/>
                    </a:lnTo>
                    <a:lnTo>
                      <a:pt x="168" y="486"/>
                    </a:lnTo>
                    <a:lnTo>
                      <a:pt x="158" y="474"/>
                    </a:lnTo>
                    <a:lnTo>
                      <a:pt x="178" y="448"/>
                    </a:lnTo>
                    <a:lnTo>
                      <a:pt x="204" y="444"/>
                    </a:lnTo>
                    <a:lnTo>
                      <a:pt x="220" y="424"/>
                    </a:lnTo>
                    <a:lnTo>
                      <a:pt x="260" y="424"/>
                    </a:lnTo>
                    <a:lnTo>
                      <a:pt x="274" y="438"/>
                    </a:lnTo>
                    <a:lnTo>
                      <a:pt x="274" y="458"/>
                    </a:lnTo>
                    <a:lnTo>
                      <a:pt x="280" y="474"/>
                    </a:lnTo>
                    <a:lnTo>
                      <a:pt x="254" y="506"/>
                    </a:lnTo>
                    <a:lnTo>
                      <a:pt x="248" y="528"/>
                    </a:lnTo>
                    <a:lnTo>
                      <a:pt x="226" y="542"/>
                    </a:lnTo>
                    <a:lnTo>
                      <a:pt x="214" y="542"/>
                    </a:lnTo>
                    <a:lnTo>
                      <a:pt x="210" y="560"/>
                    </a:lnTo>
                    <a:lnTo>
                      <a:pt x="232" y="582"/>
                    </a:lnTo>
                    <a:lnTo>
                      <a:pt x="270" y="588"/>
                    </a:lnTo>
                    <a:lnTo>
                      <a:pt x="292" y="594"/>
                    </a:lnTo>
                    <a:lnTo>
                      <a:pt x="306" y="582"/>
                    </a:lnTo>
                    <a:lnTo>
                      <a:pt x="330" y="556"/>
                    </a:lnTo>
                    <a:lnTo>
                      <a:pt x="358" y="558"/>
                    </a:lnTo>
                    <a:lnTo>
                      <a:pt x="378" y="540"/>
                    </a:lnTo>
                    <a:lnTo>
                      <a:pt x="408" y="528"/>
                    </a:lnTo>
                    <a:lnTo>
                      <a:pt x="428" y="542"/>
                    </a:lnTo>
                    <a:lnTo>
                      <a:pt x="448" y="558"/>
                    </a:lnTo>
                    <a:lnTo>
                      <a:pt x="470" y="542"/>
                    </a:lnTo>
                    <a:lnTo>
                      <a:pt x="490" y="564"/>
                    </a:lnTo>
                    <a:lnTo>
                      <a:pt x="498" y="544"/>
                    </a:lnTo>
                    <a:lnTo>
                      <a:pt x="504" y="488"/>
                    </a:lnTo>
                    <a:lnTo>
                      <a:pt x="514" y="480"/>
                    </a:lnTo>
                    <a:lnTo>
                      <a:pt x="516" y="446"/>
                    </a:lnTo>
                    <a:lnTo>
                      <a:pt x="522" y="434"/>
                    </a:lnTo>
                    <a:lnTo>
                      <a:pt x="520" y="398"/>
                    </a:lnTo>
                    <a:lnTo>
                      <a:pt x="510" y="390"/>
                    </a:lnTo>
                    <a:lnTo>
                      <a:pt x="484" y="416"/>
                    </a:lnTo>
                    <a:lnTo>
                      <a:pt x="466" y="416"/>
                    </a:lnTo>
                    <a:lnTo>
                      <a:pt x="474" y="392"/>
                    </a:lnTo>
                    <a:lnTo>
                      <a:pt x="474" y="372"/>
                    </a:lnTo>
                    <a:lnTo>
                      <a:pt x="464" y="356"/>
                    </a:lnTo>
                    <a:lnTo>
                      <a:pt x="464" y="290"/>
                    </a:lnTo>
                    <a:lnTo>
                      <a:pt x="478" y="266"/>
                    </a:lnTo>
                    <a:lnTo>
                      <a:pt x="474" y="184"/>
                    </a:lnTo>
                    <a:lnTo>
                      <a:pt x="492" y="168"/>
                    </a:lnTo>
                    <a:lnTo>
                      <a:pt x="486" y="124"/>
                    </a:lnTo>
                    <a:lnTo>
                      <a:pt x="474" y="106"/>
                    </a:lnTo>
                    <a:lnTo>
                      <a:pt x="466" y="60"/>
                    </a:lnTo>
                    <a:lnTo>
                      <a:pt x="474" y="34"/>
                    </a:lnTo>
                    <a:lnTo>
                      <a:pt x="456" y="12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8" name="Freeform 65"/>
              <p:cNvSpPr>
                <a:spLocks/>
              </p:cNvSpPr>
              <p:nvPr/>
            </p:nvSpPr>
            <p:spPr bwMode="gray">
              <a:xfrm>
                <a:off x="2926" y="1542"/>
                <a:ext cx="522" cy="594"/>
              </a:xfrm>
              <a:custGeom>
                <a:avLst/>
                <a:gdLst>
                  <a:gd name="T0" fmla="*/ 432 w 522"/>
                  <a:gd name="T1" fmla="*/ 2 h 594"/>
                  <a:gd name="T2" fmla="*/ 388 w 522"/>
                  <a:gd name="T3" fmla="*/ 42 h 594"/>
                  <a:gd name="T4" fmla="*/ 344 w 522"/>
                  <a:gd name="T5" fmla="*/ 32 h 594"/>
                  <a:gd name="T6" fmla="*/ 302 w 522"/>
                  <a:gd name="T7" fmla="*/ 36 h 594"/>
                  <a:gd name="T8" fmla="*/ 230 w 522"/>
                  <a:gd name="T9" fmla="*/ 40 h 594"/>
                  <a:gd name="T10" fmla="*/ 178 w 522"/>
                  <a:gd name="T11" fmla="*/ 90 h 594"/>
                  <a:gd name="T12" fmla="*/ 156 w 522"/>
                  <a:gd name="T13" fmla="*/ 138 h 594"/>
                  <a:gd name="T14" fmla="*/ 128 w 522"/>
                  <a:gd name="T15" fmla="*/ 118 h 594"/>
                  <a:gd name="T16" fmla="*/ 102 w 522"/>
                  <a:gd name="T17" fmla="*/ 126 h 594"/>
                  <a:gd name="T18" fmla="*/ 14 w 522"/>
                  <a:gd name="T19" fmla="*/ 188 h 594"/>
                  <a:gd name="T20" fmla="*/ 12 w 522"/>
                  <a:gd name="T21" fmla="*/ 226 h 594"/>
                  <a:gd name="T22" fmla="*/ 10 w 522"/>
                  <a:gd name="T23" fmla="*/ 288 h 594"/>
                  <a:gd name="T24" fmla="*/ 12 w 522"/>
                  <a:gd name="T25" fmla="*/ 330 h 594"/>
                  <a:gd name="T26" fmla="*/ 64 w 522"/>
                  <a:gd name="T27" fmla="*/ 344 h 594"/>
                  <a:gd name="T28" fmla="*/ 48 w 522"/>
                  <a:gd name="T29" fmla="*/ 366 h 594"/>
                  <a:gd name="T30" fmla="*/ 22 w 522"/>
                  <a:gd name="T31" fmla="*/ 418 h 594"/>
                  <a:gd name="T32" fmla="*/ 18 w 522"/>
                  <a:gd name="T33" fmla="*/ 442 h 594"/>
                  <a:gd name="T34" fmla="*/ 8 w 522"/>
                  <a:gd name="T35" fmla="*/ 474 h 594"/>
                  <a:gd name="T36" fmla="*/ 46 w 522"/>
                  <a:gd name="T37" fmla="*/ 492 h 594"/>
                  <a:gd name="T38" fmla="*/ 92 w 522"/>
                  <a:gd name="T39" fmla="*/ 506 h 594"/>
                  <a:gd name="T40" fmla="*/ 108 w 522"/>
                  <a:gd name="T41" fmla="*/ 558 h 594"/>
                  <a:gd name="T42" fmla="*/ 162 w 522"/>
                  <a:gd name="T43" fmla="*/ 566 h 594"/>
                  <a:gd name="T44" fmla="*/ 166 w 522"/>
                  <a:gd name="T45" fmla="*/ 534 h 594"/>
                  <a:gd name="T46" fmla="*/ 158 w 522"/>
                  <a:gd name="T47" fmla="*/ 474 h 594"/>
                  <a:gd name="T48" fmla="*/ 204 w 522"/>
                  <a:gd name="T49" fmla="*/ 444 h 594"/>
                  <a:gd name="T50" fmla="*/ 260 w 522"/>
                  <a:gd name="T51" fmla="*/ 424 h 594"/>
                  <a:gd name="T52" fmla="*/ 274 w 522"/>
                  <a:gd name="T53" fmla="*/ 458 h 594"/>
                  <a:gd name="T54" fmla="*/ 254 w 522"/>
                  <a:gd name="T55" fmla="*/ 506 h 594"/>
                  <a:gd name="T56" fmla="*/ 226 w 522"/>
                  <a:gd name="T57" fmla="*/ 542 h 594"/>
                  <a:gd name="T58" fmla="*/ 210 w 522"/>
                  <a:gd name="T59" fmla="*/ 560 h 594"/>
                  <a:gd name="T60" fmla="*/ 270 w 522"/>
                  <a:gd name="T61" fmla="*/ 588 h 594"/>
                  <a:gd name="T62" fmla="*/ 306 w 522"/>
                  <a:gd name="T63" fmla="*/ 582 h 594"/>
                  <a:gd name="T64" fmla="*/ 358 w 522"/>
                  <a:gd name="T65" fmla="*/ 558 h 594"/>
                  <a:gd name="T66" fmla="*/ 408 w 522"/>
                  <a:gd name="T67" fmla="*/ 528 h 594"/>
                  <a:gd name="T68" fmla="*/ 448 w 522"/>
                  <a:gd name="T69" fmla="*/ 558 h 594"/>
                  <a:gd name="T70" fmla="*/ 490 w 522"/>
                  <a:gd name="T71" fmla="*/ 564 h 594"/>
                  <a:gd name="T72" fmla="*/ 504 w 522"/>
                  <a:gd name="T73" fmla="*/ 488 h 594"/>
                  <a:gd name="T74" fmla="*/ 516 w 522"/>
                  <a:gd name="T75" fmla="*/ 446 h 594"/>
                  <a:gd name="T76" fmla="*/ 520 w 522"/>
                  <a:gd name="T77" fmla="*/ 398 h 594"/>
                  <a:gd name="T78" fmla="*/ 484 w 522"/>
                  <a:gd name="T79" fmla="*/ 416 h 594"/>
                  <a:gd name="T80" fmla="*/ 474 w 522"/>
                  <a:gd name="T81" fmla="*/ 392 h 594"/>
                  <a:gd name="T82" fmla="*/ 464 w 522"/>
                  <a:gd name="T83" fmla="*/ 356 h 594"/>
                  <a:gd name="T84" fmla="*/ 478 w 522"/>
                  <a:gd name="T85" fmla="*/ 266 h 594"/>
                  <a:gd name="T86" fmla="*/ 492 w 522"/>
                  <a:gd name="T87" fmla="*/ 168 h 594"/>
                  <a:gd name="T88" fmla="*/ 474 w 522"/>
                  <a:gd name="T89" fmla="*/ 106 h 594"/>
                  <a:gd name="T90" fmla="*/ 474 w 522"/>
                  <a:gd name="T91" fmla="*/ 34 h 594"/>
                  <a:gd name="T92" fmla="*/ 448 w 522"/>
                  <a:gd name="T93" fmla="*/ 0 h 59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522" h="594">
                    <a:moveTo>
                      <a:pt x="448" y="0"/>
                    </a:moveTo>
                    <a:lnTo>
                      <a:pt x="432" y="2"/>
                    </a:lnTo>
                    <a:lnTo>
                      <a:pt x="408" y="28"/>
                    </a:lnTo>
                    <a:lnTo>
                      <a:pt x="388" y="42"/>
                    </a:lnTo>
                    <a:lnTo>
                      <a:pt x="366" y="34"/>
                    </a:lnTo>
                    <a:lnTo>
                      <a:pt x="344" y="32"/>
                    </a:lnTo>
                    <a:lnTo>
                      <a:pt x="314" y="44"/>
                    </a:lnTo>
                    <a:lnTo>
                      <a:pt x="302" y="36"/>
                    </a:lnTo>
                    <a:lnTo>
                      <a:pt x="274" y="36"/>
                    </a:lnTo>
                    <a:lnTo>
                      <a:pt x="230" y="40"/>
                    </a:lnTo>
                    <a:lnTo>
                      <a:pt x="220" y="40"/>
                    </a:lnTo>
                    <a:lnTo>
                      <a:pt x="178" y="90"/>
                    </a:lnTo>
                    <a:lnTo>
                      <a:pt x="178" y="122"/>
                    </a:lnTo>
                    <a:lnTo>
                      <a:pt x="156" y="138"/>
                    </a:lnTo>
                    <a:lnTo>
                      <a:pt x="132" y="132"/>
                    </a:lnTo>
                    <a:lnTo>
                      <a:pt x="128" y="118"/>
                    </a:lnTo>
                    <a:lnTo>
                      <a:pt x="114" y="110"/>
                    </a:lnTo>
                    <a:lnTo>
                      <a:pt x="102" y="126"/>
                    </a:lnTo>
                    <a:lnTo>
                      <a:pt x="64" y="146"/>
                    </a:lnTo>
                    <a:lnTo>
                      <a:pt x="14" y="188"/>
                    </a:lnTo>
                    <a:lnTo>
                      <a:pt x="0" y="214"/>
                    </a:lnTo>
                    <a:lnTo>
                      <a:pt x="12" y="226"/>
                    </a:lnTo>
                    <a:lnTo>
                      <a:pt x="18" y="258"/>
                    </a:lnTo>
                    <a:lnTo>
                      <a:pt x="10" y="288"/>
                    </a:lnTo>
                    <a:lnTo>
                      <a:pt x="0" y="310"/>
                    </a:lnTo>
                    <a:lnTo>
                      <a:pt x="12" y="330"/>
                    </a:lnTo>
                    <a:lnTo>
                      <a:pt x="42" y="334"/>
                    </a:lnTo>
                    <a:lnTo>
                      <a:pt x="64" y="344"/>
                    </a:lnTo>
                    <a:lnTo>
                      <a:pt x="60" y="362"/>
                    </a:lnTo>
                    <a:lnTo>
                      <a:pt x="48" y="366"/>
                    </a:lnTo>
                    <a:lnTo>
                      <a:pt x="36" y="386"/>
                    </a:lnTo>
                    <a:lnTo>
                      <a:pt x="22" y="418"/>
                    </a:lnTo>
                    <a:lnTo>
                      <a:pt x="8" y="422"/>
                    </a:lnTo>
                    <a:lnTo>
                      <a:pt x="18" y="442"/>
                    </a:lnTo>
                    <a:lnTo>
                      <a:pt x="16" y="460"/>
                    </a:lnTo>
                    <a:lnTo>
                      <a:pt x="8" y="474"/>
                    </a:lnTo>
                    <a:lnTo>
                      <a:pt x="36" y="482"/>
                    </a:lnTo>
                    <a:lnTo>
                      <a:pt x="46" y="492"/>
                    </a:lnTo>
                    <a:lnTo>
                      <a:pt x="76" y="492"/>
                    </a:lnTo>
                    <a:lnTo>
                      <a:pt x="92" y="506"/>
                    </a:lnTo>
                    <a:lnTo>
                      <a:pt x="108" y="530"/>
                    </a:lnTo>
                    <a:lnTo>
                      <a:pt x="108" y="558"/>
                    </a:lnTo>
                    <a:lnTo>
                      <a:pt x="126" y="568"/>
                    </a:lnTo>
                    <a:lnTo>
                      <a:pt x="162" y="566"/>
                    </a:lnTo>
                    <a:lnTo>
                      <a:pt x="156" y="548"/>
                    </a:lnTo>
                    <a:lnTo>
                      <a:pt x="166" y="534"/>
                    </a:lnTo>
                    <a:lnTo>
                      <a:pt x="168" y="486"/>
                    </a:lnTo>
                    <a:lnTo>
                      <a:pt x="158" y="474"/>
                    </a:lnTo>
                    <a:lnTo>
                      <a:pt x="178" y="448"/>
                    </a:lnTo>
                    <a:lnTo>
                      <a:pt x="204" y="444"/>
                    </a:lnTo>
                    <a:lnTo>
                      <a:pt x="220" y="424"/>
                    </a:lnTo>
                    <a:lnTo>
                      <a:pt x="260" y="424"/>
                    </a:lnTo>
                    <a:lnTo>
                      <a:pt x="274" y="438"/>
                    </a:lnTo>
                    <a:lnTo>
                      <a:pt x="274" y="458"/>
                    </a:lnTo>
                    <a:lnTo>
                      <a:pt x="280" y="474"/>
                    </a:lnTo>
                    <a:lnTo>
                      <a:pt x="254" y="506"/>
                    </a:lnTo>
                    <a:lnTo>
                      <a:pt x="248" y="528"/>
                    </a:lnTo>
                    <a:lnTo>
                      <a:pt x="226" y="542"/>
                    </a:lnTo>
                    <a:lnTo>
                      <a:pt x="214" y="542"/>
                    </a:lnTo>
                    <a:lnTo>
                      <a:pt x="210" y="560"/>
                    </a:lnTo>
                    <a:lnTo>
                      <a:pt x="232" y="582"/>
                    </a:lnTo>
                    <a:lnTo>
                      <a:pt x="270" y="588"/>
                    </a:lnTo>
                    <a:lnTo>
                      <a:pt x="292" y="594"/>
                    </a:lnTo>
                    <a:lnTo>
                      <a:pt x="306" y="582"/>
                    </a:lnTo>
                    <a:lnTo>
                      <a:pt x="330" y="556"/>
                    </a:lnTo>
                    <a:lnTo>
                      <a:pt x="358" y="558"/>
                    </a:lnTo>
                    <a:lnTo>
                      <a:pt x="378" y="540"/>
                    </a:lnTo>
                    <a:lnTo>
                      <a:pt x="408" y="528"/>
                    </a:lnTo>
                    <a:lnTo>
                      <a:pt x="428" y="542"/>
                    </a:lnTo>
                    <a:lnTo>
                      <a:pt x="448" y="558"/>
                    </a:lnTo>
                    <a:lnTo>
                      <a:pt x="470" y="542"/>
                    </a:lnTo>
                    <a:lnTo>
                      <a:pt x="490" y="564"/>
                    </a:lnTo>
                    <a:lnTo>
                      <a:pt x="498" y="544"/>
                    </a:lnTo>
                    <a:lnTo>
                      <a:pt x="504" y="488"/>
                    </a:lnTo>
                    <a:lnTo>
                      <a:pt x="514" y="480"/>
                    </a:lnTo>
                    <a:lnTo>
                      <a:pt x="516" y="446"/>
                    </a:lnTo>
                    <a:lnTo>
                      <a:pt x="522" y="434"/>
                    </a:lnTo>
                    <a:lnTo>
                      <a:pt x="520" y="398"/>
                    </a:lnTo>
                    <a:lnTo>
                      <a:pt x="510" y="390"/>
                    </a:lnTo>
                    <a:lnTo>
                      <a:pt x="484" y="416"/>
                    </a:lnTo>
                    <a:lnTo>
                      <a:pt x="466" y="416"/>
                    </a:lnTo>
                    <a:lnTo>
                      <a:pt x="474" y="392"/>
                    </a:lnTo>
                    <a:lnTo>
                      <a:pt x="474" y="372"/>
                    </a:lnTo>
                    <a:lnTo>
                      <a:pt x="464" y="356"/>
                    </a:lnTo>
                    <a:lnTo>
                      <a:pt x="464" y="290"/>
                    </a:lnTo>
                    <a:lnTo>
                      <a:pt x="478" y="266"/>
                    </a:lnTo>
                    <a:lnTo>
                      <a:pt x="474" y="184"/>
                    </a:lnTo>
                    <a:lnTo>
                      <a:pt x="492" y="168"/>
                    </a:lnTo>
                    <a:lnTo>
                      <a:pt x="486" y="124"/>
                    </a:lnTo>
                    <a:lnTo>
                      <a:pt x="474" y="106"/>
                    </a:lnTo>
                    <a:lnTo>
                      <a:pt x="466" y="60"/>
                    </a:lnTo>
                    <a:lnTo>
                      <a:pt x="474" y="34"/>
                    </a:lnTo>
                    <a:lnTo>
                      <a:pt x="456" y="12"/>
                    </a:lnTo>
                    <a:lnTo>
                      <a:pt x="448" y="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39" name="Freeform 66"/>
              <p:cNvSpPr>
                <a:spLocks/>
              </p:cNvSpPr>
              <p:nvPr/>
            </p:nvSpPr>
            <p:spPr bwMode="gray">
              <a:xfrm>
                <a:off x="2496" y="1912"/>
                <a:ext cx="448" cy="322"/>
              </a:xfrm>
              <a:custGeom>
                <a:avLst/>
                <a:gdLst>
                  <a:gd name="T0" fmla="*/ 66 w 448"/>
                  <a:gd name="T1" fmla="*/ 60 h 322"/>
                  <a:gd name="T2" fmla="*/ 30 w 448"/>
                  <a:gd name="T3" fmla="*/ 64 h 322"/>
                  <a:gd name="T4" fmla="*/ 32 w 448"/>
                  <a:gd name="T5" fmla="*/ 80 h 322"/>
                  <a:gd name="T6" fmla="*/ 54 w 448"/>
                  <a:gd name="T7" fmla="*/ 92 h 322"/>
                  <a:gd name="T8" fmla="*/ 60 w 448"/>
                  <a:gd name="T9" fmla="*/ 130 h 322"/>
                  <a:gd name="T10" fmla="*/ 52 w 448"/>
                  <a:gd name="T11" fmla="*/ 162 h 322"/>
                  <a:gd name="T12" fmla="*/ 26 w 448"/>
                  <a:gd name="T13" fmla="*/ 178 h 322"/>
                  <a:gd name="T14" fmla="*/ 12 w 448"/>
                  <a:gd name="T15" fmla="*/ 190 h 322"/>
                  <a:gd name="T16" fmla="*/ 14 w 448"/>
                  <a:gd name="T17" fmla="*/ 226 h 322"/>
                  <a:gd name="T18" fmla="*/ 0 w 448"/>
                  <a:gd name="T19" fmla="*/ 242 h 322"/>
                  <a:gd name="T20" fmla="*/ 0 w 448"/>
                  <a:gd name="T21" fmla="*/ 270 h 322"/>
                  <a:gd name="T22" fmla="*/ 24 w 448"/>
                  <a:gd name="T23" fmla="*/ 292 h 322"/>
                  <a:gd name="T24" fmla="*/ 32 w 448"/>
                  <a:gd name="T25" fmla="*/ 314 h 322"/>
                  <a:gd name="T26" fmla="*/ 54 w 448"/>
                  <a:gd name="T27" fmla="*/ 310 h 322"/>
                  <a:gd name="T28" fmla="*/ 88 w 448"/>
                  <a:gd name="T29" fmla="*/ 292 h 322"/>
                  <a:gd name="T30" fmla="*/ 114 w 448"/>
                  <a:gd name="T31" fmla="*/ 260 h 322"/>
                  <a:gd name="T32" fmla="*/ 130 w 448"/>
                  <a:gd name="T33" fmla="*/ 256 h 322"/>
                  <a:gd name="T34" fmla="*/ 152 w 448"/>
                  <a:gd name="T35" fmla="*/ 276 h 322"/>
                  <a:gd name="T36" fmla="*/ 176 w 448"/>
                  <a:gd name="T37" fmla="*/ 286 h 322"/>
                  <a:gd name="T38" fmla="*/ 190 w 448"/>
                  <a:gd name="T39" fmla="*/ 302 h 322"/>
                  <a:gd name="T40" fmla="*/ 194 w 448"/>
                  <a:gd name="T41" fmla="*/ 322 h 322"/>
                  <a:gd name="T42" fmla="*/ 228 w 448"/>
                  <a:gd name="T43" fmla="*/ 320 h 322"/>
                  <a:gd name="T44" fmla="*/ 254 w 448"/>
                  <a:gd name="T45" fmla="*/ 310 h 322"/>
                  <a:gd name="T46" fmla="*/ 276 w 448"/>
                  <a:gd name="T47" fmla="*/ 320 h 322"/>
                  <a:gd name="T48" fmla="*/ 300 w 448"/>
                  <a:gd name="T49" fmla="*/ 318 h 322"/>
                  <a:gd name="T50" fmla="*/ 314 w 448"/>
                  <a:gd name="T51" fmla="*/ 302 h 322"/>
                  <a:gd name="T52" fmla="*/ 338 w 448"/>
                  <a:gd name="T53" fmla="*/ 304 h 322"/>
                  <a:gd name="T54" fmla="*/ 352 w 448"/>
                  <a:gd name="T55" fmla="*/ 316 h 322"/>
                  <a:gd name="T56" fmla="*/ 374 w 448"/>
                  <a:gd name="T57" fmla="*/ 288 h 322"/>
                  <a:gd name="T58" fmla="*/ 376 w 448"/>
                  <a:gd name="T59" fmla="*/ 252 h 322"/>
                  <a:gd name="T60" fmla="*/ 358 w 448"/>
                  <a:gd name="T61" fmla="*/ 232 h 322"/>
                  <a:gd name="T62" fmla="*/ 360 w 448"/>
                  <a:gd name="T63" fmla="*/ 200 h 322"/>
                  <a:gd name="T64" fmla="*/ 370 w 448"/>
                  <a:gd name="T65" fmla="*/ 186 h 322"/>
                  <a:gd name="T66" fmla="*/ 378 w 448"/>
                  <a:gd name="T67" fmla="*/ 142 h 322"/>
                  <a:gd name="T68" fmla="*/ 406 w 448"/>
                  <a:gd name="T69" fmla="*/ 128 h 322"/>
                  <a:gd name="T70" fmla="*/ 426 w 448"/>
                  <a:gd name="T71" fmla="*/ 108 h 322"/>
                  <a:gd name="T72" fmla="*/ 438 w 448"/>
                  <a:gd name="T73" fmla="*/ 104 h 322"/>
                  <a:gd name="T74" fmla="*/ 446 w 448"/>
                  <a:gd name="T75" fmla="*/ 90 h 322"/>
                  <a:gd name="T76" fmla="*/ 448 w 448"/>
                  <a:gd name="T77" fmla="*/ 72 h 322"/>
                  <a:gd name="T78" fmla="*/ 438 w 448"/>
                  <a:gd name="T79" fmla="*/ 52 h 322"/>
                  <a:gd name="T80" fmla="*/ 422 w 448"/>
                  <a:gd name="T81" fmla="*/ 56 h 322"/>
                  <a:gd name="T82" fmla="*/ 394 w 448"/>
                  <a:gd name="T83" fmla="*/ 52 h 322"/>
                  <a:gd name="T84" fmla="*/ 376 w 448"/>
                  <a:gd name="T85" fmla="*/ 44 h 322"/>
                  <a:gd name="T86" fmla="*/ 368 w 448"/>
                  <a:gd name="T87" fmla="*/ 40 h 322"/>
                  <a:gd name="T88" fmla="*/ 366 w 448"/>
                  <a:gd name="T89" fmla="*/ 54 h 322"/>
                  <a:gd name="T90" fmla="*/ 340 w 448"/>
                  <a:gd name="T91" fmla="*/ 68 h 322"/>
                  <a:gd name="T92" fmla="*/ 314 w 448"/>
                  <a:gd name="T93" fmla="*/ 68 h 322"/>
                  <a:gd name="T94" fmla="*/ 294 w 448"/>
                  <a:gd name="T95" fmla="*/ 46 h 322"/>
                  <a:gd name="T96" fmla="*/ 276 w 448"/>
                  <a:gd name="T97" fmla="*/ 20 h 322"/>
                  <a:gd name="T98" fmla="*/ 242 w 448"/>
                  <a:gd name="T99" fmla="*/ 22 h 322"/>
                  <a:gd name="T100" fmla="*/ 224 w 448"/>
                  <a:gd name="T101" fmla="*/ 36 h 322"/>
                  <a:gd name="T102" fmla="*/ 208 w 448"/>
                  <a:gd name="T103" fmla="*/ 46 h 322"/>
                  <a:gd name="T104" fmla="*/ 190 w 448"/>
                  <a:gd name="T105" fmla="*/ 34 h 322"/>
                  <a:gd name="T106" fmla="*/ 192 w 448"/>
                  <a:gd name="T107" fmla="*/ 10 h 322"/>
                  <a:gd name="T108" fmla="*/ 176 w 448"/>
                  <a:gd name="T109" fmla="*/ 0 h 322"/>
                  <a:gd name="T110" fmla="*/ 148 w 448"/>
                  <a:gd name="T111" fmla="*/ 2 h 322"/>
                  <a:gd name="T112" fmla="*/ 140 w 448"/>
                  <a:gd name="T113" fmla="*/ 14 h 322"/>
                  <a:gd name="T114" fmla="*/ 140 w 448"/>
                  <a:gd name="T115" fmla="*/ 32 h 322"/>
                  <a:gd name="T116" fmla="*/ 114 w 448"/>
                  <a:gd name="T117" fmla="*/ 52 h 322"/>
                  <a:gd name="T118" fmla="*/ 90 w 448"/>
                  <a:gd name="T119" fmla="*/ 64 h 322"/>
                  <a:gd name="T120" fmla="*/ 66 w 448"/>
                  <a:gd name="T121" fmla="*/ 60 h 32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448" h="322">
                    <a:moveTo>
                      <a:pt x="66" y="60"/>
                    </a:moveTo>
                    <a:lnTo>
                      <a:pt x="30" y="64"/>
                    </a:lnTo>
                    <a:lnTo>
                      <a:pt x="32" y="80"/>
                    </a:lnTo>
                    <a:lnTo>
                      <a:pt x="54" y="92"/>
                    </a:lnTo>
                    <a:lnTo>
                      <a:pt x="60" y="130"/>
                    </a:lnTo>
                    <a:lnTo>
                      <a:pt x="52" y="162"/>
                    </a:lnTo>
                    <a:lnTo>
                      <a:pt x="26" y="178"/>
                    </a:lnTo>
                    <a:lnTo>
                      <a:pt x="12" y="190"/>
                    </a:lnTo>
                    <a:lnTo>
                      <a:pt x="14" y="226"/>
                    </a:lnTo>
                    <a:lnTo>
                      <a:pt x="0" y="242"/>
                    </a:lnTo>
                    <a:lnTo>
                      <a:pt x="0" y="270"/>
                    </a:lnTo>
                    <a:lnTo>
                      <a:pt x="24" y="292"/>
                    </a:lnTo>
                    <a:lnTo>
                      <a:pt x="32" y="314"/>
                    </a:lnTo>
                    <a:lnTo>
                      <a:pt x="54" y="310"/>
                    </a:lnTo>
                    <a:lnTo>
                      <a:pt x="88" y="292"/>
                    </a:lnTo>
                    <a:lnTo>
                      <a:pt x="114" y="260"/>
                    </a:lnTo>
                    <a:lnTo>
                      <a:pt x="130" y="256"/>
                    </a:lnTo>
                    <a:lnTo>
                      <a:pt x="152" y="276"/>
                    </a:lnTo>
                    <a:lnTo>
                      <a:pt x="176" y="286"/>
                    </a:lnTo>
                    <a:lnTo>
                      <a:pt x="190" y="302"/>
                    </a:lnTo>
                    <a:lnTo>
                      <a:pt x="194" y="322"/>
                    </a:lnTo>
                    <a:lnTo>
                      <a:pt x="228" y="320"/>
                    </a:lnTo>
                    <a:lnTo>
                      <a:pt x="254" y="310"/>
                    </a:lnTo>
                    <a:lnTo>
                      <a:pt x="276" y="320"/>
                    </a:lnTo>
                    <a:lnTo>
                      <a:pt x="300" y="318"/>
                    </a:lnTo>
                    <a:lnTo>
                      <a:pt x="314" y="302"/>
                    </a:lnTo>
                    <a:lnTo>
                      <a:pt x="338" y="304"/>
                    </a:lnTo>
                    <a:lnTo>
                      <a:pt x="352" y="316"/>
                    </a:lnTo>
                    <a:lnTo>
                      <a:pt x="374" y="288"/>
                    </a:lnTo>
                    <a:lnTo>
                      <a:pt x="376" y="252"/>
                    </a:lnTo>
                    <a:lnTo>
                      <a:pt x="358" y="232"/>
                    </a:lnTo>
                    <a:lnTo>
                      <a:pt x="360" y="200"/>
                    </a:lnTo>
                    <a:lnTo>
                      <a:pt x="370" y="186"/>
                    </a:lnTo>
                    <a:lnTo>
                      <a:pt x="378" y="142"/>
                    </a:lnTo>
                    <a:lnTo>
                      <a:pt x="406" y="128"/>
                    </a:lnTo>
                    <a:lnTo>
                      <a:pt x="426" y="108"/>
                    </a:lnTo>
                    <a:lnTo>
                      <a:pt x="438" y="104"/>
                    </a:lnTo>
                    <a:lnTo>
                      <a:pt x="446" y="90"/>
                    </a:lnTo>
                    <a:lnTo>
                      <a:pt x="448" y="72"/>
                    </a:lnTo>
                    <a:lnTo>
                      <a:pt x="438" y="52"/>
                    </a:lnTo>
                    <a:lnTo>
                      <a:pt x="422" y="56"/>
                    </a:lnTo>
                    <a:lnTo>
                      <a:pt x="394" y="52"/>
                    </a:lnTo>
                    <a:lnTo>
                      <a:pt x="376" y="44"/>
                    </a:lnTo>
                    <a:lnTo>
                      <a:pt x="368" y="40"/>
                    </a:lnTo>
                    <a:lnTo>
                      <a:pt x="366" y="54"/>
                    </a:lnTo>
                    <a:lnTo>
                      <a:pt x="340" y="68"/>
                    </a:lnTo>
                    <a:lnTo>
                      <a:pt x="314" y="68"/>
                    </a:lnTo>
                    <a:lnTo>
                      <a:pt x="294" y="46"/>
                    </a:lnTo>
                    <a:lnTo>
                      <a:pt x="276" y="20"/>
                    </a:lnTo>
                    <a:lnTo>
                      <a:pt x="242" y="22"/>
                    </a:lnTo>
                    <a:lnTo>
                      <a:pt x="224" y="36"/>
                    </a:lnTo>
                    <a:lnTo>
                      <a:pt x="208" y="46"/>
                    </a:lnTo>
                    <a:lnTo>
                      <a:pt x="190" y="34"/>
                    </a:lnTo>
                    <a:lnTo>
                      <a:pt x="192" y="10"/>
                    </a:lnTo>
                    <a:lnTo>
                      <a:pt x="176" y="0"/>
                    </a:lnTo>
                    <a:lnTo>
                      <a:pt x="148" y="2"/>
                    </a:lnTo>
                    <a:lnTo>
                      <a:pt x="140" y="14"/>
                    </a:lnTo>
                    <a:lnTo>
                      <a:pt x="140" y="32"/>
                    </a:lnTo>
                    <a:lnTo>
                      <a:pt x="114" y="52"/>
                    </a:lnTo>
                    <a:lnTo>
                      <a:pt x="90" y="64"/>
                    </a:lnTo>
                    <a:lnTo>
                      <a:pt x="66" y="6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0" name="Freeform 67"/>
              <p:cNvSpPr>
                <a:spLocks/>
              </p:cNvSpPr>
              <p:nvPr/>
            </p:nvSpPr>
            <p:spPr bwMode="gray">
              <a:xfrm>
                <a:off x="2496" y="1912"/>
                <a:ext cx="448" cy="322"/>
              </a:xfrm>
              <a:custGeom>
                <a:avLst/>
                <a:gdLst>
                  <a:gd name="T0" fmla="*/ 66 w 448"/>
                  <a:gd name="T1" fmla="*/ 60 h 322"/>
                  <a:gd name="T2" fmla="*/ 30 w 448"/>
                  <a:gd name="T3" fmla="*/ 64 h 322"/>
                  <a:gd name="T4" fmla="*/ 32 w 448"/>
                  <a:gd name="T5" fmla="*/ 80 h 322"/>
                  <a:gd name="T6" fmla="*/ 54 w 448"/>
                  <a:gd name="T7" fmla="*/ 92 h 322"/>
                  <a:gd name="T8" fmla="*/ 60 w 448"/>
                  <a:gd name="T9" fmla="*/ 130 h 322"/>
                  <a:gd name="T10" fmla="*/ 52 w 448"/>
                  <a:gd name="T11" fmla="*/ 162 h 322"/>
                  <a:gd name="T12" fmla="*/ 26 w 448"/>
                  <a:gd name="T13" fmla="*/ 178 h 322"/>
                  <a:gd name="T14" fmla="*/ 12 w 448"/>
                  <a:gd name="T15" fmla="*/ 190 h 322"/>
                  <a:gd name="T16" fmla="*/ 14 w 448"/>
                  <a:gd name="T17" fmla="*/ 226 h 322"/>
                  <a:gd name="T18" fmla="*/ 0 w 448"/>
                  <a:gd name="T19" fmla="*/ 242 h 322"/>
                  <a:gd name="T20" fmla="*/ 0 w 448"/>
                  <a:gd name="T21" fmla="*/ 270 h 322"/>
                  <a:gd name="T22" fmla="*/ 24 w 448"/>
                  <a:gd name="T23" fmla="*/ 292 h 322"/>
                  <a:gd name="T24" fmla="*/ 32 w 448"/>
                  <a:gd name="T25" fmla="*/ 314 h 322"/>
                  <a:gd name="T26" fmla="*/ 54 w 448"/>
                  <a:gd name="T27" fmla="*/ 310 h 322"/>
                  <a:gd name="T28" fmla="*/ 88 w 448"/>
                  <a:gd name="T29" fmla="*/ 292 h 322"/>
                  <a:gd name="T30" fmla="*/ 114 w 448"/>
                  <a:gd name="T31" fmla="*/ 260 h 322"/>
                  <a:gd name="T32" fmla="*/ 130 w 448"/>
                  <a:gd name="T33" fmla="*/ 256 h 322"/>
                  <a:gd name="T34" fmla="*/ 152 w 448"/>
                  <a:gd name="T35" fmla="*/ 276 h 322"/>
                  <a:gd name="T36" fmla="*/ 176 w 448"/>
                  <a:gd name="T37" fmla="*/ 286 h 322"/>
                  <a:gd name="T38" fmla="*/ 190 w 448"/>
                  <a:gd name="T39" fmla="*/ 302 h 322"/>
                  <a:gd name="T40" fmla="*/ 194 w 448"/>
                  <a:gd name="T41" fmla="*/ 322 h 322"/>
                  <a:gd name="T42" fmla="*/ 228 w 448"/>
                  <a:gd name="T43" fmla="*/ 320 h 322"/>
                  <a:gd name="T44" fmla="*/ 254 w 448"/>
                  <a:gd name="T45" fmla="*/ 310 h 322"/>
                  <a:gd name="T46" fmla="*/ 276 w 448"/>
                  <a:gd name="T47" fmla="*/ 320 h 322"/>
                  <a:gd name="T48" fmla="*/ 300 w 448"/>
                  <a:gd name="T49" fmla="*/ 318 h 322"/>
                  <a:gd name="T50" fmla="*/ 314 w 448"/>
                  <a:gd name="T51" fmla="*/ 302 h 322"/>
                  <a:gd name="T52" fmla="*/ 338 w 448"/>
                  <a:gd name="T53" fmla="*/ 304 h 322"/>
                  <a:gd name="T54" fmla="*/ 352 w 448"/>
                  <a:gd name="T55" fmla="*/ 316 h 322"/>
                  <a:gd name="T56" fmla="*/ 374 w 448"/>
                  <a:gd name="T57" fmla="*/ 288 h 322"/>
                  <a:gd name="T58" fmla="*/ 376 w 448"/>
                  <a:gd name="T59" fmla="*/ 252 h 322"/>
                  <a:gd name="T60" fmla="*/ 358 w 448"/>
                  <a:gd name="T61" fmla="*/ 232 h 322"/>
                  <a:gd name="T62" fmla="*/ 360 w 448"/>
                  <a:gd name="T63" fmla="*/ 200 h 322"/>
                  <a:gd name="T64" fmla="*/ 370 w 448"/>
                  <a:gd name="T65" fmla="*/ 186 h 322"/>
                  <a:gd name="T66" fmla="*/ 378 w 448"/>
                  <a:gd name="T67" fmla="*/ 142 h 322"/>
                  <a:gd name="T68" fmla="*/ 406 w 448"/>
                  <a:gd name="T69" fmla="*/ 128 h 322"/>
                  <a:gd name="T70" fmla="*/ 426 w 448"/>
                  <a:gd name="T71" fmla="*/ 108 h 322"/>
                  <a:gd name="T72" fmla="*/ 438 w 448"/>
                  <a:gd name="T73" fmla="*/ 104 h 322"/>
                  <a:gd name="T74" fmla="*/ 446 w 448"/>
                  <a:gd name="T75" fmla="*/ 90 h 322"/>
                  <a:gd name="T76" fmla="*/ 448 w 448"/>
                  <a:gd name="T77" fmla="*/ 72 h 322"/>
                  <a:gd name="T78" fmla="*/ 438 w 448"/>
                  <a:gd name="T79" fmla="*/ 52 h 322"/>
                  <a:gd name="T80" fmla="*/ 422 w 448"/>
                  <a:gd name="T81" fmla="*/ 56 h 322"/>
                  <a:gd name="T82" fmla="*/ 394 w 448"/>
                  <a:gd name="T83" fmla="*/ 52 h 322"/>
                  <a:gd name="T84" fmla="*/ 376 w 448"/>
                  <a:gd name="T85" fmla="*/ 44 h 322"/>
                  <a:gd name="T86" fmla="*/ 368 w 448"/>
                  <a:gd name="T87" fmla="*/ 40 h 322"/>
                  <a:gd name="T88" fmla="*/ 366 w 448"/>
                  <a:gd name="T89" fmla="*/ 54 h 322"/>
                  <a:gd name="T90" fmla="*/ 340 w 448"/>
                  <a:gd name="T91" fmla="*/ 68 h 322"/>
                  <a:gd name="T92" fmla="*/ 314 w 448"/>
                  <a:gd name="T93" fmla="*/ 68 h 322"/>
                  <a:gd name="T94" fmla="*/ 294 w 448"/>
                  <a:gd name="T95" fmla="*/ 46 h 322"/>
                  <a:gd name="T96" fmla="*/ 276 w 448"/>
                  <a:gd name="T97" fmla="*/ 20 h 322"/>
                  <a:gd name="T98" fmla="*/ 242 w 448"/>
                  <a:gd name="T99" fmla="*/ 22 h 322"/>
                  <a:gd name="T100" fmla="*/ 224 w 448"/>
                  <a:gd name="T101" fmla="*/ 36 h 322"/>
                  <a:gd name="T102" fmla="*/ 208 w 448"/>
                  <a:gd name="T103" fmla="*/ 46 h 322"/>
                  <a:gd name="T104" fmla="*/ 190 w 448"/>
                  <a:gd name="T105" fmla="*/ 34 h 322"/>
                  <a:gd name="T106" fmla="*/ 192 w 448"/>
                  <a:gd name="T107" fmla="*/ 10 h 322"/>
                  <a:gd name="T108" fmla="*/ 176 w 448"/>
                  <a:gd name="T109" fmla="*/ 0 h 322"/>
                  <a:gd name="T110" fmla="*/ 148 w 448"/>
                  <a:gd name="T111" fmla="*/ 2 h 322"/>
                  <a:gd name="T112" fmla="*/ 140 w 448"/>
                  <a:gd name="T113" fmla="*/ 14 h 322"/>
                  <a:gd name="T114" fmla="*/ 140 w 448"/>
                  <a:gd name="T115" fmla="*/ 32 h 322"/>
                  <a:gd name="T116" fmla="*/ 114 w 448"/>
                  <a:gd name="T117" fmla="*/ 52 h 322"/>
                  <a:gd name="T118" fmla="*/ 90 w 448"/>
                  <a:gd name="T119" fmla="*/ 64 h 322"/>
                  <a:gd name="T120" fmla="*/ 66 w 448"/>
                  <a:gd name="T121" fmla="*/ 60 h 32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448" h="322">
                    <a:moveTo>
                      <a:pt x="66" y="60"/>
                    </a:moveTo>
                    <a:lnTo>
                      <a:pt x="30" y="64"/>
                    </a:lnTo>
                    <a:lnTo>
                      <a:pt x="32" y="80"/>
                    </a:lnTo>
                    <a:lnTo>
                      <a:pt x="54" y="92"/>
                    </a:lnTo>
                    <a:lnTo>
                      <a:pt x="60" y="130"/>
                    </a:lnTo>
                    <a:lnTo>
                      <a:pt x="52" y="162"/>
                    </a:lnTo>
                    <a:lnTo>
                      <a:pt x="26" y="178"/>
                    </a:lnTo>
                    <a:lnTo>
                      <a:pt x="12" y="190"/>
                    </a:lnTo>
                    <a:lnTo>
                      <a:pt x="14" y="226"/>
                    </a:lnTo>
                    <a:lnTo>
                      <a:pt x="0" y="242"/>
                    </a:lnTo>
                    <a:lnTo>
                      <a:pt x="0" y="270"/>
                    </a:lnTo>
                    <a:lnTo>
                      <a:pt x="24" y="292"/>
                    </a:lnTo>
                    <a:lnTo>
                      <a:pt x="32" y="314"/>
                    </a:lnTo>
                    <a:lnTo>
                      <a:pt x="54" y="310"/>
                    </a:lnTo>
                    <a:lnTo>
                      <a:pt x="88" y="292"/>
                    </a:lnTo>
                    <a:lnTo>
                      <a:pt x="114" y="260"/>
                    </a:lnTo>
                    <a:lnTo>
                      <a:pt x="130" y="256"/>
                    </a:lnTo>
                    <a:lnTo>
                      <a:pt x="152" y="276"/>
                    </a:lnTo>
                    <a:lnTo>
                      <a:pt x="176" y="286"/>
                    </a:lnTo>
                    <a:lnTo>
                      <a:pt x="190" y="302"/>
                    </a:lnTo>
                    <a:lnTo>
                      <a:pt x="194" y="322"/>
                    </a:lnTo>
                    <a:lnTo>
                      <a:pt x="228" y="320"/>
                    </a:lnTo>
                    <a:lnTo>
                      <a:pt x="254" y="310"/>
                    </a:lnTo>
                    <a:lnTo>
                      <a:pt x="276" y="320"/>
                    </a:lnTo>
                    <a:lnTo>
                      <a:pt x="300" y="318"/>
                    </a:lnTo>
                    <a:lnTo>
                      <a:pt x="314" y="302"/>
                    </a:lnTo>
                    <a:lnTo>
                      <a:pt x="338" y="304"/>
                    </a:lnTo>
                    <a:lnTo>
                      <a:pt x="352" y="316"/>
                    </a:lnTo>
                    <a:lnTo>
                      <a:pt x="374" y="288"/>
                    </a:lnTo>
                    <a:lnTo>
                      <a:pt x="376" y="252"/>
                    </a:lnTo>
                    <a:lnTo>
                      <a:pt x="358" y="232"/>
                    </a:lnTo>
                    <a:lnTo>
                      <a:pt x="360" y="200"/>
                    </a:lnTo>
                    <a:lnTo>
                      <a:pt x="370" y="186"/>
                    </a:lnTo>
                    <a:lnTo>
                      <a:pt x="378" y="142"/>
                    </a:lnTo>
                    <a:lnTo>
                      <a:pt x="406" y="128"/>
                    </a:lnTo>
                    <a:lnTo>
                      <a:pt x="426" y="108"/>
                    </a:lnTo>
                    <a:lnTo>
                      <a:pt x="438" y="104"/>
                    </a:lnTo>
                    <a:lnTo>
                      <a:pt x="446" y="90"/>
                    </a:lnTo>
                    <a:lnTo>
                      <a:pt x="448" y="72"/>
                    </a:lnTo>
                    <a:lnTo>
                      <a:pt x="438" y="52"/>
                    </a:lnTo>
                    <a:lnTo>
                      <a:pt x="422" y="56"/>
                    </a:lnTo>
                    <a:lnTo>
                      <a:pt x="394" y="52"/>
                    </a:lnTo>
                    <a:lnTo>
                      <a:pt x="376" y="44"/>
                    </a:lnTo>
                    <a:lnTo>
                      <a:pt x="368" y="40"/>
                    </a:lnTo>
                    <a:lnTo>
                      <a:pt x="366" y="54"/>
                    </a:lnTo>
                    <a:lnTo>
                      <a:pt x="340" y="68"/>
                    </a:lnTo>
                    <a:lnTo>
                      <a:pt x="314" y="68"/>
                    </a:lnTo>
                    <a:lnTo>
                      <a:pt x="294" y="46"/>
                    </a:lnTo>
                    <a:lnTo>
                      <a:pt x="276" y="20"/>
                    </a:lnTo>
                    <a:lnTo>
                      <a:pt x="242" y="22"/>
                    </a:lnTo>
                    <a:lnTo>
                      <a:pt x="224" y="36"/>
                    </a:lnTo>
                    <a:lnTo>
                      <a:pt x="208" y="46"/>
                    </a:lnTo>
                    <a:lnTo>
                      <a:pt x="190" y="34"/>
                    </a:lnTo>
                    <a:lnTo>
                      <a:pt x="192" y="10"/>
                    </a:lnTo>
                    <a:lnTo>
                      <a:pt x="176" y="0"/>
                    </a:lnTo>
                    <a:lnTo>
                      <a:pt x="148" y="2"/>
                    </a:lnTo>
                    <a:lnTo>
                      <a:pt x="140" y="14"/>
                    </a:lnTo>
                    <a:lnTo>
                      <a:pt x="140" y="32"/>
                    </a:lnTo>
                    <a:lnTo>
                      <a:pt x="114" y="52"/>
                    </a:lnTo>
                    <a:lnTo>
                      <a:pt x="90" y="64"/>
                    </a:lnTo>
                    <a:lnTo>
                      <a:pt x="66" y="6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1" name="Freeform 68"/>
              <p:cNvSpPr>
                <a:spLocks/>
              </p:cNvSpPr>
              <p:nvPr/>
            </p:nvSpPr>
            <p:spPr bwMode="gray">
              <a:xfrm>
                <a:off x="2848" y="2016"/>
                <a:ext cx="488" cy="452"/>
              </a:xfrm>
              <a:custGeom>
                <a:avLst/>
                <a:gdLst>
                  <a:gd name="T0" fmla="*/ 22 w 488"/>
                  <a:gd name="T1" fmla="*/ 184 h 452"/>
                  <a:gd name="T2" fmla="*/ 6 w 488"/>
                  <a:gd name="T3" fmla="*/ 128 h 452"/>
                  <a:gd name="T4" fmla="*/ 18 w 488"/>
                  <a:gd name="T5" fmla="*/ 82 h 452"/>
                  <a:gd name="T6" fmla="*/ 56 w 488"/>
                  <a:gd name="T7" fmla="*/ 24 h 452"/>
                  <a:gd name="T8" fmla="*/ 88 w 488"/>
                  <a:gd name="T9" fmla="*/ 0 h 452"/>
                  <a:gd name="T10" fmla="*/ 124 w 488"/>
                  <a:gd name="T11" fmla="*/ 18 h 452"/>
                  <a:gd name="T12" fmla="*/ 172 w 488"/>
                  <a:gd name="T13" fmla="*/ 32 h 452"/>
                  <a:gd name="T14" fmla="*/ 186 w 488"/>
                  <a:gd name="T15" fmla="*/ 84 h 452"/>
                  <a:gd name="T16" fmla="*/ 240 w 488"/>
                  <a:gd name="T17" fmla="*/ 92 h 452"/>
                  <a:gd name="T18" fmla="*/ 268 w 488"/>
                  <a:gd name="T19" fmla="*/ 86 h 452"/>
                  <a:gd name="T20" fmla="*/ 310 w 488"/>
                  <a:gd name="T21" fmla="*/ 108 h 452"/>
                  <a:gd name="T22" fmla="*/ 370 w 488"/>
                  <a:gd name="T23" fmla="*/ 120 h 452"/>
                  <a:gd name="T24" fmla="*/ 436 w 488"/>
                  <a:gd name="T25" fmla="*/ 84 h 452"/>
                  <a:gd name="T26" fmla="*/ 424 w 488"/>
                  <a:gd name="T27" fmla="*/ 120 h 452"/>
                  <a:gd name="T28" fmla="*/ 450 w 488"/>
                  <a:gd name="T29" fmla="*/ 144 h 452"/>
                  <a:gd name="T30" fmla="*/ 488 w 488"/>
                  <a:gd name="T31" fmla="*/ 164 h 452"/>
                  <a:gd name="T32" fmla="*/ 462 w 488"/>
                  <a:gd name="T33" fmla="*/ 194 h 452"/>
                  <a:gd name="T34" fmla="*/ 382 w 488"/>
                  <a:gd name="T35" fmla="*/ 254 h 452"/>
                  <a:gd name="T36" fmla="*/ 364 w 488"/>
                  <a:gd name="T37" fmla="*/ 286 h 452"/>
                  <a:gd name="T38" fmla="*/ 310 w 488"/>
                  <a:gd name="T39" fmla="*/ 280 h 452"/>
                  <a:gd name="T40" fmla="*/ 270 w 488"/>
                  <a:gd name="T41" fmla="*/ 324 h 452"/>
                  <a:gd name="T42" fmla="*/ 306 w 488"/>
                  <a:gd name="T43" fmla="*/ 346 h 452"/>
                  <a:gd name="T44" fmla="*/ 330 w 488"/>
                  <a:gd name="T45" fmla="*/ 310 h 452"/>
                  <a:gd name="T46" fmla="*/ 364 w 488"/>
                  <a:gd name="T47" fmla="*/ 330 h 452"/>
                  <a:gd name="T48" fmla="*/ 352 w 488"/>
                  <a:gd name="T49" fmla="*/ 360 h 452"/>
                  <a:gd name="T50" fmla="*/ 356 w 488"/>
                  <a:gd name="T51" fmla="*/ 398 h 452"/>
                  <a:gd name="T52" fmla="*/ 318 w 488"/>
                  <a:gd name="T53" fmla="*/ 446 h 452"/>
                  <a:gd name="T54" fmla="*/ 266 w 488"/>
                  <a:gd name="T55" fmla="*/ 434 h 452"/>
                  <a:gd name="T56" fmla="*/ 224 w 488"/>
                  <a:gd name="T57" fmla="*/ 390 h 452"/>
                  <a:gd name="T58" fmla="*/ 158 w 488"/>
                  <a:gd name="T59" fmla="*/ 400 h 452"/>
                  <a:gd name="T60" fmla="*/ 148 w 488"/>
                  <a:gd name="T61" fmla="*/ 448 h 452"/>
                  <a:gd name="T62" fmla="*/ 106 w 488"/>
                  <a:gd name="T63" fmla="*/ 434 h 452"/>
                  <a:gd name="T64" fmla="*/ 76 w 488"/>
                  <a:gd name="T65" fmla="*/ 398 h 452"/>
                  <a:gd name="T66" fmla="*/ 62 w 488"/>
                  <a:gd name="T67" fmla="*/ 364 h 452"/>
                  <a:gd name="T68" fmla="*/ 52 w 488"/>
                  <a:gd name="T69" fmla="*/ 308 h 452"/>
                  <a:gd name="T70" fmla="*/ 14 w 488"/>
                  <a:gd name="T71" fmla="*/ 268 h 452"/>
                  <a:gd name="T72" fmla="*/ 2 w 488"/>
                  <a:gd name="T73" fmla="*/ 224 h 4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8" h="452">
                    <a:moveTo>
                      <a:pt x="0" y="212"/>
                    </a:moveTo>
                    <a:lnTo>
                      <a:pt x="22" y="184"/>
                    </a:lnTo>
                    <a:lnTo>
                      <a:pt x="24" y="148"/>
                    </a:lnTo>
                    <a:lnTo>
                      <a:pt x="6" y="128"/>
                    </a:lnTo>
                    <a:lnTo>
                      <a:pt x="8" y="96"/>
                    </a:lnTo>
                    <a:lnTo>
                      <a:pt x="18" y="82"/>
                    </a:lnTo>
                    <a:lnTo>
                      <a:pt x="26" y="38"/>
                    </a:lnTo>
                    <a:lnTo>
                      <a:pt x="56" y="24"/>
                    </a:lnTo>
                    <a:lnTo>
                      <a:pt x="74" y="4"/>
                    </a:lnTo>
                    <a:lnTo>
                      <a:pt x="88" y="0"/>
                    </a:lnTo>
                    <a:lnTo>
                      <a:pt x="114" y="8"/>
                    </a:lnTo>
                    <a:lnTo>
                      <a:pt x="124" y="18"/>
                    </a:lnTo>
                    <a:lnTo>
                      <a:pt x="154" y="18"/>
                    </a:lnTo>
                    <a:lnTo>
                      <a:pt x="172" y="32"/>
                    </a:lnTo>
                    <a:lnTo>
                      <a:pt x="186" y="56"/>
                    </a:lnTo>
                    <a:lnTo>
                      <a:pt x="186" y="84"/>
                    </a:lnTo>
                    <a:lnTo>
                      <a:pt x="204" y="94"/>
                    </a:lnTo>
                    <a:lnTo>
                      <a:pt x="240" y="92"/>
                    </a:lnTo>
                    <a:lnTo>
                      <a:pt x="256" y="94"/>
                    </a:lnTo>
                    <a:lnTo>
                      <a:pt x="268" y="86"/>
                    </a:lnTo>
                    <a:lnTo>
                      <a:pt x="290" y="86"/>
                    </a:lnTo>
                    <a:lnTo>
                      <a:pt x="310" y="108"/>
                    </a:lnTo>
                    <a:lnTo>
                      <a:pt x="348" y="114"/>
                    </a:lnTo>
                    <a:lnTo>
                      <a:pt x="370" y="120"/>
                    </a:lnTo>
                    <a:lnTo>
                      <a:pt x="408" y="82"/>
                    </a:lnTo>
                    <a:lnTo>
                      <a:pt x="436" y="84"/>
                    </a:lnTo>
                    <a:lnTo>
                      <a:pt x="442" y="104"/>
                    </a:lnTo>
                    <a:lnTo>
                      <a:pt x="424" y="120"/>
                    </a:lnTo>
                    <a:lnTo>
                      <a:pt x="430" y="138"/>
                    </a:lnTo>
                    <a:lnTo>
                      <a:pt x="450" y="144"/>
                    </a:lnTo>
                    <a:lnTo>
                      <a:pt x="468" y="162"/>
                    </a:lnTo>
                    <a:lnTo>
                      <a:pt x="488" y="164"/>
                    </a:lnTo>
                    <a:lnTo>
                      <a:pt x="486" y="182"/>
                    </a:lnTo>
                    <a:lnTo>
                      <a:pt x="462" y="194"/>
                    </a:lnTo>
                    <a:lnTo>
                      <a:pt x="414" y="230"/>
                    </a:lnTo>
                    <a:lnTo>
                      <a:pt x="382" y="254"/>
                    </a:lnTo>
                    <a:lnTo>
                      <a:pt x="376" y="278"/>
                    </a:lnTo>
                    <a:lnTo>
                      <a:pt x="364" y="286"/>
                    </a:lnTo>
                    <a:lnTo>
                      <a:pt x="330" y="276"/>
                    </a:lnTo>
                    <a:lnTo>
                      <a:pt x="310" y="280"/>
                    </a:lnTo>
                    <a:lnTo>
                      <a:pt x="278" y="302"/>
                    </a:lnTo>
                    <a:lnTo>
                      <a:pt x="270" y="324"/>
                    </a:lnTo>
                    <a:lnTo>
                      <a:pt x="284" y="344"/>
                    </a:lnTo>
                    <a:lnTo>
                      <a:pt x="306" y="346"/>
                    </a:lnTo>
                    <a:lnTo>
                      <a:pt x="320" y="322"/>
                    </a:lnTo>
                    <a:lnTo>
                      <a:pt x="330" y="310"/>
                    </a:lnTo>
                    <a:lnTo>
                      <a:pt x="354" y="310"/>
                    </a:lnTo>
                    <a:lnTo>
                      <a:pt x="364" y="330"/>
                    </a:lnTo>
                    <a:lnTo>
                      <a:pt x="348" y="342"/>
                    </a:lnTo>
                    <a:lnTo>
                      <a:pt x="352" y="360"/>
                    </a:lnTo>
                    <a:lnTo>
                      <a:pt x="362" y="374"/>
                    </a:lnTo>
                    <a:lnTo>
                      <a:pt x="356" y="398"/>
                    </a:lnTo>
                    <a:lnTo>
                      <a:pt x="332" y="428"/>
                    </a:lnTo>
                    <a:lnTo>
                      <a:pt x="318" y="446"/>
                    </a:lnTo>
                    <a:lnTo>
                      <a:pt x="288" y="446"/>
                    </a:lnTo>
                    <a:lnTo>
                      <a:pt x="266" y="434"/>
                    </a:lnTo>
                    <a:lnTo>
                      <a:pt x="242" y="412"/>
                    </a:lnTo>
                    <a:lnTo>
                      <a:pt x="224" y="390"/>
                    </a:lnTo>
                    <a:lnTo>
                      <a:pt x="200" y="400"/>
                    </a:lnTo>
                    <a:lnTo>
                      <a:pt x="158" y="400"/>
                    </a:lnTo>
                    <a:lnTo>
                      <a:pt x="150" y="408"/>
                    </a:lnTo>
                    <a:lnTo>
                      <a:pt x="148" y="448"/>
                    </a:lnTo>
                    <a:lnTo>
                      <a:pt x="132" y="452"/>
                    </a:lnTo>
                    <a:lnTo>
                      <a:pt x="106" y="434"/>
                    </a:lnTo>
                    <a:lnTo>
                      <a:pt x="82" y="432"/>
                    </a:lnTo>
                    <a:lnTo>
                      <a:pt x="76" y="398"/>
                    </a:lnTo>
                    <a:lnTo>
                      <a:pt x="74" y="370"/>
                    </a:lnTo>
                    <a:lnTo>
                      <a:pt x="62" y="364"/>
                    </a:lnTo>
                    <a:lnTo>
                      <a:pt x="64" y="324"/>
                    </a:lnTo>
                    <a:lnTo>
                      <a:pt x="52" y="308"/>
                    </a:lnTo>
                    <a:lnTo>
                      <a:pt x="36" y="290"/>
                    </a:lnTo>
                    <a:lnTo>
                      <a:pt x="14" y="268"/>
                    </a:lnTo>
                    <a:lnTo>
                      <a:pt x="14" y="236"/>
                    </a:lnTo>
                    <a:lnTo>
                      <a:pt x="2" y="224"/>
                    </a:lnTo>
                    <a:lnTo>
                      <a:pt x="0" y="212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2" name="Freeform 69"/>
              <p:cNvSpPr>
                <a:spLocks/>
              </p:cNvSpPr>
              <p:nvPr/>
            </p:nvSpPr>
            <p:spPr bwMode="gray">
              <a:xfrm>
                <a:off x="2848" y="2016"/>
                <a:ext cx="488" cy="452"/>
              </a:xfrm>
              <a:custGeom>
                <a:avLst/>
                <a:gdLst>
                  <a:gd name="T0" fmla="*/ 22 w 488"/>
                  <a:gd name="T1" fmla="*/ 184 h 452"/>
                  <a:gd name="T2" fmla="*/ 6 w 488"/>
                  <a:gd name="T3" fmla="*/ 128 h 452"/>
                  <a:gd name="T4" fmla="*/ 18 w 488"/>
                  <a:gd name="T5" fmla="*/ 82 h 452"/>
                  <a:gd name="T6" fmla="*/ 56 w 488"/>
                  <a:gd name="T7" fmla="*/ 24 h 452"/>
                  <a:gd name="T8" fmla="*/ 88 w 488"/>
                  <a:gd name="T9" fmla="*/ 0 h 452"/>
                  <a:gd name="T10" fmla="*/ 124 w 488"/>
                  <a:gd name="T11" fmla="*/ 18 h 452"/>
                  <a:gd name="T12" fmla="*/ 172 w 488"/>
                  <a:gd name="T13" fmla="*/ 32 h 452"/>
                  <a:gd name="T14" fmla="*/ 186 w 488"/>
                  <a:gd name="T15" fmla="*/ 84 h 452"/>
                  <a:gd name="T16" fmla="*/ 240 w 488"/>
                  <a:gd name="T17" fmla="*/ 92 h 452"/>
                  <a:gd name="T18" fmla="*/ 268 w 488"/>
                  <a:gd name="T19" fmla="*/ 86 h 452"/>
                  <a:gd name="T20" fmla="*/ 310 w 488"/>
                  <a:gd name="T21" fmla="*/ 108 h 452"/>
                  <a:gd name="T22" fmla="*/ 370 w 488"/>
                  <a:gd name="T23" fmla="*/ 120 h 452"/>
                  <a:gd name="T24" fmla="*/ 436 w 488"/>
                  <a:gd name="T25" fmla="*/ 84 h 452"/>
                  <a:gd name="T26" fmla="*/ 424 w 488"/>
                  <a:gd name="T27" fmla="*/ 120 h 452"/>
                  <a:gd name="T28" fmla="*/ 450 w 488"/>
                  <a:gd name="T29" fmla="*/ 144 h 452"/>
                  <a:gd name="T30" fmla="*/ 488 w 488"/>
                  <a:gd name="T31" fmla="*/ 164 h 452"/>
                  <a:gd name="T32" fmla="*/ 462 w 488"/>
                  <a:gd name="T33" fmla="*/ 194 h 452"/>
                  <a:gd name="T34" fmla="*/ 382 w 488"/>
                  <a:gd name="T35" fmla="*/ 254 h 452"/>
                  <a:gd name="T36" fmla="*/ 364 w 488"/>
                  <a:gd name="T37" fmla="*/ 286 h 452"/>
                  <a:gd name="T38" fmla="*/ 310 w 488"/>
                  <a:gd name="T39" fmla="*/ 280 h 452"/>
                  <a:gd name="T40" fmla="*/ 270 w 488"/>
                  <a:gd name="T41" fmla="*/ 324 h 452"/>
                  <a:gd name="T42" fmla="*/ 306 w 488"/>
                  <a:gd name="T43" fmla="*/ 346 h 452"/>
                  <a:gd name="T44" fmla="*/ 330 w 488"/>
                  <a:gd name="T45" fmla="*/ 310 h 452"/>
                  <a:gd name="T46" fmla="*/ 364 w 488"/>
                  <a:gd name="T47" fmla="*/ 330 h 452"/>
                  <a:gd name="T48" fmla="*/ 352 w 488"/>
                  <a:gd name="T49" fmla="*/ 360 h 452"/>
                  <a:gd name="T50" fmla="*/ 356 w 488"/>
                  <a:gd name="T51" fmla="*/ 398 h 452"/>
                  <a:gd name="T52" fmla="*/ 318 w 488"/>
                  <a:gd name="T53" fmla="*/ 446 h 452"/>
                  <a:gd name="T54" fmla="*/ 266 w 488"/>
                  <a:gd name="T55" fmla="*/ 434 h 452"/>
                  <a:gd name="T56" fmla="*/ 224 w 488"/>
                  <a:gd name="T57" fmla="*/ 390 h 452"/>
                  <a:gd name="T58" fmla="*/ 158 w 488"/>
                  <a:gd name="T59" fmla="*/ 400 h 452"/>
                  <a:gd name="T60" fmla="*/ 148 w 488"/>
                  <a:gd name="T61" fmla="*/ 448 h 452"/>
                  <a:gd name="T62" fmla="*/ 106 w 488"/>
                  <a:gd name="T63" fmla="*/ 434 h 452"/>
                  <a:gd name="T64" fmla="*/ 76 w 488"/>
                  <a:gd name="T65" fmla="*/ 398 h 452"/>
                  <a:gd name="T66" fmla="*/ 62 w 488"/>
                  <a:gd name="T67" fmla="*/ 364 h 452"/>
                  <a:gd name="T68" fmla="*/ 52 w 488"/>
                  <a:gd name="T69" fmla="*/ 308 h 452"/>
                  <a:gd name="T70" fmla="*/ 14 w 488"/>
                  <a:gd name="T71" fmla="*/ 268 h 452"/>
                  <a:gd name="T72" fmla="*/ 2 w 488"/>
                  <a:gd name="T73" fmla="*/ 224 h 452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488" h="452">
                    <a:moveTo>
                      <a:pt x="0" y="212"/>
                    </a:moveTo>
                    <a:lnTo>
                      <a:pt x="22" y="184"/>
                    </a:lnTo>
                    <a:lnTo>
                      <a:pt x="24" y="148"/>
                    </a:lnTo>
                    <a:lnTo>
                      <a:pt x="6" y="128"/>
                    </a:lnTo>
                    <a:lnTo>
                      <a:pt x="8" y="96"/>
                    </a:lnTo>
                    <a:lnTo>
                      <a:pt x="18" y="82"/>
                    </a:lnTo>
                    <a:lnTo>
                      <a:pt x="26" y="38"/>
                    </a:lnTo>
                    <a:lnTo>
                      <a:pt x="56" y="24"/>
                    </a:lnTo>
                    <a:lnTo>
                      <a:pt x="74" y="4"/>
                    </a:lnTo>
                    <a:lnTo>
                      <a:pt x="88" y="0"/>
                    </a:lnTo>
                    <a:lnTo>
                      <a:pt x="114" y="8"/>
                    </a:lnTo>
                    <a:lnTo>
                      <a:pt x="124" y="18"/>
                    </a:lnTo>
                    <a:lnTo>
                      <a:pt x="154" y="18"/>
                    </a:lnTo>
                    <a:lnTo>
                      <a:pt x="172" y="32"/>
                    </a:lnTo>
                    <a:lnTo>
                      <a:pt x="186" y="56"/>
                    </a:lnTo>
                    <a:lnTo>
                      <a:pt x="186" y="84"/>
                    </a:lnTo>
                    <a:lnTo>
                      <a:pt x="204" y="94"/>
                    </a:lnTo>
                    <a:lnTo>
                      <a:pt x="240" y="92"/>
                    </a:lnTo>
                    <a:lnTo>
                      <a:pt x="256" y="94"/>
                    </a:lnTo>
                    <a:lnTo>
                      <a:pt x="268" y="86"/>
                    </a:lnTo>
                    <a:lnTo>
                      <a:pt x="290" y="86"/>
                    </a:lnTo>
                    <a:lnTo>
                      <a:pt x="310" y="108"/>
                    </a:lnTo>
                    <a:lnTo>
                      <a:pt x="348" y="114"/>
                    </a:lnTo>
                    <a:lnTo>
                      <a:pt x="370" y="120"/>
                    </a:lnTo>
                    <a:lnTo>
                      <a:pt x="408" y="82"/>
                    </a:lnTo>
                    <a:lnTo>
                      <a:pt x="436" y="84"/>
                    </a:lnTo>
                    <a:lnTo>
                      <a:pt x="442" y="104"/>
                    </a:lnTo>
                    <a:lnTo>
                      <a:pt x="424" y="120"/>
                    </a:lnTo>
                    <a:lnTo>
                      <a:pt x="430" y="138"/>
                    </a:lnTo>
                    <a:lnTo>
                      <a:pt x="450" y="144"/>
                    </a:lnTo>
                    <a:lnTo>
                      <a:pt x="468" y="162"/>
                    </a:lnTo>
                    <a:lnTo>
                      <a:pt x="488" y="164"/>
                    </a:lnTo>
                    <a:lnTo>
                      <a:pt x="486" y="182"/>
                    </a:lnTo>
                    <a:lnTo>
                      <a:pt x="462" y="194"/>
                    </a:lnTo>
                    <a:lnTo>
                      <a:pt x="414" y="230"/>
                    </a:lnTo>
                    <a:lnTo>
                      <a:pt x="382" y="254"/>
                    </a:lnTo>
                    <a:lnTo>
                      <a:pt x="376" y="278"/>
                    </a:lnTo>
                    <a:lnTo>
                      <a:pt x="364" y="286"/>
                    </a:lnTo>
                    <a:lnTo>
                      <a:pt x="330" y="276"/>
                    </a:lnTo>
                    <a:lnTo>
                      <a:pt x="310" y="280"/>
                    </a:lnTo>
                    <a:lnTo>
                      <a:pt x="278" y="302"/>
                    </a:lnTo>
                    <a:lnTo>
                      <a:pt x="270" y="324"/>
                    </a:lnTo>
                    <a:lnTo>
                      <a:pt x="284" y="344"/>
                    </a:lnTo>
                    <a:lnTo>
                      <a:pt x="306" y="346"/>
                    </a:lnTo>
                    <a:lnTo>
                      <a:pt x="320" y="322"/>
                    </a:lnTo>
                    <a:lnTo>
                      <a:pt x="330" y="310"/>
                    </a:lnTo>
                    <a:lnTo>
                      <a:pt x="354" y="310"/>
                    </a:lnTo>
                    <a:lnTo>
                      <a:pt x="364" y="330"/>
                    </a:lnTo>
                    <a:lnTo>
                      <a:pt x="348" y="342"/>
                    </a:lnTo>
                    <a:lnTo>
                      <a:pt x="352" y="360"/>
                    </a:lnTo>
                    <a:lnTo>
                      <a:pt x="362" y="374"/>
                    </a:lnTo>
                    <a:lnTo>
                      <a:pt x="356" y="398"/>
                    </a:lnTo>
                    <a:lnTo>
                      <a:pt x="332" y="428"/>
                    </a:lnTo>
                    <a:lnTo>
                      <a:pt x="318" y="446"/>
                    </a:lnTo>
                    <a:lnTo>
                      <a:pt x="288" y="446"/>
                    </a:lnTo>
                    <a:lnTo>
                      <a:pt x="266" y="434"/>
                    </a:lnTo>
                    <a:lnTo>
                      <a:pt x="242" y="412"/>
                    </a:lnTo>
                    <a:lnTo>
                      <a:pt x="224" y="390"/>
                    </a:lnTo>
                    <a:lnTo>
                      <a:pt x="200" y="400"/>
                    </a:lnTo>
                    <a:lnTo>
                      <a:pt x="158" y="400"/>
                    </a:lnTo>
                    <a:lnTo>
                      <a:pt x="150" y="408"/>
                    </a:lnTo>
                    <a:lnTo>
                      <a:pt x="148" y="448"/>
                    </a:lnTo>
                    <a:lnTo>
                      <a:pt x="132" y="452"/>
                    </a:lnTo>
                    <a:lnTo>
                      <a:pt x="106" y="434"/>
                    </a:lnTo>
                    <a:lnTo>
                      <a:pt x="82" y="432"/>
                    </a:lnTo>
                    <a:lnTo>
                      <a:pt x="76" y="398"/>
                    </a:lnTo>
                    <a:lnTo>
                      <a:pt x="74" y="370"/>
                    </a:lnTo>
                    <a:lnTo>
                      <a:pt x="62" y="364"/>
                    </a:lnTo>
                    <a:lnTo>
                      <a:pt x="64" y="324"/>
                    </a:lnTo>
                    <a:lnTo>
                      <a:pt x="52" y="308"/>
                    </a:lnTo>
                    <a:lnTo>
                      <a:pt x="36" y="290"/>
                    </a:lnTo>
                    <a:lnTo>
                      <a:pt x="14" y="268"/>
                    </a:lnTo>
                    <a:lnTo>
                      <a:pt x="14" y="236"/>
                    </a:lnTo>
                    <a:lnTo>
                      <a:pt x="2" y="224"/>
                    </a:lnTo>
                    <a:lnTo>
                      <a:pt x="0" y="212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3" name="Freeform 70"/>
              <p:cNvSpPr>
                <a:spLocks/>
              </p:cNvSpPr>
              <p:nvPr/>
            </p:nvSpPr>
            <p:spPr bwMode="gray">
              <a:xfrm>
                <a:off x="3082" y="1966"/>
                <a:ext cx="124" cy="144"/>
              </a:xfrm>
              <a:custGeom>
                <a:avLst/>
                <a:gdLst>
                  <a:gd name="T0" fmla="*/ 8 w 124"/>
                  <a:gd name="T1" fmla="*/ 144 h 144"/>
                  <a:gd name="T2" fmla="*/ 0 w 124"/>
                  <a:gd name="T3" fmla="*/ 124 h 144"/>
                  <a:gd name="T4" fmla="*/ 12 w 124"/>
                  <a:gd name="T5" fmla="*/ 110 h 144"/>
                  <a:gd name="T6" fmla="*/ 12 w 124"/>
                  <a:gd name="T7" fmla="*/ 62 h 144"/>
                  <a:gd name="T8" fmla="*/ 2 w 124"/>
                  <a:gd name="T9" fmla="*/ 50 h 144"/>
                  <a:gd name="T10" fmla="*/ 22 w 124"/>
                  <a:gd name="T11" fmla="*/ 26 h 144"/>
                  <a:gd name="T12" fmla="*/ 48 w 124"/>
                  <a:gd name="T13" fmla="*/ 20 h 144"/>
                  <a:gd name="T14" fmla="*/ 66 w 124"/>
                  <a:gd name="T15" fmla="*/ 0 h 144"/>
                  <a:gd name="T16" fmla="*/ 104 w 124"/>
                  <a:gd name="T17" fmla="*/ 0 h 144"/>
                  <a:gd name="T18" fmla="*/ 120 w 124"/>
                  <a:gd name="T19" fmla="*/ 16 h 144"/>
                  <a:gd name="T20" fmla="*/ 118 w 124"/>
                  <a:gd name="T21" fmla="*/ 34 h 144"/>
                  <a:gd name="T22" fmla="*/ 124 w 124"/>
                  <a:gd name="T23" fmla="*/ 50 h 144"/>
                  <a:gd name="T24" fmla="*/ 98 w 124"/>
                  <a:gd name="T25" fmla="*/ 82 h 144"/>
                  <a:gd name="T26" fmla="*/ 92 w 124"/>
                  <a:gd name="T27" fmla="*/ 104 h 144"/>
                  <a:gd name="T28" fmla="*/ 68 w 124"/>
                  <a:gd name="T29" fmla="*/ 118 h 144"/>
                  <a:gd name="T30" fmla="*/ 58 w 124"/>
                  <a:gd name="T31" fmla="*/ 118 h 144"/>
                  <a:gd name="T32" fmla="*/ 52 w 124"/>
                  <a:gd name="T33" fmla="*/ 138 h 144"/>
                  <a:gd name="T34" fmla="*/ 34 w 124"/>
                  <a:gd name="T35" fmla="*/ 136 h 144"/>
                  <a:gd name="T36" fmla="*/ 22 w 124"/>
                  <a:gd name="T37" fmla="*/ 144 h 144"/>
                  <a:gd name="T38" fmla="*/ 8 w 124"/>
                  <a:gd name="T39" fmla="*/ 144 h 14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4" h="144">
                    <a:moveTo>
                      <a:pt x="8" y="144"/>
                    </a:moveTo>
                    <a:lnTo>
                      <a:pt x="0" y="124"/>
                    </a:lnTo>
                    <a:lnTo>
                      <a:pt x="12" y="110"/>
                    </a:lnTo>
                    <a:lnTo>
                      <a:pt x="12" y="62"/>
                    </a:lnTo>
                    <a:lnTo>
                      <a:pt x="2" y="50"/>
                    </a:lnTo>
                    <a:lnTo>
                      <a:pt x="22" y="26"/>
                    </a:lnTo>
                    <a:lnTo>
                      <a:pt x="48" y="20"/>
                    </a:lnTo>
                    <a:lnTo>
                      <a:pt x="66" y="0"/>
                    </a:lnTo>
                    <a:lnTo>
                      <a:pt x="104" y="0"/>
                    </a:lnTo>
                    <a:lnTo>
                      <a:pt x="120" y="16"/>
                    </a:lnTo>
                    <a:lnTo>
                      <a:pt x="118" y="34"/>
                    </a:lnTo>
                    <a:lnTo>
                      <a:pt x="124" y="50"/>
                    </a:lnTo>
                    <a:lnTo>
                      <a:pt x="98" y="82"/>
                    </a:lnTo>
                    <a:lnTo>
                      <a:pt x="92" y="104"/>
                    </a:lnTo>
                    <a:lnTo>
                      <a:pt x="68" y="118"/>
                    </a:lnTo>
                    <a:lnTo>
                      <a:pt x="58" y="118"/>
                    </a:lnTo>
                    <a:lnTo>
                      <a:pt x="52" y="138"/>
                    </a:lnTo>
                    <a:lnTo>
                      <a:pt x="34" y="136"/>
                    </a:lnTo>
                    <a:lnTo>
                      <a:pt x="22" y="144"/>
                    </a:lnTo>
                    <a:lnTo>
                      <a:pt x="8" y="144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4" name="Freeform 71"/>
              <p:cNvSpPr>
                <a:spLocks/>
              </p:cNvSpPr>
              <p:nvPr/>
            </p:nvSpPr>
            <p:spPr bwMode="gray">
              <a:xfrm>
                <a:off x="3082" y="1966"/>
                <a:ext cx="124" cy="144"/>
              </a:xfrm>
              <a:custGeom>
                <a:avLst/>
                <a:gdLst>
                  <a:gd name="T0" fmla="*/ 8 w 124"/>
                  <a:gd name="T1" fmla="*/ 144 h 144"/>
                  <a:gd name="T2" fmla="*/ 0 w 124"/>
                  <a:gd name="T3" fmla="*/ 124 h 144"/>
                  <a:gd name="T4" fmla="*/ 12 w 124"/>
                  <a:gd name="T5" fmla="*/ 110 h 144"/>
                  <a:gd name="T6" fmla="*/ 12 w 124"/>
                  <a:gd name="T7" fmla="*/ 62 h 144"/>
                  <a:gd name="T8" fmla="*/ 2 w 124"/>
                  <a:gd name="T9" fmla="*/ 50 h 144"/>
                  <a:gd name="T10" fmla="*/ 22 w 124"/>
                  <a:gd name="T11" fmla="*/ 26 h 144"/>
                  <a:gd name="T12" fmla="*/ 48 w 124"/>
                  <a:gd name="T13" fmla="*/ 20 h 144"/>
                  <a:gd name="T14" fmla="*/ 66 w 124"/>
                  <a:gd name="T15" fmla="*/ 0 h 144"/>
                  <a:gd name="T16" fmla="*/ 104 w 124"/>
                  <a:gd name="T17" fmla="*/ 0 h 144"/>
                  <a:gd name="T18" fmla="*/ 120 w 124"/>
                  <a:gd name="T19" fmla="*/ 16 h 144"/>
                  <a:gd name="T20" fmla="*/ 118 w 124"/>
                  <a:gd name="T21" fmla="*/ 34 h 144"/>
                  <a:gd name="T22" fmla="*/ 124 w 124"/>
                  <a:gd name="T23" fmla="*/ 50 h 144"/>
                  <a:gd name="T24" fmla="*/ 98 w 124"/>
                  <a:gd name="T25" fmla="*/ 82 h 144"/>
                  <a:gd name="T26" fmla="*/ 92 w 124"/>
                  <a:gd name="T27" fmla="*/ 104 h 144"/>
                  <a:gd name="T28" fmla="*/ 68 w 124"/>
                  <a:gd name="T29" fmla="*/ 118 h 144"/>
                  <a:gd name="T30" fmla="*/ 58 w 124"/>
                  <a:gd name="T31" fmla="*/ 118 h 144"/>
                  <a:gd name="T32" fmla="*/ 52 w 124"/>
                  <a:gd name="T33" fmla="*/ 138 h 144"/>
                  <a:gd name="T34" fmla="*/ 34 w 124"/>
                  <a:gd name="T35" fmla="*/ 136 h 144"/>
                  <a:gd name="T36" fmla="*/ 22 w 124"/>
                  <a:gd name="T37" fmla="*/ 144 h 144"/>
                  <a:gd name="T38" fmla="*/ 8 w 124"/>
                  <a:gd name="T39" fmla="*/ 144 h 14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24" h="144">
                    <a:moveTo>
                      <a:pt x="8" y="144"/>
                    </a:moveTo>
                    <a:lnTo>
                      <a:pt x="0" y="124"/>
                    </a:lnTo>
                    <a:lnTo>
                      <a:pt x="12" y="110"/>
                    </a:lnTo>
                    <a:lnTo>
                      <a:pt x="12" y="62"/>
                    </a:lnTo>
                    <a:lnTo>
                      <a:pt x="2" y="50"/>
                    </a:lnTo>
                    <a:lnTo>
                      <a:pt x="22" y="26"/>
                    </a:lnTo>
                    <a:lnTo>
                      <a:pt x="48" y="20"/>
                    </a:lnTo>
                    <a:lnTo>
                      <a:pt x="66" y="0"/>
                    </a:lnTo>
                    <a:lnTo>
                      <a:pt x="104" y="0"/>
                    </a:lnTo>
                    <a:lnTo>
                      <a:pt x="120" y="16"/>
                    </a:lnTo>
                    <a:lnTo>
                      <a:pt x="118" y="34"/>
                    </a:lnTo>
                    <a:lnTo>
                      <a:pt x="124" y="50"/>
                    </a:lnTo>
                    <a:lnTo>
                      <a:pt x="98" y="82"/>
                    </a:lnTo>
                    <a:lnTo>
                      <a:pt x="92" y="104"/>
                    </a:lnTo>
                    <a:lnTo>
                      <a:pt x="68" y="118"/>
                    </a:lnTo>
                    <a:lnTo>
                      <a:pt x="58" y="118"/>
                    </a:lnTo>
                    <a:lnTo>
                      <a:pt x="52" y="138"/>
                    </a:lnTo>
                    <a:lnTo>
                      <a:pt x="34" y="136"/>
                    </a:lnTo>
                    <a:lnTo>
                      <a:pt x="22" y="144"/>
                    </a:lnTo>
                    <a:lnTo>
                      <a:pt x="8" y="144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5" name="Freeform 72"/>
              <p:cNvSpPr>
                <a:spLocks/>
              </p:cNvSpPr>
              <p:nvPr/>
            </p:nvSpPr>
            <p:spPr bwMode="gray">
              <a:xfrm>
                <a:off x="3274" y="2070"/>
                <a:ext cx="144" cy="154"/>
              </a:xfrm>
              <a:custGeom>
                <a:avLst/>
                <a:gdLst>
                  <a:gd name="T0" fmla="*/ 10 w 144"/>
                  <a:gd name="T1" fmla="*/ 30 h 154"/>
                  <a:gd name="T2" fmla="*/ 16 w 144"/>
                  <a:gd name="T3" fmla="*/ 50 h 154"/>
                  <a:gd name="T4" fmla="*/ 0 w 144"/>
                  <a:gd name="T5" fmla="*/ 66 h 154"/>
                  <a:gd name="T6" fmla="*/ 2 w 144"/>
                  <a:gd name="T7" fmla="*/ 86 h 154"/>
                  <a:gd name="T8" fmla="*/ 24 w 144"/>
                  <a:gd name="T9" fmla="*/ 90 h 154"/>
                  <a:gd name="T10" fmla="*/ 42 w 144"/>
                  <a:gd name="T11" fmla="*/ 108 h 154"/>
                  <a:gd name="T12" fmla="*/ 62 w 144"/>
                  <a:gd name="T13" fmla="*/ 110 h 154"/>
                  <a:gd name="T14" fmla="*/ 60 w 144"/>
                  <a:gd name="T15" fmla="*/ 128 h 154"/>
                  <a:gd name="T16" fmla="*/ 74 w 144"/>
                  <a:gd name="T17" fmla="*/ 142 h 154"/>
                  <a:gd name="T18" fmla="*/ 94 w 144"/>
                  <a:gd name="T19" fmla="*/ 154 h 154"/>
                  <a:gd name="T20" fmla="*/ 118 w 144"/>
                  <a:gd name="T21" fmla="*/ 138 h 154"/>
                  <a:gd name="T22" fmla="*/ 118 w 144"/>
                  <a:gd name="T23" fmla="*/ 104 h 154"/>
                  <a:gd name="T24" fmla="*/ 144 w 144"/>
                  <a:gd name="T25" fmla="*/ 92 h 154"/>
                  <a:gd name="T26" fmla="*/ 142 w 144"/>
                  <a:gd name="T27" fmla="*/ 32 h 154"/>
                  <a:gd name="T28" fmla="*/ 122 w 144"/>
                  <a:gd name="T29" fmla="*/ 16 h 154"/>
                  <a:gd name="T30" fmla="*/ 100 w 144"/>
                  <a:gd name="T31" fmla="*/ 28 h 154"/>
                  <a:gd name="T32" fmla="*/ 80 w 144"/>
                  <a:gd name="T33" fmla="*/ 14 h 154"/>
                  <a:gd name="T34" fmla="*/ 60 w 144"/>
                  <a:gd name="T35" fmla="*/ 0 h 154"/>
                  <a:gd name="T36" fmla="*/ 30 w 144"/>
                  <a:gd name="T37" fmla="*/ 12 h 154"/>
                  <a:gd name="T38" fmla="*/ 10 w 144"/>
                  <a:gd name="T39" fmla="*/ 30 h 15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44" h="154">
                    <a:moveTo>
                      <a:pt x="10" y="30"/>
                    </a:moveTo>
                    <a:lnTo>
                      <a:pt x="16" y="50"/>
                    </a:lnTo>
                    <a:lnTo>
                      <a:pt x="0" y="66"/>
                    </a:lnTo>
                    <a:lnTo>
                      <a:pt x="2" y="86"/>
                    </a:lnTo>
                    <a:lnTo>
                      <a:pt x="24" y="90"/>
                    </a:lnTo>
                    <a:lnTo>
                      <a:pt x="42" y="108"/>
                    </a:lnTo>
                    <a:lnTo>
                      <a:pt x="62" y="110"/>
                    </a:lnTo>
                    <a:lnTo>
                      <a:pt x="60" y="128"/>
                    </a:lnTo>
                    <a:lnTo>
                      <a:pt x="74" y="142"/>
                    </a:lnTo>
                    <a:lnTo>
                      <a:pt x="94" y="154"/>
                    </a:lnTo>
                    <a:lnTo>
                      <a:pt x="118" y="138"/>
                    </a:lnTo>
                    <a:lnTo>
                      <a:pt x="118" y="104"/>
                    </a:lnTo>
                    <a:lnTo>
                      <a:pt x="144" y="92"/>
                    </a:lnTo>
                    <a:lnTo>
                      <a:pt x="142" y="32"/>
                    </a:lnTo>
                    <a:lnTo>
                      <a:pt x="122" y="16"/>
                    </a:lnTo>
                    <a:lnTo>
                      <a:pt x="100" y="28"/>
                    </a:lnTo>
                    <a:lnTo>
                      <a:pt x="80" y="14"/>
                    </a:lnTo>
                    <a:lnTo>
                      <a:pt x="60" y="0"/>
                    </a:lnTo>
                    <a:lnTo>
                      <a:pt x="30" y="12"/>
                    </a:lnTo>
                    <a:lnTo>
                      <a:pt x="10" y="3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6" name="Freeform 73"/>
              <p:cNvSpPr>
                <a:spLocks/>
              </p:cNvSpPr>
              <p:nvPr/>
            </p:nvSpPr>
            <p:spPr bwMode="gray">
              <a:xfrm>
                <a:off x="3274" y="2070"/>
                <a:ext cx="144" cy="154"/>
              </a:xfrm>
              <a:custGeom>
                <a:avLst/>
                <a:gdLst>
                  <a:gd name="T0" fmla="*/ 10 w 144"/>
                  <a:gd name="T1" fmla="*/ 30 h 154"/>
                  <a:gd name="T2" fmla="*/ 16 w 144"/>
                  <a:gd name="T3" fmla="*/ 50 h 154"/>
                  <a:gd name="T4" fmla="*/ 0 w 144"/>
                  <a:gd name="T5" fmla="*/ 66 h 154"/>
                  <a:gd name="T6" fmla="*/ 2 w 144"/>
                  <a:gd name="T7" fmla="*/ 86 h 154"/>
                  <a:gd name="T8" fmla="*/ 24 w 144"/>
                  <a:gd name="T9" fmla="*/ 90 h 154"/>
                  <a:gd name="T10" fmla="*/ 42 w 144"/>
                  <a:gd name="T11" fmla="*/ 108 h 154"/>
                  <a:gd name="T12" fmla="*/ 62 w 144"/>
                  <a:gd name="T13" fmla="*/ 110 h 154"/>
                  <a:gd name="T14" fmla="*/ 60 w 144"/>
                  <a:gd name="T15" fmla="*/ 128 h 154"/>
                  <a:gd name="T16" fmla="*/ 74 w 144"/>
                  <a:gd name="T17" fmla="*/ 142 h 154"/>
                  <a:gd name="T18" fmla="*/ 94 w 144"/>
                  <a:gd name="T19" fmla="*/ 154 h 154"/>
                  <a:gd name="T20" fmla="*/ 118 w 144"/>
                  <a:gd name="T21" fmla="*/ 138 h 154"/>
                  <a:gd name="T22" fmla="*/ 118 w 144"/>
                  <a:gd name="T23" fmla="*/ 104 h 154"/>
                  <a:gd name="T24" fmla="*/ 144 w 144"/>
                  <a:gd name="T25" fmla="*/ 92 h 154"/>
                  <a:gd name="T26" fmla="*/ 142 w 144"/>
                  <a:gd name="T27" fmla="*/ 32 h 154"/>
                  <a:gd name="T28" fmla="*/ 122 w 144"/>
                  <a:gd name="T29" fmla="*/ 16 h 154"/>
                  <a:gd name="T30" fmla="*/ 100 w 144"/>
                  <a:gd name="T31" fmla="*/ 28 h 154"/>
                  <a:gd name="T32" fmla="*/ 80 w 144"/>
                  <a:gd name="T33" fmla="*/ 14 h 154"/>
                  <a:gd name="T34" fmla="*/ 60 w 144"/>
                  <a:gd name="T35" fmla="*/ 0 h 154"/>
                  <a:gd name="T36" fmla="*/ 30 w 144"/>
                  <a:gd name="T37" fmla="*/ 12 h 154"/>
                  <a:gd name="T38" fmla="*/ 10 w 144"/>
                  <a:gd name="T39" fmla="*/ 30 h 15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44" h="154">
                    <a:moveTo>
                      <a:pt x="10" y="30"/>
                    </a:moveTo>
                    <a:lnTo>
                      <a:pt x="16" y="50"/>
                    </a:lnTo>
                    <a:lnTo>
                      <a:pt x="0" y="66"/>
                    </a:lnTo>
                    <a:lnTo>
                      <a:pt x="2" y="86"/>
                    </a:lnTo>
                    <a:lnTo>
                      <a:pt x="24" y="90"/>
                    </a:lnTo>
                    <a:lnTo>
                      <a:pt x="42" y="108"/>
                    </a:lnTo>
                    <a:lnTo>
                      <a:pt x="62" y="110"/>
                    </a:lnTo>
                    <a:lnTo>
                      <a:pt x="60" y="128"/>
                    </a:lnTo>
                    <a:lnTo>
                      <a:pt x="74" y="142"/>
                    </a:lnTo>
                    <a:lnTo>
                      <a:pt x="94" y="154"/>
                    </a:lnTo>
                    <a:lnTo>
                      <a:pt x="118" y="138"/>
                    </a:lnTo>
                    <a:lnTo>
                      <a:pt x="118" y="104"/>
                    </a:lnTo>
                    <a:lnTo>
                      <a:pt x="144" y="92"/>
                    </a:lnTo>
                    <a:lnTo>
                      <a:pt x="142" y="32"/>
                    </a:lnTo>
                    <a:lnTo>
                      <a:pt x="122" y="16"/>
                    </a:lnTo>
                    <a:lnTo>
                      <a:pt x="100" y="28"/>
                    </a:lnTo>
                    <a:lnTo>
                      <a:pt x="80" y="14"/>
                    </a:lnTo>
                    <a:lnTo>
                      <a:pt x="60" y="0"/>
                    </a:lnTo>
                    <a:lnTo>
                      <a:pt x="30" y="12"/>
                    </a:lnTo>
                    <a:lnTo>
                      <a:pt x="10" y="3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7" name="Freeform 74"/>
              <p:cNvSpPr>
                <a:spLocks/>
              </p:cNvSpPr>
              <p:nvPr/>
            </p:nvSpPr>
            <p:spPr bwMode="gray">
              <a:xfrm>
                <a:off x="3118" y="2198"/>
                <a:ext cx="248" cy="164"/>
              </a:xfrm>
              <a:custGeom>
                <a:avLst/>
                <a:gdLst>
                  <a:gd name="T0" fmla="*/ 216 w 248"/>
                  <a:gd name="T1" fmla="*/ 0 h 164"/>
                  <a:gd name="T2" fmla="*/ 192 w 248"/>
                  <a:gd name="T3" fmla="*/ 12 h 164"/>
                  <a:gd name="T4" fmla="*/ 112 w 248"/>
                  <a:gd name="T5" fmla="*/ 72 h 164"/>
                  <a:gd name="T6" fmla="*/ 106 w 248"/>
                  <a:gd name="T7" fmla="*/ 96 h 164"/>
                  <a:gd name="T8" fmla="*/ 94 w 248"/>
                  <a:gd name="T9" fmla="*/ 104 h 164"/>
                  <a:gd name="T10" fmla="*/ 60 w 248"/>
                  <a:gd name="T11" fmla="*/ 94 h 164"/>
                  <a:gd name="T12" fmla="*/ 40 w 248"/>
                  <a:gd name="T13" fmla="*/ 98 h 164"/>
                  <a:gd name="T14" fmla="*/ 8 w 248"/>
                  <a:gd name="T15" fmla="*/ 120 h 164"/>
                  <a:gd name="T16" fmla="*/ 0 w 248"/>
                  <a:gd name="T17" fmla="*/ 142 h 164"/>
                  <a:gd name="T18" fmla="*/ 14 w 248"/>
                  <a:gd name="T19" fmla="*/ 162 h 164"/>
                  <a:gd name="T20" fmla="*/ 36 w 248"/>
                  <a:gd name="T21" fmla="*/ 164 h 164"/>
                  <a:gd name="T22" fmla="*/ 50 w 248"/>
                  <a:gd name="T23" fmla="*/ 140 h 164"/>
                  <a:gd name="T24" fmla="*/ 62 w 248"/>
                  <a:gd name="T25" fmla="*/ 130 h 164"/>
                  <a:gd name="T26" fmla="*/ 84 w 248"/>
                  <a:gd name="T27" fmla="*/ 128 h 164"/>
                  <a:gd name="T28" fmla="*/ 94 w 248"/>
                  <a:gd name="T29" fmla="*/ 148 h 164"/>
                  <a:gd name="T30" fmla="*/ 120 w 248"/>
                  <a:gd name="T31" fmla="*/ 144 h 164"/>
                  <a:gd name="T32" fmla="*/ 132 w 248"/>
                  <a:gd name="T33" fmla="*/ 122 h 164"/>
                  <a:gd name="T34" fmla="*/ 152 w 248"/>
                  <a:gd name="T35" fmla="*/ 130 h 164"/>
                  <a:gd name="T36" fmla="*/ 172 w 248"/>
                  <a:gd name="T37" fmla="*/ 122 h 164"/>
                  <a:gd name="T38" fmla="*/ 202 w 248"/>
                  <a:gd name="T39" fmla="*/ 90 h 164"/>
                  <a:gd name="T40" fmla="*/ 226 w 248"/>
                  <a:gd name="T41" fmla="*/ 86 h 164"/>
                  <a:gd name="T42" fmla="*/ 234 w 248"/>
                  <a:gd name="T43" fmla="*/ 78 h 164"/>
                  <a:gd name="T44" fmla="*/ 236 w 248"/>
                  <a:gd name="T45" fmla="*/ 54 h 164"/>
                  <a:gd name="T46" fmla="*/ 244 w 248"/>
                  <a:gd name="T47" fmla="*/ 44 h 164"/>
                  <a:gd name="T48" fmla="*/ 248 w 248"/>
                  <a:gd name="T49" fmla="*/ 24 h 164"/>
                  <a:gd name="T50" fmla="*/ 230 w 248"/>
                  <a:gd name="T51" fmla="*/ 14 h 164"/>
                  <a:gd name="T52" fmla="*/ 216 w 248"/>
                  <a:gd name="T53" fmla="*/ 0 h 16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48" h="164">
                    <a:moveTo>
                      <a:pt x="216" y="0"/>
                    </a:moveTo>
                    <a:lnTo>
                      <a:pt x="192" y="12"/>
                    </a:lnTo>
                    <a:lnTo>
                      <a:pt x="112" y="72"/>
                    </a:lnTo>
                    <a:lnTo>
                      <a:pt x="106" y="96"/>
                    </a:lnTo>
                    <a:lnTo>
                      <a:pt x="94" y="104"/>
                    </a:lnTo>
                    <a:lnTo>
                      <a:pt x="60" y="94"/>
                    </a:lnTo>
                    <a:lnTo>
                      <a:pt x="40" y="98"/>
                    </a:lnTo>
                    <a:lnTo>
                      <a:pt x="8" y="120"/>
                    </a:lnTo>
                    <a:lnTo>
                      <a:pt x="0" y="142"/>
                    </a:lnTo>
                    <a:lnTo>
                      <a:pt x="14" y="162"/>
                    </a:lnTo>
                    <a:lnTo>
                      <a:pt x="36" y="164"/>
                    </a:lnTo>
                    <a:lnTo>
                      <a:pt x="50" y="140"/>
                    </a:lnTo>
                    <a:lnTo>
                      <a:pt x="62" y="130"/>
                    </a:lnTo>
                    <a:lnTo>
                      <a:pt x="84" y="128"/>
                    </a:lnTo>
                    <a:lnTo>
                      <a:pt x="94" y="148"/>
                    </a:lnTo>
                    <a:lnTo>
                      <a:pt x="120" y="144"/>
                    </a:lnTo>
                    <a:lnTo>
                      <a:pt x="132" y="122"/>
                    </a:lnTo>
                    <a:lnTo>
                      <a:pt x="152" y="130"/>
                    </a:lnTo>
                    <a:lnTo>
                      <a:pt x="172" y="122"/>
                    </a:lnTo>
                    <a:lnTo>
                      <a:pt x="202" y="90"/>
                    </a:lnTo>
                    <a:lnTo>
                      <a:pt x="226" y="86"/>
                    </a:lnTo>
                    <a:lnTo>
                      <a:pt x="234" y="78"/>
                    </a:lnTo>
                    <a:lnTo>
                      <a:pt x="236" y="54"/>
                    </a:lnTo>
                    <a:lnTo>
                      <a:pt x="244" y="44"/>
                    </a:lnTo>
                    <a:lnTo>
                      <a:pt x="248" y="24"/>
                    </a:lnTo>
                    <a:lnTo>
                      <a:pt x="230" y="14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8" name="Freeform 75"/>
              <p:cNvSpPr>
                <a:spLocks/>
              </p:cNvSpPr>
              <p:nvPr/>
            </p:nvSpPr>
            <p:spPr bwMode="gray">
              <a:xfrm>
                <a:off x="3118" y="2198"/>
                <a:ext cx="248" cy="164"/>
              </a:xfrm>
              <a:custGeom>
                <a:avLst/>
                <a:gdLst>
                  <a:gd name="T0" fmla="*/ 216 w 248"/>
                  <a:gd name="T1" fmla="*/ 0 h 164"/>
                  <a:gd name="T2" fmla="*/ 192 w 248"/>
                  <a:gd name="T3" fmla="*/ 12 h 164"/>
                  <a:gd name="T4" fmla="*/ 112 w 248"/>
                  <a:gd name="T5" fmla="*/ 72 h 164"/>
                  <a:gd name="T6" fmla="*/ 106 w 248"/>
                  <a:gd name="T7" fmla="*/ 96 h 164"/>
                  <a:gd name="T8" fmla="*/ 94 w 248"/>
                  <a:gd name="T9" fmla="*/ 104 h 164"/>
                  <a:gd name="T10" fmla="*/ 60 w 248"/>
                  <a:gd name="T11" fmla="*/ 94 h 164"/>
                  <a:gd name="T12" fmla="*/ 40 w 248"/>
                  <a:gd name="T13" fmla="*/ 98 h 164"/>
                  <a:gd name="T14" fmla="*/ 8 w 248"/>
                  <a:gd name="T15" fmla="*/ 120 h 164"/>
                  <a:gd name="T16" fmla="*/ 0 w 248"/>
                  <a:gd name="T17" fmla="*/ 142 h 164"/>
                  <a:gd name="T18" fmla="*/ 14 w 248"/>
                  <a:gd name="T19" fmla="*/ 162 h 164"/>
                  <a:gd name="T20" fmla="*/ 36 w 248"/>
                  <a:gd name="T21" fmla="*/ 164 h 164"/>
                  <a:gd name="T22" fmla="*/ 50 w 248"/>
                  <a:gd name="T23" fmla="*/ 140 h 164"/>
                  <a:gd name="T24" fmla="*/ 62 w 248"/>
                  <a:gd name="T25" fmla="*/ 130 h 164"/>
                  <a:gd name="T26" fmla="*/ 84 w 248"/>
                  <a:gd name="T27" fmla="*/ 128 h 164"/>
                  <a:gd name="T28" fmla="*/ 94 w 248"/>
                  <a:gd name="T29" fmla="*/ 148 h 164"/>
                  <a:gd name="T30" fmla="*/ 120 w 248"/>
                  <a:gd name="T31" fmla="*/ 144 h 164"/>
                  <a:gd name="T32" fmla="*/ 132 w 248"/>
                  <a:gd name="T33" fmla="*/ 122 h 164"/>
                  <a:gd name="T34" fmla="*/ 152 w 248"/>
                  <a:gd name="T35" fmla="*/ 130 h 164"/>
                  <a:gd name="T36" fmla="*/ 172 w 248"/>
                  <a:gd name="T37" fmla="*/ 122 h 164"/>
                  <a:gd name="T38" fmla="*/ 202 w 248"/>
                  <a:gd name="T39" fmla="*/ 90 h 164"/>
                  <a:gd name="T40" fmla="*/ 226 w 248"/>
                  <a:gd name="T41" fmla="*/ 86 h 164"/>
                  <a:gd name="T42" fmla="*/ 234 w 248"/>
                  <a:gd name="T43" fmla="*/ 78 h 164"/>
                  <a:gd name="T44" fmla="*/ 236 w 248"/>
                  <a:gd name="T45" fmla="*/ 54 h 164"/>
                  <a:gd name="T46" fmla="*/ 244 w 248"/>
                  <a:gd name="T47" fmla="*/ 44 h 164"/>
                  <a:gd name="T48" fmla="*/ 248 w 248"/>
                  <a:gd name="T49" fmla="*/ 24 h 164"/>
                  <a:gd name="T50" fmla="*/ 230 w 248"/>
                  <a:gd name="T51" fmla="*/ 14 h 164"/>
                  <a:gd name="T52" fmla="*/ 216 w 248"/>
                  <a:gd name="T53" fmla="*/ 0 h 164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48" h="164">
                    <a:moveTo>
                      <a:pt x="216" y="0"/>
                    </a:moveTo>
                    <a:lnTo>
                      <a:pt x="192" y="12"/>
                    </a:lnTo>
                    <a:lnTo>
                      <a:pt x="112" y="72"/>
                    </a:lnTo>
                    <a:lnTo>
                      <a:pt x="106" y="96"/>
                    </a:lnTo>
                    <a:lnTo>
                      <a:pt x="94" y="104"/>
                    </a:lnTo>
                    <a:lnTo>
                      <a:pt x="60" y="94"/>
                    </a:lnTo>
                    <a:lnTo>
                      <a:pt x="40" y="98"/>
                    </a:lnTo>
                    <a:lnTo>
                      <a:pt x="8" y="120"/>
                    </a:lnTo>
                    <a:lnTo>
                      <a:pt x="0" y="142"/>
                    </a:lnTo>
                    <a:lnTo>
                      <a:pt x="14" y="162"/>
                    </a:lnTo>
                    <a:lnTo>
                      <a:pt x="36" y="164"/>
                    </a:lnTo>
                    <a:lnTo>
                      <a:pt x="50" y="140"/>
                    </a:lnTo>
                    <a:lnTo>
                      <a:pt x="62" y="130"/>
                    </a:lnTo>
                    <a:lnTo>
                      <a:pt x="84" y="128"/>
                    </a:lnTo>
                    <a:lnTo>
                      <a:pt x="94" y="148"/>
                    </a:lnTo>
                    <a:lnTo>
                      <a:pt x="120" y="144"/>
                    </a:lnTo>
                    <a:lnTo>
                      <a:pt x="132" y="122"/>
                    </a:lnTo>
                    <a:lnTo>
                      <a:pt x="152" y="130"/>
                    </a:lnTo>
                    <a:lnTo>
                      <a:pt x="172" y="122"/>
                    </a:lnTo>
                    <a:lnTo>
                      <a:pt x="202" y="90"/>
                    </a:lnTo>
                    <a:lnTo>
                      <a:pt x="226" y="86"/>
                    </a:lnTo>
                    <a:lnTo>
                      <a:pt x="234" y="78"/>
                    </a:lnTo>
                    <a:lnTo>
                      <a:pt x="236" y="54"/>
                    </a:lnTo>
                    <a:lnTo>
                      <a:pt x="244" y="44"/>
                    </a:lnTo>
                    <a:lnTo>
                      <a:pt x="248" y="24"/>
                    </a:lnTo>
                    <a:lnTo>
                      <a:pt x="230" y="14"/>
                    </a:lnTo>
                    <a:lnTo>
                      <a:pt x="216" y="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9" name="Freeform 76"/>
              <p:cNvSpPr>
                <a:spLocks/>
              </p:cNvSpPr>
              <p:nvPr/>
            </p:nvSpPr>
            <p:spPr bwMode="gray">
              <a:xfrm>
                <a:off x="2308" y="2168"/>
                <a:ext cx="622" cy="494"/>
              </a:xfrm>
              <a:custGeom>
                <a:avLst/>
                <a:gdLst>
                  <a:gd name="T0" fmla="*/ 614 w 622"/>
                  <a:gd name="T1" fmla="*/ 218 h 494"/>
                  <a:gd name="T2" fmla="*/ 604 w 622"/>
                  <a:gd name="T3" fmla="*/ 172 h 494"/>
                  <a:gd name="T4" fmla="*/ 554 w 622"/>
                  <a:gd name="T5" fmla="*/ 116 h 494"/>
                  <a:gd name="T6" fmla="*/ 542 w 622"/>
                  <a:gd name="T7" fmla="*/ 72 h 494"/>
                  <a:gd name="T8" fmla="*/ 526 w 622"/>
                  <a:gd name="T9" fmla="*/ 48 h 494"/>
                  <a:gd name="T10" fmla="*/ 486 w 622"/>
                  <a:gd name="T11" fmla="*/ 62 h 494"/>
                  <a:gd name="T12" fmla="*/ 442 w 622"/>
                  <a:gd name="T13" fmla="*/ 54 h 494"/>
                  <a:gd name="T14" fmla="*/ 382 w 622"/>
                  <a:gd name="T15" fmla="*/ 64 h 494"/>
                  <a:gd name="T16" fmla="*/ 364 w 622"/>
                  <a:gd name="T17" fmla="*/ 30 h 494"/>
                  <a:gd name="T18" fmla="*/ 318 w 622"/>
                  <a:gd name="T19" fmla="*/ 0 h 494"/>
                  <a:gd name="T20" fmla="*/ 274 w 622"/>
                  <a:gd name="T21" fmla="*/ 38 h 494"/>
                  <a:gd name="T22" fmla="*/ 220 w 622"/>
                  <a:gd name="T23" fmla="*/ 56 h 494"/>
                  <a:gd name="T24" fmla="*/ 188 w 622"/>
                  <a:gd name="T25" fmla="*/ 16 h 494"/>
                  <a:gd name="T26" fmla="*/ 164 w 622"/>
                  <a:gd name="T27" fmla="*/ 70 h 494"/>
                  <a:gd name="T28" fmla="*/ 154 w 622"/>
                  <a:gd name="T29" fmla="*/ 116 h 494"/>
                  <a:gd name="T30" fmla="*/ 98 w 622"/>
                  <a:gd name="T31" fmla="*/ 108 h 494"/>
                  <a:gd name="T32" fmla="*/ 56 w 622"/>
                  <a:gd name="T33" fmla="*/ 118 h 494"/>
                  <a:gd name="T34" fmla="*/ 68 w 622"/>
                  <a:gd name="T35" fmla="*/ 160 h 494"/>
                  <a:gd name="T36" fmla="*/ 82 w 622"/>
                  <a:gd name="T37" fmla="*/ 192 h 494"/>
                  <a:gd name="T38" fmla="*/ 44 w 622"/>
                  <a:gd name="T39" fmla="*/ 216 h 494"/>
                  <a:gd name="T40" fmla="*/ 18 w 622"/>
                  <a:gd name="T41" fmla="*/ 254 h 494"/>
                  <a:gd name="T42" fmla="*/ 38 w 622"/>
                  <a:gd name="T43" fmla="*/ 304 h 494"/>
                  <a:gd name="T44" fmla="*/ 42 w 622"/>
                  <a:gd name="T45" fmla="*/ 338 h 494"/>
                  <a:gd name="T46" fmla="*/ 36 w 622"/>
                  <a:gd name="T47" fmla="*/ 388 h 494"/>
                  <a:gd name="T48" fmla="*/ 0 w 622"/>
                  <a:gd name="T49" fmla="*/ 458 h 494"/>
                  <a:gd name="T50" fmla="*/ 44 w 622"/>
                  <a:gd name="T51" fmla="*/ 494 h 494"/>
                  <a:gd name="T52" fmla="*/ 94 w 622"/>
                  <a:gd name="T53" fmla="*/ 466 h 494"/>
                  <a:gd name="T54" fmla="*/ 120 w 622"/>
                  <a:gd name="T55" fmla="*/ 450 h 494"/>
                  <a:gd name="T56" fmla="*/ 120 w 622"/>
                  <a:gd name="T57" fmla="*/ 422 h 494"/>
                  <a:gd name="T58" fmla="*/ 182 w 622"/>
                  <a:gd name="T59" fmla="*/ 404 h 494"/>
                  <a:gd name="T60" fmla="*/ 224 w 622"/>
                  <a:gd name="T61" fmla="*/ 442 h 494"/>
                  <a:gd name="T62" fmla="*/ 288 w 622"/>
                  <a:gd name="T63" fmla="*/ 454 h 494"/>
                  <a:gd name="T64" fmla="*/ 362 w 622"/>
                  <a:gd name="T65" fmla="*/ 440 h 494"/>
                  <a:gd name="T66" fmla="*/ 404 w 622"/>
                  <a:gd name="T67" fmla="*/ 436 h 494"/>
                  <a:gd name="T68" fmla="*/ 430 w 622"/>
                  <a:gd name="T69" fmla="*/ 412 h 494"/>
                  <a:gd name="T70" fmla="*/ 484 w 622"/>
                  <a:gd name="T71" fmla="*/ 374 h 494"/>
                  <a:gd name="T72" fmla="*/ 504 w 622"/>
                  <a:gd name="T73" fmla="*/ 400 h 494"/>
                  <a:gd name="T74" fmla="*/ 534 w 622"/>
                  <a:gd name="T75" fmla="*/ 378 h 494"/>
                  <a:gd name="T76" fmla="*/ 524 w 622"/>
                  <a:gd name="T77" fmla="*/ 322 h 494"/>
                  <a:gd name="T78" fmla="*/ 570 w 622"/>
                  <a:gd name="T79" fmla="*/ 328 h 494"/>
                  <a:gd name="T80" fmla="*/ 604 w 622"/>
                  <a:gd name="T81" fmla="*/ 314 h 494"/>
                  <a:gd name="T82" fmla="*/ 622 w 622"/>
                  <a:gd name="T83" fmla="*/ 280 h 4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22" h="494">
                    <a:moveTo>
                      <a:pt x="622" y="280"/>
                    </a:moveTo>
                    <a:lnTo>
                      <a:pt x="614" y="218"/>
                    </a:lnTo>
                    <a:lnTo>
                      <a:pt x="602" y="212"/>
                    </a:lnTo>
                    <a:lnTo>
                      <a:pt x="604" y="172"/>
                    </a:lnTo>
                    <a:lnTo>
                      <a:pt x="580" y="144"/>
                    </a:lnTo>
                    <a:lnTo>
                      <a:pt x="554" y="116"/>
                    </a:lnTo>
                    <a:lnTo>
                      <a:pt x="554" y="84"/>
                    </a:lnTo>
                    <a:lnTo>
                      <a:pt x="542" y="72"/>
                    </a:lnTo>
                    <a:lnTo>
                      <a:pt x="540" y="60"/>
                    </a:lnTo>
                    <a:lnTo>
                      <a:pt x="526" y="48"/>
                    </a:lnTo>
                    <a:lnTo>
                      <a:pt x="502" y="46"/>
                    </a:lnTo>
                    <a:lnTo>
                      <a:pt x="486" y="62"/>
                    </a:lnTo>
                    <a:lnTo>
                      <a:pt x="462" y="64"/>
                    </a:lnTo>
                    <a:lnTo>
                      <a:pt x="442" y="54"/>
                    </a:lnTo>
                    <a:lnTo>
                      <a:pt x="416" y="64"/>
                    </a:lnTo>
                    <a:lnTo>
                      <a:pt x="382" y="64"/>
                    </a:lnTo>
                    <a:lnTo>
                      <a:pt x="378" y="46"/>
                    </a:lnTo>
                    <a:lnTo>
                      <a:pt x="364" y="30"/>
                    </a:lnTo>
                    <a:lnTo>
                      <a:pt x="344" y="20"/>
                    </a:lnTo>
                    <a:lnTo>
                      <a:pt x="318" y="0"/>
                    </a:lnTo>
                    <a:lnTo>
                      <a:pt x="302" y="4"/>
                    </a:lnTo>
                    <a:lnTo>
                      <a:pt x="274" y="38"/>
                    </a:lnTo>
                    <a:lnTo>
                      <a:pt x="242" y="54"/>
                    </a:lnTo>
                    <a:lnTo>
                      <a:pt x="220" y="56"/>
                    </a:lnTo>
                    <a:lnTo>
                      <a:pt x="210" y="36"/>
                    </a:lnTo>
                    <a:lnTo>
                      <a:pt x="188" y="16"/>
                    </a:lnTo>
                    <a:lnTo>
                      <a:pt x="174" y="46"/>
                    </a:lnTo>
                    <a:lnTo>
                      <a:pt x="164" y="70"/>
                    </a:lnTo>
                    <a:lnTo>
                      <a:pt x="144" y="90"/>
                    </a:lnTo>
                    <a:lnTo>
                      <a:pt x="154" y="116"/>
                    </a:lnTo>
                    <a:lnTo>
                      <a:pt x="118" y="118"/>
                    </a:lnTo>
                    <a:lnTo>
                      <a:pt x="98" y="108"/>
                    </a:lnTo>
                    <a:lnTo>
                      <a:pt x="82" y="120"/>
                    </a:lnTo>
                    <a:lnTo>
                      <a:pt x="56" y="118"/>
                    </a:lnTo>
                    <a:lnTo>
                      <a:pt x="48" y="138"/>
                    </a:lnTo>
                    <a:lnTo>
                      <a:pt x="68" y="160"/>
                    </a:lnTo>
                    <a:lnTo>
                      <a:pt x="86" y="174"/>
                    </a:lnTo>
                    <a:lnTo>
                      <a:pt x="82" y="192"/>
                    </a:lnTo>
                    <a:lnTo>
                      <a:pt x="56" y="198"/>
                    </a:lnTo>
                    <a:lnTo>
                      <a:pt x="44" y="216"/>
                    </a:lnTo>
                    <a:lnTo>
                      <a:pt x="50" y="234"/>
                    </a:lnTo>
                    <a:lnTo>
                      <a:pt x="18" y="254"/>
                    </a:lnTo>
                    <a:lnTo>
                      <a:pt x="22" y="278"/>
                    </a:lnTo>
                    <a:lnTo>
                      <a:pt x="38" y="304"/>
                    </a:lnTo>
                    <a:lnTo>
                      <a:pt x="24" y="326"/>
                    </a:lnTo>
                    <a:lnTo>
                      <a:pt x="42" y="338"/>
                    </a:lnTo>
                    <a:lnTo>
                      <a:pt x="66" y="344"/>
                    </a:lnTo>
                    <a:lnTo>
                      <a:pt x="36" y="388"/>
                    </a:lnTo>
                    <a:lnTo>
                      <a:pt x="20" y="426"/>
                    </a:lnTo>
                    <a:lnTo>
                      <a:pt x="0" y="458"/>
                    </a:lnTo>
                    <a:lnTo>
                      <a:pt x="22" y="482"/>
                    </a:lnTo>
                    <a:lnTo>
                      <a:pt x="44" y="494"/>
                    </a:lnTo>
                    <a:lnTo>
                      <a:pt x="74" y="480"/>
                    </a:lnTo>
                    <a:lnTo>
                      <a:pt x="94" y="466"/>
                    </a:lnTo>
                    <a:lnTo>
                      <a:pt x="120" y="466"/>
                    </a:lnTo>
                    <a:lnTo>
                      <a:pt x="120" y="450"/>
                    </a:lnTo>
                    <a:lnTo>
                      <a:pt x="108" y="434"/>
                    </a:lnTo>
                    <a:lnTo>
                      <a:pt x="120" y="422"/>
                    </a:lnTo>
                    <a:lnTo>
                      <a:pt x="150" y="422"/>
                    </a:lnTo>
                    <a:lnTo>
                      <a:pt x="182" y="404"/>
                    </a:lnTo>
                    <a:lnTo>
                      <a:pt x="210" y="432"/>
                    </a:lnTo>
                    <a:lnTo>
                      <a:pt x="224" y="442"/>
                    </a:lnTo>
                    <a:lnTo>
                      <a:pt x="268" y="440"/>
                    </a:lnTo>
                    <a:lnTo>
                      <a:pt x="288" y="454"/>
                    </a:lnTo>
                    <a:lnTo>
                      <a:pt x="308" y="442"/>
                    </a:lnTo>
                    <a:lnTo>
                      <a:pt x="362" y="440"/>
                    </a:lnTo>
                    <a:lnTo>
                      <a:pt x="386" y="450"/>
                    </a:lnTo>
                    <a:lnTo>
                      <a:pt x="404" y="436"/>
                    </a:lnTo>
                    <a:lnTo>
                      <a:pt x="406" y="416"/>
                    </a:lnTo>
                    <a:lnTo>
                      <a:pt x="430" y="412"/>
                    </a:lnTo>
                    <a:lnTo>
                      <a:pt x="462" y="390"/>
                    </a:lnTo>
                    <a:lnTo>
                      <a:pt x="484" y="374"/>
                    </a:lnTo>
                    <a:lnTo>
                      <a:pt x="500" y="386"/>
                    </a:lnTo>
                    <a:lnTo>
                      <a:pt x="504" y="400"/>
                    </a:lnTo>
                    <a:lnTo>
                      <a:pt x="524" y="396"/>
                    </a:lnTo>
                    <a:lnTo>
                      <a:pt x="534" y="378"/>
                    </a:lnTo>
                    <a:lnTo>
                      <a:pt x="522" y="354"/>
                    </a:lnTo>
                    <a:lnTo>
                      <a:pt x="524" y="322"/>
                    </a:lnTo>
                    <a:lnTo>
                      <a:pt x="548" y="318"/>
                    </a:lnTo>
                    <a:lnTo>
                      <a:pt x="570" y="328"/>
                    </a:lnTo>
                    <a:lnTo>
                      <a:pt x="598" y="326"/>
                    </a:lnTo>
                    <a:lnTo>
                      <a:pt x="604" y="314"/>
                    </a:lnTo>
                    <a:lnTo>
                      <a:pt x="606" y="288"/>
                    </a:lnTo>
                    <a:lnTo>
                      <a:pt x="622" y="28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0" name="Freeform 77"/>
              <p:cNvSpPr>
                <a:spLocks/>
              </p:cNvSpPr>
              <p:nvPr/>
            </p:nvSpPr>
            <p:spPr bwMode="gray">
              <a:xfrm>
                <a:off x="2308" y="2168"/>
                <a:ext cx="622" cy="494"/>
              </a:xfrm>
              <a:custGeom>
                <a:avLst/>
                <a:gdLst>
                  <a:gd name="T0" fmla="*/ 614 w 622"/>
                  <a:gd name="T1" fmla="*/ 218 h 494"/>
                  <a:gd name="T2" fmla="*/ 604 w 622"/>
                  <a:gd name="T3" fmla="*/ 172 h 494"/>
                  <a:gd name="T4" fmla="*/ 554 w 622"/>
                  <a:gd name="T5" fmla="*/ 116 h 494"/>
                  <a:gd name="T6" fmla="*/ 542 w 622"/>
                  <a:gd name="T7" fmla="*/ 72 h 494"/>
                  <a:gd name="T8" fmla="*/ 526 w 622"/>
                  <a:gd name="T9" fmla="*/ 48 h 494"/>
                  <a:gd name="T10" fmla="*/ 486 w 622"/>
                  <a:gd name="T11" fmla="*/ 62 h 494"/>
                  <a:gd name="T12" fmla="*/ 442 w 622"/>
                  <a:gd name="T13" fmla="*/ 54 h 494"/>
                  <a:gd name="T14" fmla="*/ 382 w 622"/>
                  <a:gd name="T15" fmla="*/ 64 h 494"/>
                  <a:gd name="T16" fmla="*/ 364 w 622"/>
                  <a:gd name="T17" fmla="*/ 30 h 494"/>
                  <a:gd name="T18" fmla="*/ 318 w 622"/>
                  <a:gd name="T19" fmla="*/ 0 h 494"/>
                  <a:gd name="T20" fmla="*/ 274 w 622"/>
                  <a:gd name="T21" fmla="*/ 38 h 494"/>
                  <a:gd name="T22" fmla="*/ 220 w 622"/>
                  <a:gd name="T23" fmla="*/ 56 h 494"/>
                  <a:gd name="T24" fmla="*/ 188 w 622"/>
                  <a:gd name="T25" fmla="*/ 16 h 494"/>
                  <a:gd name="T26" fmla="*/ 164 w 622"/>
                  <a:gd name="T27" fmla="*/ 70 h 494"/>
                  <a:gd name="T28" fmla="*/ 154 w 622"/>
                  <a:gd name="T29" fmla="*/ 116 h 494"/>
                  <a:gd name="T30" fmla="*/ 98 w 622"/>
                  <a:gd name="T31" fmla="*/ 108 h 494"/>
                  <a:gd name="T32" fmla="*/ 56 w 622"/>
                  <a:gd name="T33" fmla="*/ 118 h 494"/>
                  <a:gd name="T34" fmla="*/ 68 w 622"/>
                  <a:gd name="T35" fmla="*/ 160 h 494"/>
                  <a:gd name="T36" fmla="*/ 82 w 622"/>
                  <a:gd name="T37" fmla="*/ 192 h 494"/>
                  <a:gd name="T38" fmla="*/ 44 w 622"/>
                  <a:gd name="T39" fmla="*/ 216 h 494"/>
                  <a:gd name="T40" fmla="*/ 18 w 622"/>
                  <a:gd name="T41" fmla="*/ 254 h 494"/>
                  <a:gd name="T42" fmla="*/ 38 w 622"/>
                  <a:gd name="T43" fmla="*/ 304 h 494"/>
                  <a:gd name="T44" fmla="*/ 42 w 622"/>
                  <a:gd name="T45" fmla="*/ 338 h 494"/>
                  <a:gd name="T46" fmla="*/ 36 w 622"/>
                  <a:gd name="T47" fmla="*/ 388 h 494"/>
                  <a:gd name="T48" fmla="*/ 0 w 622"/>
                  <a:gd name="T49" fmla="*/ 458 h 494"/>
                  <a:gd name="T50" fmla="*/ 44 w 622"/>
                  <a:gd name="T51" fmla="*/ 494 h 494"/>
                  <a:gd name="T52" fmla="*/ 94 w 622"/>
                  <a:gd name="T53" fmla="*/ 466 h 494"/>
                  <a:gd name="T54" fmla="*/ 120 w 622"/>
                  <a:gd name="T55" fmla="*/ 450 h 494"/>
                  <a:gd name="T56" fmla="*/ 120 w 622"/>
                  <a:gd name="T57" fmla="*/ 422 h 494"/>
                  <a:gd name="T58" fmla="*/ 182 w 622"/>
                  <a:gd name="T59" fmla="*/ 404 h 494"/>
                  <a:gd name="T60" fmla="*/ 224 w 622"/>
                  <a:gd name="T61" fmla="*/ 442 h 494"/>
                  <a:gd name="T62" fmla="*/ 288 w 622"/>
                  <a:gd name="T63" fmla="*/ 454 h 494"/>
                  <a:gd name="T64" fmla="*/ 362 w 622"/>
                  <a:gd name="T65" fmla="*/ 440 h 494"/>
                  <a:gd name="T66" fmla="*/ 404 w 622"/>
                  <a:gd name="T67" fmla="*/ 436 h 494"/>
                  <a:gd name="T68" fmla="*/ 430 w 622"/>
                  <a:gd name="T69" fmla="*/ 412 h 494"/>
                  <a:gd name="T70" fmla="*/ 484 w 622"/>
                  <a:gd name="T71" fmla="*/ 374 h 494"/>
                  <a:gd name="T72" fmla="*/ 504 w 622"/>
                  <a:gd name="T73" fmla="*/ 400 h 494"/>
                  <a:gd name="T74" fmla="*/ 534 w 622"/>
                  <a:gd name="T75" fmla="*/ 378 h 494"/>
                  <a:gd name="T76" fmla="*/ 524 w 622"/>
                  <a:gd name="T77" fmla="*/ 322 h 494"/>
                  <a:gd name="T78" fmla="*/ 570 w 622"/>
                  <a:gd name="T79" fmla="*/ 328 h 494"/>
                  <a:gd name="T80" fmla="*/ 604 w 622"/>
                  <a:gd name="T81" fmla="*/ 314 h 494"/>
                  <a:gd name="T82" fmla="*/ 622 w 622"/>
                  <a:gd name="T83" fmla="*/ 280 h 4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622" h="494">
                    <a:moveTo>
                      <a:pt x="622" y="280"/>
                    </a:moveTo>
                    <a:lnTo>
                      <a:pt x="614" y="218"/>
                    </a:lnTo>
                    <a:lnTo>
                      <a:pt x="602" y="212"/>
                    </a:lnTo>
                    <a:lnTo>
                      <a:pt x="604" y="172"/>
                    </a:lnTo>
                    <a:lnTo>
                      <a:pt x="580" y="144"/>
                    </a:lnTo>
                    <a:lnTo>
                      <a:pt x="554" y="116"/>
                    </a:lnTo>
                    <a:lnTo>
                      <a:pt x="554" y="84"/>
                    </a:lnTo>
                    <a:lnTo>
                      <a:pt x="542" y="72"/>
                    </a:lnTo>
                    <a:lnTo>
                      <a:pt x="540" y="60"/>
                    </a:lnTo>
                    <a:lnTo>
                      <a:pt x="526" y="48"/>
                    </a:lnTo>
                    <a:lnTo>
                      <a:pt x="502" y="46"/>
                    </a:lnTo>
                    <a:lnTo>
                      <a:pt x="486" y="62"/>
                    </a:lnTo>
                    <a:lnTo>
                      <a:pt x="462" y="64"/>
                    </a:lnTo>
                    <a:lnTo>
                      <a:pt x="442" y="54"/>
                    </a:lnTo>
                    <a:lnTo>
                      <a:pt x="416" y="64"/>
                    </a:lnTo>
                    <a:lnTo>
                      <a:pt x="382" y="64"/>
                    </a:lnTo>
                    <a:lnTo>
                      <a:pt x="378" y="46"/>
                    </a:lnTo>
                    <a:lnTo>
                      <a:pt x="364" y="30"/>
                    </a:lnTo>
                    <a:lnTo>
                      <a:pt x="344" y="20"/>
                    </a:lnTo>
                    <a:lnTo>
                      <a:pt x="318" y="0"/>
                    </a:lnTo>
                    <a:lnTo>
                      <a:pt x="302" y="4"/>
                    </a:lnTo>
                    <a:lnTo>
                      <a:pt x="274" y="38"/>
                    </a:lnTo>
                    <a:lnTo>
                      <a:pt x="242" y="54"/>
                    </a:lnTo>
                    <a:lnTo>
                      <a:pt x="220" y="56"/>
                    </a:lnTo>
                    <a:lnTo>
                      <a:pt x="210" y="36"/>
                    </a:lnTo>
                    <a:lnTo>
                      <a:pt x="188" y="16"/>
                    </a:lnTo>
                    <a:lnTo>
                      <a:pt x="174" y="46"/>
                    </a:lnTo>
                    <a:lnTo>
                      <a:pt x="164" y="70"/>
                    </a:lnTo>
                    <a:lnTo>
                      <a:pt x="144" y="90"/>
                    </a:lnTo>
                    <a:lnTo>
                      <a:pt x="154" y="116"/>
                    </a:lnTo>
                    <a:lnTo>
                      <a:pt x="118" y="118"/>
                    </a:lnTo>
                    <a:lnTo>
                      <a:pt x="98" y="108"/>
                    </a:lnTo>
                    <a:lnTo>
                      <a:pt x="82" y="120"/>
                    </a:lnTo>
                    <a:lnTo>
                      <a:pt x="56" y="118"/>
                    </a:lnTo>
                    <a:lnTo>
                      <a:pt x="48" y="138"/>
                    </a:lnTo>
                    <a:lnTo>
                      <a:pt x="68" y="160"/>
                    </a:lnTo>
                    <a:lnTo>
                      <a:pt x="86" y="174"/>
                    </a:lnTo>
                    <a:lnTo>
                      <a:pt x="82" y="192"/>
                    </a:lnTo>
                    <a:lnTo>
                      <a:pt x="56" y="198"/>
                    </a:lnTo>
                    <a:lnTo>
                      <a:pt x="44" y="216"/>
                    </a:lnTo>
                    <a:lnTo>
                      <a:pt x="50" y="234"/>
                    </a:lnTo>
                    <a:lnTo>
                      <a:pt x="18" y="254"/>
                    </a:lnTo>
                    <a:lnTo>
                      <a:pt x="22" y="278"/>
                    </a:lnTo>
                    <a:lnTo>
                      <a:pt x="38" y="304"/>
                    </a:lnTo>
                    <a:lnTo>
                      <a:pt x="24" y="326"/>
                    </a:lnTo>
                    <a:lnTo>
                      <a:pt x="42" y="338"/>
                    </a:lnTo>
                    <a:lnTo>
                      <a:pt x="66" y="344"/>
                    </a:lnTo>
                    <a:lnTo>
                      <a:pt x="36" y="388"/>
                    </a:lnTo>
                    <a:lnTo>
                      <a:pt x="20" y="426"/>
                    </a:lnTo>
                    <a:lnTo>
                      <a:pt x="0" y="458"/>
                    </a:lnTo>
                    <a:lnTo>
                      <a:pt x="22" y="482"/>
                    </a:lnTo>
                    <a:lnTo>
                      <a:pt x="44" y="494"/>
                    </a:lnTo>
                    <a:lnTo>
                      <a:pt x="74" y="480"/>
                    </a:lnTo>
                    <a:lnTo>
                      <a:pt x="94" y="466"/>
                    </a:lnTo>
                    <a:lnTo>
                      <a:pt x="120" y="466"/>
                    </a:lnTo>
                    <a:lnTo>
                      <a:pt x="120" y="450"/>
                    </a:lnTo>
                    <a:lnTo>
                      <a:pt x="108" y="434"/>
                    </a:lnTo>
                    <a:lnTo>
                      <a:pt x="120" y="422"/>
                    </a:lnTo>
                    <a:lnTo>
                      <a:pt x="150" y="422"/>
                    </a:lnTo>
                    <a:lnTo>
                      <a:pt x="182" y="404"/>
                    </a:lnTo>
                    <a:lnTo>
                      <a:pt x="210" y="432"/>
                    </a:lnTo>
                    <a:lnTo>
                      <a:pt x="224" y="442"/>
                    </a:lnTo>
                    <a:lnTo>
                      <a:pt x="268" y="440"/>
                    </a:lnTo>
                    <a:lnTo>
                      <a:pt x="288" y="454"/>
                    </a:lnTo>
                    <a:lnTo>
                      <a:pt x="308" y="442"/>
                    </a:lnTo>
                    <a:lnTo>
                      <a:pt x="362" y="440"/>
                    </a:lnTo>
                    <a:lnTo>
                      <a:pt x="386" y="450"/>
                    </a:lnTo>
                    <a:lnTo>
                      <a:pt x="404" y="436"/>
                    </a:lnTo>
                    <a:lnTo>
                      <a:pt x="406" y="416"/>
                    </a:lnTo>
                    <a:lnTo>
                      <a:pt x="430" y="412"/>
                    </a:lnTo>
                    <a:lnTo>
                      <a:pt x="462" y="390"/>
                    </a:lnTo>
                    <a:lnTo>
                      <a:pt x="484" y="374"/>
                    </a:lnTo>
                    <a:lnTo>
                      <a:pt x="500" y="386"/>
                    </a:lnTo>
                    <a:lnTo>
                      <a:pt x="504" y="400"/>
                    </a:lnTo>
                    <a:lnTo>
                      <a:pt x="524" y="396"/>
                    </a:lnTo>
                    <a:lnTo>
                      <a:pt x="534" y="378"/>
                    </a:lnTo>
                    <a:lnTo>
                      <a:pt x="522" y="354"/>
                    </a:lnTo>
                    <a:lnTo>
                      <a:pt x="524" y="322"/>
                    </a:lnTo>
                    <a:lnTo>
                      <a:pt x="548" y="318"/>
                    </a:lnTo>
                    <a:lnTo>
                      <a:pt x="570" y="328"/>
                    </a:lnTo>
                    <a:lnTo>
                      <a:pt x="598" y="326"/>
                    </a:lnTo>
                    <a:lnTo>
                      <a:pt x="604" y="314"/>
                    </a:lnTo>
                    <a:lnTo>
                      <a:pt x="606" y="288"/>
                    </a:lnTo>
                    <a:lnTo>
                      <a:pt x="622" y="28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1" name="Freeform 78"/>
              <p:cNvSpPr>
                <a:spLocks/>
              </p:cNvSpPr>
              <p:nvPr/>
            </p:nvSpPr>
            <p:spPr bwMode="gray">
              <a:xfrm>
                <a:off x="2406" y="2700"/>
                <a:ext cx="252" cy="150"/>
              </a:xfrm>
              <a:custGeom>
                <a:avLst/>
                <a:gdLst>
                  <a:gd name="T0" fmla="*/ 0 w 252"/>
                  <a:gd name="T1" fmla="*/ 110 h 150"/>
                  <a:gd name="T2" fmla="*/ 2 w 252"/>
                  <a:gd name="T3" fmla="*/ 80 h 150"/>
                  <a:gd name="T4" fmla="*/ 22 w 252"/>
                  <a:gd name="T5" fmla="*/ 64 h 150"/>
                  <a:gd name="T6" fmla="*/ 46 w 252"/>
                  <a:gd name="T7" fmla="*/ 58 h 150"/>
                  <a:gd name="T8" fmla="*/ 70 w 252"/>
                  <a:gd name="T9" fmla="*/ 30 h 150"/>
                  <a:gd name="T10" fmla="*/ 102 w 252"/>
                  <a:gd name="T11" fmla="*/ 22 h 150"/>
                  <a:gd name="T12" fmla="*/ 134 w 252"/>
                  <a:gd name="T13" fmla="*/ 18 h 150"/>
                  <a:gd name="T14" fmla="*/ 142 w 252"/>
                  <a:gd name="T15" fmla="*/ 10 h 150"/>
                  <a:gd name="T16" fmla="*/ 186 w 252"/>
                  <a:gd name="T17" fmla="*/ 10 h 150"/>
                  <a:gd name="T18" fmla="*/ 200 w 252"/>
                  <a:gd name="T19" fmla="*/ 0 h 150"/>
                  <a:gd name="T20" fmla="*/ 220 w 252"/>
                  <a:gd name="T21" fmla="*/ 4 h 150"/>
                  <a:gd name="T22" fmla="*/ 240 w 252"/>
                  <a:gd name="T23" fmla="*/ 22 h 150"/>
                  <a:gd name="T24" fmla="*/ 252 w 252"/>
                  <a:gd name="T25" fmla="*/ 46 h 150"/>
                  <a:gd name="T26" fmla="*/ 240 w 252"/>
                  <a:gd name="T27" fmla="*/ 76 h 150"/>
                  <a:gd name="T28" fmla="*/ 198 w 252"/>
                  <a:gd name="T29" fmla="*/ 112 h 150"/>
                  <a:gd name="T30" fmla="*/ 156 w 252"/>
                  <a:gd name="T31" fmla="*/ 130 h 150"/>
                  <a:gd name="T32" fmla="*/ 120 w 252"/>
                  <a:gd name="T33" fmla="*/ 140 h 150"/>
                  <a:gd name="T34" fmla="*/ 88 w 252"/>
                  <a:gd name="T35" fmla="*/ 130 h 150"/>
                  <a:gd name="T36" fmla="*/ 62 w 252"/>
                  <a:gd name="T37" fmla="*/ 144 h 150"/>
                  <a:gd name="T38" fmla="*/ 38 w 252"/>
                  <a:gd name="T39" fmla="*/ 150 h 150"/>
                  <a:gd name="T40" fmla="*/ 12 w 252"/>
                  <a:gd name="T41" fmla="*/ 126 h 150"/>
                  <a:gd name="T42" fmla="*/ 0 w 252"/>
                  <a:gd name="T43" fmla="*/ 110 h 1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52" h="150">
                    <a:moveTo>
                      <a:pt x="0" y="110"/>
                    </a:moveTo>
                    <a:lnTo>
                      <a:pt x="2" y="80"/>
                    </a:lnTo>
                    <a:lnTo>
                      <a:pt x="22" y="64"/>
                    </a:lnTo>
                    <a:lnTo>
                      <a:pt x="46" y="58"/>
                    </a:lnTo>
                    <a:lnTo>
                      <a:pt x="70" y="30"/>
                    </a:lnTo>
                    <a:lnTo>
                      <a:pt x="102" y="22"/>
                    </a:lnTo>
                    <a:lnTo>
                      <a:pt x="134" y="18"/>
                    </a:lnTo>
                    <a:lnTo>
                      <a:pt x="142" y="10"/>
                    </a:lnTo>
                    <a:lnTo>
                      <a:pt x="186" y="10"/>
                    </a:lnTo>
                    <a:lnTo>
                      <a:pt x="200" y="0"/>
                    </a:lnTo>
                    <a:lnTo>
                      <a:pt x="220" y="4"/>
                    </a:lnTo>
                    <a:lnTo>
                      <a:pt x="240" y="22"/>
                    </a:lnTo>
                    <a:lnTo>
                      <a:pt x="252" y="46"/>
                    </a:lnTo>
                    <a:lnTo>
                      <a:pt x="240" y="76"/>
                    </a:lnTo>
                    <a:lnTo>
                      <a:pt x="198" y="112"/>
                    </a:lnTo>
                    <a:lnTo>
                      <a:pt x="156" y="130"/>
                    </a:lnTo>
                    <a:lnTo>
                      <a:pt x="120" y="140"/>
                    </a:lnTo>
                    <a:lnTo>
                      <a:pt x="88" y="130"/>
                    </a:lnTo>
                    <a:lnTo>
                      <a:pt x="62" y="144"/>
                    </a:lnTo>
                    <a:lnTo>
                      <a:pt x="38" y="150"/>
                    </a:lnTo>
                    <a:lnTo>
                      <a:pt x="12" y="126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DDDDDD"/>
              </a:solidFill>
              <a:ln w="0">
                <a:solidFill>
                  <a:srgbClr val="F7C16B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52" name="Freeform 79"/>
              <p:cNvSpPr>
                <a:spLocks/>
              </p:cNvSpPr>
              <p:nvPr/>
            </p:nvSpPr>
            <p:spPr bwMode="gray">
              <a:xfrm>
                <a:off x="2406" y="2700"/>
                <a:ext cx="252" cy="150"/>
              </a:xfrm>
              <a:custGeom>
                <a:avLst/>
                <a:gdLst>
                  <a:gd name="T0" fmla="*/ 0 w 252"/>
                  <a:gd name="T1" fmla="*/ 110 h 150"/>
                  <a:gd name="T2" fmla="*/ 2 w 252"/>
                  <a:gd name="T3" fmla="*/ 80 h 150"/>
                  <a:gd name="T4" fmla="*/ 22 w 252"/>
                  <a:gd name="T5" fmla="*/ 64 h 150"/>
                  <a:gd name="T6" fmla="*/ 46 w 252"/>
                  <a:gd name="T7" fmla="*/ 58 h 150"/>
                  <a:gd name="T8" fmla="*/ 70 w 252"/>
                  <a:gd name="T9" fmla="*/ 30 h 150"/>
                  <a:gd name="T10" fmla="*/ 102 w 252"/>
                  <a:gd name="T11" fmla="*/ 22 h 150"/>
                  <a:gd name="T12" fmla="*/ 134 w 252"/>
                  <a:gd name="T13" fmla="*/ 18 h 150"/>
                  <a:gd name="T14" fmla="*/ 142 w 252"/>
                  <a:gd name="T15" fmla="*/ 10 h 150"/>
                  <a:gd name="T16" fmla="*/ 186 w 252"/>
                  <a:gd name="T17" fmla="*/ 10 h 150"/>
                  <a:gd name="T18" fmla="*/ 200 w 252"/>
                  <a:gd name="T19" fmla="*/ 0 h 150"/>
                  <a:gd name="T20" fmla="*/ 220 w 252"/>
                  <a:gd name="T21" fmla="*/ 4 h 150"/>
                  <a:gd name="T22" fmla="*/ 240 w 252"/>
                  <a:gd name="T23" fmla="*/ 22 h 150"/>
                  <a:gd name="T24" fmla="*/ 252 w 252"/>
                  <a:gd name="T25" fmla="*/ 46 h 150"/>
                  <a:gd name="T26" fmla="*/ 240 w 252"/>
                  <a:gd name="T27" fmla="*/ 76 h 150"/>
                  <a:gd name="T28" fmla="*/ 198 w 252"/>
                  <a:gd name="T29" fmla="*/ 112 h 150"/>
                  <a:gd name="T30" fmla="*/ 156 w 252"/>
                  <a:gd name="T31" fmla="*/ 130 h 150"/>
                  <a:gd name="T32" fmla="*/ 120 w 252"/>
                  <a:gd name="T33" fmla="*/ 140 h 150"/>
                  <a:gd name="T34" fmla="*/ 88 w 252"/>
                  <a:gd name="T35" fmla="*/ 130 h 150"/>
                  <a:gd name="T36" fmla="*/ 62 w 252"/>
                  <a:gd name="T37" fmla="*/ 144 h 150"/>
                  <a:gd name="T38" fmla="*/ 38 w 252"/>
                  <a:gd name="T39" fmla="*/ 150 h 150"/>
                  <a:gd name="T40" fmla="*/ 12 w 252"/>
                  <a:gd name="T41" fmla="*/ 126 h 150"/>
                  <a:gd name="T42" fmla="*/ 0 w 252"/>
                  <a:gd name="T43" fmla="*/ 110 h 1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52" h="150">
                    <a:moveTo>
                      <a:pt x="0" y="110"/>
                    </a:moveTo>
                    <a:lnTo>
                      <a:pt x="2" y="80"/>
                    </a:lnTo>
                    <a:lnTo>
                      <a:pt x="22" y="64"/>
                    </a:lnTo>
                    <a:lnTo>
                      <a:pt x="46" y="58"/>
                    </a:lnTo>
                    <a:lnTo>
                      <a:pt x="70" y="30"/>
                    </a:lnTo>
                    <a:lnTo>
                      <a:pt x="102" y="22"/>
                    </a:lnTo>
                    <a:lnTo>
                      <a:pt x="134" y="18"/>
                    </a:lnTo>
                    <a:lnTo>
                      <a:pt x="142" y="10"/>
                    </a:lnTo>
                    <a:lnTo>
                      <a:pt x="186" y="10"/>
                    </a:lnTo>
                    <a:lnTo>
                      <a:pt x="200" y="0"/>
                    </a:lnTo>
                    <a:lnTo>
                      <a:pt x="220" y="4"/>
                    </a:lnTo>
                    <a:lnTo>
                      <a:pt x="240" y="22"/>
                    </a:lnTo>
                    <a:lnTo>
                      <a:pt x="252" y="46"/>
                    </a:lnTo>
                    <a:lnTo>
                      <a:pt x="240" y="76"/>
                    </a:lnTo>
                    <a:lnTo>
                      <a:pt x="198" y="112"/>
                    </a:lnTo>
                    <a:lnTo>
                      <a:pt x="156" y="130"/>
                    </a:lnTo>
                    <a:lnTo>
                      <a:pt x="120" y="140"/>
                    </a:lnTo>
                    <a:lnTo>
                      <a:pt x="88" y="130"/>
                    </a:lnTo>
                    <a:lnTo>
                      <a:pt x="62" y="144"/>
                    </a:lnTo>
                    <a:lnTo>
                      <a:pt x="38" y="150"/>
                    </a:lnTo>
                    <a:lnTo>
                      <a:pt x="12" y="126"/>
                    </a:lnTo>
                    <a:lnTo>
                      <a:pt x="0" y="110"/>
                    </a:lnTo>
                  </a:path>
                </a:pathLst>
              </a:custGeom>
              <a:solidFill>
                <a:srgbClr val="DDDDDD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6944" name="Oval 80"/>
            <p:cNvSpPr>
              <a:spLocks noChangeArrowheads="1"/>
            </p:cNvSpPr>
            <p:nvPr/>
          </p:nvSpPr>
          <p:spPr bwMode="gray">
            <a:xfrm>
              <a:off x="3188" y="1934"/>
              <a:ext cx="97" cy="82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2941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09" name="Oval 81"/>
            <p:cNvSpPr>
              <a:spLocks noChangeArrowheads="1"/>
            </p:cNvSpPr>
            <p:nvPr/>
          </p:nvSpPr>
          <p:spPr bwMode="gray">
            <a:xfrm>
              <a:off x="3110" y="2858"/>
              <a:ext cx="94" cy="82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0" name="Oval 82"/>
            <p:cNvSpPr>
              <a:spLocks noChangeArrowheads="1"/>
            </p:cNvSpPr>
            <p:nvPr/>
          </p:nvSpPr>
          <p:spPr bwMode="gray">
            <a:xfrm>
              <a:off x="2792" y="3352"/>
              <a:ext cx="95" cy="83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1" name="Oval 83"/>
            <p:cNvSpPr>
              <a:spLocks noChangeArrowheads="1"/>
            </p:cNvSpPr>
            <p:nvPr/>
          </p:nvSpPr>
          <p:spPr bwMode="gray">
            <a:xfrm>
              <a:off x="2799" y="3449"/>
              <a:ext cx="95" cy="82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2" name="Oval 84"/>
            <p:cNvSpPr>
              <a:spLocks noChangeArrowheads="1"/>
            </p:cNvSpPr>
            <p:nvPr/>
          </p:nvSpPr>
          <p:spPr bwMode="gray">
            <a:xfrm>
              <a:off x="3557" y="2253"/>
              <a:ext cx="95" cy="82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3" name="Oval 85"/>
            <p:cNvSpPr>
              <a:spLocks noChangeArrowheads="1"/>
            </p:cNvSpPr>
            <p:nvPr/>
          </p:nvSpPr>
          <p:spPr bwMode="gray">
            <a:xfrm>
              <a:off x="3557" y="2349"/>
              <a:ext cx="95" cy="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4" name="Oval 86"/>
            <p:cNvSpPr>
              <a:spLocks noChangeArrowheads="1"/>
            </p:cNvSpPr>
            <p:nvPr/>
          </p:nvSpPr>
          <p:spPr bwMode="gray">
            <a:xfrm>
              <a:off x="3857" y="3036"/>
              <a:ext cx="94" cy="82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5" name="Oval 87"/>
            <p:cNvSpPr>
              <a:spLocks noChangeArrowheads="1"/>
            </p:cNvSpPr>
            <p:nvPr/>
          </p:nvSpPr>
          <p:spPr bwMode="gray">
            <a:xfrm>
              <a:off x="3857" y="3132"/>
              <a:ext cx="94" cy="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6" name="Oval 88"/>
            <p:cNvSpPr>
              <a:spLocks noChangeArrowheads="1"/>
            </p:cNvSpPr>
            <p:nvPr/>
          </p:nvSpPr>
          <p:spPr bwMode="gray">
            <a:xfrm>
              <a:off x="3915" y="1746"/>
              <a:ext cx="95" cy="83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7" name="Oval 89"/>
            <p:cNvSpPr>
              <a:spLocks noChangeArrowheads="1"/>
            </p:cNvSpPr>
            <p:nvPr/>
          </p:nvSpPr>
          <p:spPr bwMode="gray">
            <a:xfrm>
              <a:off x="3779" y="1640"/>
              <a:ext cx="94" cy="83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8" name="Oval 90"/>
            <p:cNvSpPr>
              <a:spLocks noChangeArrowheads="1"/>
            </p:cNvSpPr>
            <p:nvPr/>
          </p:nvSpPr>
          <p:spPr bwMode="gray">
            <a:xfrm>
              <a:off x="3786" y="1737"/>
              <a:ext cx="94" cy="82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19" name="Oval 91"/>
            <p:cNvSpPr>
              <a:spLocks noChangeArrowheads="1"/>
            </p:cNvSpPr>
            <p:nvPr/>
          </p:nvSpPr>
          <p:spPr bwMode="gray">
            <a:xfrm>
              <a:off x="3989" y="2831"/>
              <a:ext cx="95" cy="82"/>
            </a:xfrm>
            <a:prstGeom prst="ellipse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8220" name="Oval 92"/>
            <p:cNvSpPr>
              <a:spLocks noChangeArrowheads="1"/>
            </p:cNvSpPr>
            <p:nvPr/>
          </p:nvSpPr>
          <p:spPr bwMode="gray">
            <a:xfrm>
              <a:off x="4045" y="2499"/>
              <a:ext cx="94" cy="82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9219" name="Line 38"/>
          <p:cNvSpPr>
            <a:spLocks noChangeShapeType="1"/>
          </p:cNvSpPr>
          <p:nvPr/>
        </p:nvSpPr>
        <p:spPr bwMode="auto">
          <a:xfrm>
            <a:off x="1952625" y="2154238"/>
            <a:ext cx="0" cy="3313112"/>
          </a:xfrm>
          <a:prstGeom prst="line">
            <a:avLst/>
          </a:prstGeom>
          <a:noFill/>
          <a:ln w="9525">
            <a:solidFill>
              <a:srgbClr val="1C1C1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0" name="Line 39"/>
          <p:cNvSpPr>
            <a:spLocks noChangeShapeType="1"/>
          </p:cNvSpPr>
          <p:nvPr/>
        </p:nvSpPr>
        <p:spPr bwMode="auto">
          <a:xfrm>
            <a:off x="1952625" y="5467350"/>
            <a:ext cx="3324225" cy="0"/>
          </a:xfrm>
          <a:prstGeom prst="line">
            <a:avLst/>
          </a:prstGeom>
          <a:noFill/>
          <a:ln w="9525">
            <a:solidFill>
              <a:srgbClr val="1C1C1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1" name="Text Box 40"/>
          <p:cNvSpPr txBox="1">
            <a:spLocks noChangeArrowheads="1"/>
          </p:cNvSpPr>
          <p:nvPr/>
        </p:nvSpPr>
        <p:spPr bwMode="auto">
          <a:xfrm>
            <a:off x="1925638" y="5556250"/>
            <a:ext cx="61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sz="1400" b="1">
                <a:solidFill>
                  <a:srgbClr val="1C1C1C"/>
                </a:solidFill>
                <a:ea typeface="宋体" charset="-122"/>
                <a:cs typeface="Arial" charset="0"/>
              </a:rPr>
              <a:t>2005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22" name="Text Box 41"/>
          <p:cNvSpPr txBox="1">
            <a:spLocks noChangeArrowheads="1"/>
          </p:cNvSpPr>
          <p:nvPr/>
        </p:nvSpPr>
        <p:spPr bwMode="auto">
          <a:xfrm>
            <a:off x="4721225" y="5556250"/>
            <a:ext cx="6127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sz="1400" b="1">
                <a:solidFill>
                  <a:srgbClr val="963D00"/>
                </a:solidFill>
                <a:ea typeface="宋体" charset="-122"/>
                <a:cs typeface="Arial" charset="0"/>
              </a:rPr>
              <a:t>2035</a:t>
            </a:r>
            <a:endParaRPr lang="en-US" altLang="zh-CN">
              <a:solidFill>
                <a:srgbClr val="963D00"/>
              </a:solidFill>
              <a:ea typeface="宋体" charset="-122"/>
              <a:cs typeface="Arial" charset="0"/>
            </a:endParaRPr>
          </a:p>
        </p:txBody>
      </p:sp>
      <p:sp>
        <p:nvSpPr>
          <p:cNvPr id="9223" name="Line 42"/>
          <p:cNvSpPr>
            <a:spLocks noChangeShapeType="1"/>
          </p:cNvSpPr>
          <p:nvPr/>
        </p:nvSpPr>
        <p:spPr bwMode="auto">
          <a:xfrm>
            <a:off x="2493963" y="5684838"/>
            <a:ext cx="2243137" cy="0"/>
          </a:xfrm>
          <a:prstGeom prst="line">
            <a:avLst/>
          </a:prstGeom>
          <a:noFill/>
          <a:ln w="9525">
            <a:solidFill>
              <a:srgbClr val="1C1C1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4" name="Rectangle 43"/>
          <p:cNvSpPr>
            <a:spLocks noChangeArrowheads="1"/>
          </p:cNvSpPr>
          <p:nvPr/>
        </p:nvSpPr>
        <p:spPr bwMode="gray">
          <a:xfrm>
            <a:off x="2503488" y="5761038"/>
            <a:ext cx="2155825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  <a:cs typeface="Arial" charset="0"/>
              </a:rPr>
              <a:t>Describe a vision of company or strategic contents.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25" name="Rectangle 44"/>
          <p:cNvSpPr>
            <a:spLocks noChangeArrowheads="1"/>
          </p:cNvSpPr>
          <p:nvPr/>
        </p:nvSpPr>
        <p:spPr bwMode="gray">
          <a:xfrm>
            <a:off x="925513" y="4943475"/>
            <a:ext cx="110013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  <a:cs typeface="Arial" charset="0"/>
              </a:rPr>
              <a:t>Description of the contents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26" name="Line 45"/>
          <p:cNvSpPr>
            <a:spLocks noChangeShapeType="1"/>
          </p:cNvSpPr>
          <p:nvPr/>
        </p:nvSpPr>
        <p:spPr bwMode="auto">
          <a:xfrm flipV="1">
            <a:off x="1414463" y="2820988"/>
            <a:ext cx="0" cy="2106612"/>
          </a:xfrm>
          <a:prstGeom prst="line">
            <a:avLst/>
          </a:prstGeom>
          <a:noFill/>
          <a:ln w="9525">
            <a:solidFill>
              <a:srgbClr val="1C1C1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227" name="Rectangle 46"/>
          <p:cNvSpPr>
            <a:spLocks noChangeArrowheads="1"/>
          </p:cNvSpPr>
          <p:nvPr/>
        </p:nvSpPr>
        <p:spPr bwMode="gray">
          <a:xfrm>
            <a:off x="889000" y="2173288"/>
            <a:ext cx="109855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200">
                <a:solidFill>
                  <a:srgbClr val="1C1C1C"/>
                </a:solidFill>
                <a:ea typeface="宋体" charset="-122"/>
                <a:cs typeface="Arial" charset="0"/>
              </a:rPr>
              <a:t>Description of the contents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28" name="Text Box 47"/>
          <p:cNvSpPr txBox="1">
            <a:spLocks noChangeArrowheads="1"/>
          </p:cNvSpPr>
          <p:nvPr/>
        </p:nvSpPr>
        <p:spPr bwMode="black">
          <a:xfrm>
            <a:off x="711200" y="1633538"/>
            <a:ext cx="15017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zh-CN" sz="3200" b="1">
                <a:solidFill>
                  <a:srgbClr val="963D00"/>
                </a:solidFill>
                <a:ea typeface="宋体" charset="-122"/>
                <a:cs typeface="Arial" charset="0"/>
              </a:rPr>
              <a:t>+40%</a:t>
            </a:r>
            <a:endParaRPr lang="en-US" altLang="zh-CN">
              <a:solidFill>
                <a:srgbClr val="963D00"/>
              </a:solidFill>
              <a:ea typeface="宋体" charset="-122"/>
              <a:cs typeface="Arial" charset="0"/>
            </a:endParaRPr>
          </a:p>
        </p:txBody>
      </p:sp>
      <p:grpSp>
        <p:nvGrpSpPr>
          <p:cNvPr id="9229" name="Group 48"/>
          <p:cNvGrpSpPr>
            <a:grpSpLocks/>
          </p:cNvGrpSpPr>
          <p:nvPr/>
        </p:nvGrpSpPr>
        <p:grpSpPr bwMode="auto">
          <a:xfrm>
            <a:off x="6316663" y="3838575"/>
            <a:ext cx="219075" cy="190500"/>
            <a:chOff x="4232" y="2571"/>
            <a:chExt cx="152" cy="132"/>
          </a:xfrm>
        </p:grpSpPr>
        <p:sp>
          <p:nvSpPr>
            <p:cNvPr id="9263" name="AutoShape 49"/>
            <p:cNvSpPr>
              <a:spLocks noChangeArrowheads="1"/>
            </p:cNvSpPr>
            <p:nvPr/>
          </p:nvSpPr>
          <p:spPr bwMode="gray">
            <a:xfrm rot="16200000" flipV="1">
              <a:off x="4222" y="2581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9264" name="AutoShape 50"/>
            <p:cNvSpPr>
              <a:spLocks noChangeArrowheads="1"/>
            </p:cNvSpPr>
            <p:nvPr/>
          </p:nvSpPr>
          <p:spPr bwMode="gray">
            <a:xfrm rot="16200000" flipV="1">
              <a:off x="4262" y="2581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</p:grpSp>
      <p:grpSp>
        <p:nvGrpSpPr>
          <p:cNvPr id="9230" name="Group 51"/>
          <p:cNvGrpSpPr>
            <a:grpSpLocks/>
          </p:cNvGrpSpPr>
          <p:nvPr/>
        </p:nvGrpSpPr>
        <p:grpSpPr bwMode="auto">
          <a:xfrm>
            <a:off x="6316663" y="2809875"/>
            <a:ext cx="236537" cy="193675"/>
            <a:chOff x="4232" y="1845"/>
            <a:chExt cx="164" cy="135"/>
          </a:xfrm>
        </p:grpSpPr>
        <p:sp>
          <p:nvSpPr>
            <p:cNvPr id="9261" name="AutoShape 52"/>
            <p:cNvSpPr>
              <a:spLocks noChangeArrowheads="1"/>
            </p:cNvSpPr>
            <p:nvPr/>
          </p:nvSpPr>
          <p:spPr bwMode="gray">
            <a:xfrm rot="16200000" flipV="1">
              <a:off x="4222" y="1858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9262" name="AutoShape 53"/>
            <p:cNvSpPr>
              <a:spLocks noChangeArrowheads="1"/>
            </p:cNvSpPr>
            <p:nvPr/>
          </p:nvSpPr>
          <p:spPr bwMode="gray">
            <a:xfrm rot="16200000" flipV="1">
              <a:off x="4274" y="1855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</p:grpSp>
      <p:sp>
        <p:nvSpPr>
          <p:cNvPr id="9231" name="Rectangle 54"/>
          <p:cNvSpPr>
            <a:spLocks noChangeArrowheads="1"/>
          </p:cNvSpPr>
          <p:nvPr/>
        </p:nvSpPr>
        <p:spPr bwMode="gray">
          <a:xfrm>
            <a:off x="6543675" y="2576513"/>
            <a:ext cx="1758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Describe a vision of company or strategic contents.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32" name="Rectangle 55"/>
          <p:cNvSpPr>
            <a:spLocks noChangeArrowheads="1"/>
          </p:cNvSpPr>
          <p:nvPr/>
        </p:nvSpPr>
        <p:spPr bwMode="gray">
          <a:xfrm>
            <a:off x="6543675" y="3603625"/>
            <a:ext cx="1758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Describe a vision of company or strategic contents.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33" name="AutoShape 56"/>
          <p:cNvSpPr>
            <a:spLocks noChangeArrowheads="1"/>
          </p:cNvSpPr>
          <p:nvPr/>
        </p:nvSpPr>
        <p:spPr bwMode="ltGray">
          <a:xfrm>
            <a:off x="5211763" y="1982788"/>
            <a:ext cx="3148012" cy="30638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9050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9234" name="Rectangle 57"/>
          <p:cNvSpPr>
            <a:spLocks noChangeArrowheads="1"/>
          </p:cNvSpPr>
          <p:nvPr/>
        </p:nvSpPr>
        <p:spPr bwMode="black">
          <a:xfrm>
            <a:off x="5648325" y="1987550"/>
            <a:ext cx="2524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1400" b="1">
                <a:solidFill>
                  <a:srgbClr val="FEFEFE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 b="1">
                <a:solidFill>
                  <a:srgbClr val="FEFEFE"/>
                </a:solidFill>
                <a:ea typeface="宋体" charset="-122"/>
                <a:cs typeface="Arial" charset="0"/>
              </a:rPr>
              <a:t>Description of the contents</a:t>
            </a:r>
            <a:endParaRPr lang="en-US" altLang="zh-CN">
              <a:ea typeface="宋体" charset="-122"/>
              <a:cs typeface="Arial" charset="0"/>
            </a:endParaRPr>
          </a:p>
        </p:txBody>
      </p:sp>
      <p:grpSp>
        <p:nvGrpSpPr>
          <p:cNvPr id="9235" name="Group 58"/>
          <p:cNvGrpSpPr>
            <a:grpSpLocks/>
          </p:cNvGrpSpPr>
          <p:nvPr/>
        </p:nvGrpSpPr>
        <p:grpSpPr bwMode="auto">
          <a:xfrm>
            <a:off x="6316663" y="4935538"/>
            <a:ext cx="219075" cy="190500"/>
            <a:chOff x="4232" y="2571"/>
            <a:chExt cx="152" cy="132"/>
          </a:xfrm>
        </p:grpSpPr>
        <p:sp>
          <p:nvSpPr>
            <p:cNvPr id="9259" name="AutoShape 59"/>
            <p:cNvSpPr>
              <a:spLocks noChangeArrowheads="1"/>
            </p:cNvSpPr>
            <p:nvPr/>
          </p:nvSpPr>
          <p:spPr bwMode="gray">
            <a:xfrm rot="16200000" flipV="1">
              <a:off x="4222" y="2581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9260" name="AutoShape 60"/>
            <p:cNvSpPr>
              <a:spLocks noChangeArrowheads="1"/>
            </p:cNvSpPr>
            <p:nvPr/>
          </p:nvSpPr>
          <p:spPr bwMode="gray">
            <a:xfrm rot="16200000" flipV="1">
              <a:off x="4262" y="2581"/>
              <a:ext cx="132" cy="112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</p:grpSp>
      <p:sp>
        <p:nvSpPr>
          <p:cNvPr id="9236" name="Rectangle 61"/>
          <p:cNvSpPr>
            <a:spLocks noChangeArrowheads="1"/>
          </p:cNvSpPr>
          <p:nvPr/>
        </p:nvSpPr>
        <p:spPr bwMode="gray">
          <a:xfrm>
            <a:off x="6543675" y="4700588"/>
            <a:ext cx="17589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1400">
                <a:solidFill>
                  <a:srgbClr val="1C1C1C"/>
                </a:solidFill>
                <a:ea typeface="宋体" charset="-122"/>
                <a:cs typeface="Arial" charset="0"/>
              </a:rPr>
              <a:t>Describe a vision of company or strategic contents.</a:t>
            </a:r>
            <a:endParaRPr lang="en-US" altLang="zh-CN">
              <a:ea typeface="宋体" charset="-122"/>
              <a:cs typeface="Arial" charset="0"/>
            </a:endParaRPr>
          </a:p>
        </p:txBody>
      </p:sp>
      <p:sp>
        <p:nvSpPr>
          <p:cNvPr id="9237" name="Freeform 62"/>
          <p:cNvSpPr>
            <a:spLocks/>
          </p:cNvSpPr>
          <p:nvPr/>
        </p:nvSpPr>
        <p:spPr bwMode="ltGray">
          <a:xfrm>
            <a:off x="2281238" y="3854450"/>
            <a:ext cx="1862137" cy="1277938"/>
          </a:xfrm>
          <a:custGeom>
            <a:avLst/>
            <a:gdLst>
              <a:gd name="T0" fmla="*/ 0 w 1291"/>
              <a:gd name="T1" fmla="*/ 990907 h 886"/>
              <a:gd name="T2" fmla="*/ 967850 w 1291"/>
              <a:gd name="T3" fmla="*/ 767340 h 886"/>
              <a:gd name="T4" fmla="*/ 1590966 w 1291"/>
              <a:gd name="T5" fmla="*/ 214913 h 886"/>
              <a:gd name="T6" fmla="*/ 1425090 w 1291"/>
              <a:gd name="T7" fmla="*/ 188950 h 886"/>
              <a:gd name="T8" fmla="*/ 1678952 w 1291"/>
              <a:gd name="T9" fmla="*/ 0 h 886"/>
              <a:gd name="T10" fmla="*/ 1862137 w 1291"/>
              <a:gd name="T11" fmla="*/ 263953 h 886"/>
              <a:gd name="T12" fmla="*/ 1678952 w 1291"/>
              <a:gd name="T13" fmla="*/ 232221 h 886"/>
              <a:gd name="T14" fmla="*/ 1151034 w 1291"/>
              <a:gd name="T15" fmla="*/ 1029851 h 886"/>
              <a:gd name="T16" fmla="*/ 799089 w 1291"/>
              <a:gd name="T17" fmla="*/ 1277938 h 886"/>
              <a:gd name="T18" fmla="*/ 0 w 1291"/>
              <a:gd name="T19" fmla="*/ 990907 h 88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291"/>
              <a:gd name="T31" fmla="*/ 0 h 886"/>
              <a:gd name="T32" fmla="*/ 1291 w 1291"/>
              <a:gd name="T33" fmla="*/ 886 h 88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291" h="886">
                <a:moveTo>
                  <a:pt x="0" y="687"/>
                </a:moveTo>
                <a:cubicBezTo>
                  <a:pt x="261" y="646"/>
                  <a:pt x="345" y="660"/>
                  <a:pt x="671" y="532"/>
                </a:cubicBezTo>
                <a:cubicBezTo>
                  <a:pt x="997" y="404"/>
                  <a:pt x="1069" y="227"/>
                  <a:pt x="1103" y="149"/>
                </a:cubicBezTo>
                <a:cubicBezTo>
                  <a:pt x="1045" y="140"/>
                  <a:pt x="988" y="131"/>
                  <a:pt x="988" y="131"/>
                </a:cubicBezTo>
                <a:lnTo>
                  <a:pt x="1164" y="0"/>
                </a:lnTo>
                <a:lnTo>
                  <a:pt x="1291" y="183"/>
                </a:lnTo>
                <a:lnTo>
                  <a:pt x="1164" y="161"/>
                </a:lnTo>
                <a:cubicBezTo>
                  <a:pt x="1120" y="317"/>
                  <a:pt x="981" y="576"/>
                  <a:pt x="798" y="714"/>
                </a:cubicBezTo>
                <a:cubicBezTo>
                  <a:pt x="615" y="852"/>
                  <a:pt x="749" y="772"/>
                  <a:pt x="554" y="886"/>
                </a:cubicBezTo>
                <a:lnTo>
                  <a:pt x="0" y="687"/>
                </a:lnTo>
                <a:close/>
              </a:path>
            </a:pathLst>
          </a:custGeom>
          <a:gradFill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9238" name="Group 63"/>
          <p:cNvGrpSpPr>
            <a:grpSpLocks/>
          </p:cNvGrpSpPr>
          <p:nvPr/>
        </p:nvGrpSpPr>
        <p:grpSpPr bwMode="auto">
          <a:xfrm>
            <a:off x="3505200" y="2101850"/>
            <a:ext cx="1797050" cy="1674813"/>
            <a:chOff x="2208" y="1392"/>
            <a:chExt cx="1132" cy="1055"/>
          </a:xfrm>
        </p:grpSpPr>
        <p:sp>
          <p:nvSpPr>
            <p:cNvPr id="9253" name="Freeform 64"/>
            <p:cNvSpPr>
              <a:spLocks/>
            </p:cNvSpPr>
            <p:nvPr/>
          </p:nvSpPr>
          <p:spPr bwMode="gray">
            <a:xfrm>
              <a:off x="2332" y="2158"/>
              <a:ext cx="467" cy="232"/>
            </a:xfrm>
            <a:custGeom>
              <a:avLst/>
              <a:gdLst>
                <a:gd name="T0" fmla="*/ 0 w 335"/>
                <a:gd name="T1" fmla="*/ 223 h 173"/>
                <a:gd name="T2" fmla="*/ 81 w 335"/>
                <a:gd name="T3" fmla="*/ 232 h 173"/>
                <a:gd name="T4" fmla="*/ 414 w 335"/>
                <a:gd name="T5" fmla="*/ 43 h 173"/>
                <a:gd name="T6" fmla="*/ 403 w 335"/>
                <a:gd name="T7" fmla="*/ 11 h 173"/>
                <a:gd name="T8" fmla="*/ 311 w 335"/>
                <a:gd name="T9" fmla="*/ 35 h 173"/>
                <a:gd name="T10" fmla="*/ 0 w 335"/>
                <a:gd name="T11" fmla="*/ 223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5"/>
                <a:gd name="T19" fmla="*/ 0 h 173"/>
                <a:gd name="T20" fmla="*/ 335 w 335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525252">
                    <a:alpha val="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65"/>
            <p:cNvSpPr>
              <a:spLocks/>
            </p:cNvSpPr>
            <p:nvPr/>
          </p:nvSpPr>
          <p:spPr bwMode="gray">
            <a:xfrm>
              <a:off x="2208" y="1553"/>
              <a:ext cx="312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9255" name="Freeform 66"/>
            <p:cNvSpPr>
              <a:spLocks/>
            </p:cNvSpPr>
            <p:nvPr/>
          </p:nvSpPr>
          <p:spPr bwMode="gray">
            <a:xfrm>
              <a:off x="2630" y="2172"/>
              <a:ext cx="578" cy="275"/>
            </a:xfrm>
            <a:custGeom>
              <a:avLst/>
              <a:gdLst>
                <a:gd name="T0" fmla="*/ 0 w 367"/>
                <a:gd name="T1" fmla="*/ 256 h 170"/>
                <a:gd name="T2" fmla="*/ 126 w 367"/>
                <a:gd name="T3" fmla="*/ 275 h 170"/>
                <a:gd name="T4" fmla="*/ 523 w 367"/>
                <a:gd name="T5" fmla="*/ 60 h 170"/>
                <a:gd name="T6" fmla="*/ 460 w 367"/>
                <a:gd name="T7" fmla="*/ 2 h 170"/>
                <a:gd name="T8" fmla="*/ 362 w 367"/>
                <a:gd name="T9" fmla="*/ 47 h 170"/>
                <a:gd name="T10" fmla="*/ 0 w 367"/>
                <a:gd name="T11" fmla="*/ 256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7"/>
                <a:gd name="T19" fmla="*/ 0 h 170"/>
                <a:gd name="T20" fmla="*/ 367 w 367"/>
                <a:gd name="T21" fmla="*/ 170 h 17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525252">
                    <a:alpha val="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6" name="Freeform 67"/>
            <p:cNvSpPr>
              <a:spLocks/>
            </p:cNvSpPr>
            <p:nvPr/>
          </p:nvSpPr>
          <p:spPr bwMode="gray">
            <a:xfrm>
              <a:off x="3014" y="2205"/>
              <a:ext cx="326" cy="150"/>
            </a:xfrm>
            <a:custGeom>
              <a:avLst/>
              <a:gdLst>
                <a:gd name="T0" fmla="*/ 0 w 234"/>
                <a:gd name="T1" fmla="*/ 131 h 112"/>
                <a:gd name="T2" fmla="*/ 85 w 234"/>
                <a:gd name="T3" fmla="*/ 150 h 112"/>
                <a:gd name="T4" fmla="*/ 304 w 234"/>
                <a:gd name="T5" fmla="*/ 43 h 112"/>
                <a:gd name="T6" fmla="*/ 219 w 234"/>
                <a:gd name="T7" fmla="*/ 15 h 112"/>
                <a:gd name="T8" fmla="*/ 0 w 234"/>
                <a:gd name="T9" fmla="*/ 131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adFill rotWithShape="1">
              <a:gsLst>
                <a:gs pos="0">
                  <a:srgbClr val="525252">
                    <a:alpha val="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68"/>
            <p:cNvSpPr>
              <a:spLocks/>
            </p:cNvSpPr>
            <p:nvPr/>
          </p:nvSpPr>
          <p:spPr bwMode="gray">
            <a:xfrm>
              <a:off x="2899" y="1513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3529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  <p:sp>
          <p:nvSpPr>
            <p:cNvPr id="19490" name="Freeform 69"/>
            <p:cNvSpPr>
              <a:spLocks/>
            </p:cNvSpPr>
            <p:nvPr/>
          </p:nvSpPr>
          <p:spPr bwMode="gray">
            <a:xfrm>
              <a:off x="2473" y="1392"/>
              <a:ext cx="393" cy="1054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</p:grpSp>
      <p:grpSp>
        <p:nvGrpSpPr>
          <p:cNvPr id="9239" name="Group 70"/>
          <p:cNvGrpSpPr>
            <a:grpSpLocks/>
          </p:cNvGrpSpPr>
          <p:nvPr/>
        </p:nvGrpSpPr>
        <p:grpSpPr bwMode="auto">
          <a:xfrm>
            <a:off x="2438400" y="4006850"/>
            <a:ext cx="693738" cy="1331913"/>
            <a:chOff x="1536" y="2592"/>
            <a:chExt cx="437" cy="839"/>
          </a:xfrm>
        </p:grpSpPr>
        <p:sp>
          <p:nvSpPr>
            <p:cNvPr id="9251" name="Freeform 71"/>
            <p:cNvSpPr>
              <a:spLocks/>
            </p:cNvSpPr>
            <p:nvPr/>
          </p:nvSpPr>
          <p:spPr bwMode="gray">
            <a:xfrm>
              <a:off x="1647" y="3281"/>
              <a:ext cx="326" cy="150"/>
            </a:xfrm>
            <a:custGeom>
              <a:avLst/>
              <a:gdLst>
                <a:gd name="T0" fmla="*/ 0 w 234"/>
                <a:gd name="T1" fmla="*/ 131 h 112"/>
                <a:gd name="T2" fmla="*/ 85 w 234"/>
                <a:gd name="T3" fmla="*/ 150 h 112"/>
                <a:gd name="T4" fmla="*/ 304 w 234"/>
                <a:gd name="T5" fmla="*/ 43 h 112"/>
                <a:gd name="T6" fmla="*/ 219 w 234"/>
                <a:gd name="T7" fmla="*/ 15 h 112"/>
                <a:gd name="T8" fmla="*/ 0 w 234"/>
                <a:gd name="T9" fmla="*/ 131 h 1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4"/>
                <a:gd name="T16" fmla="*/ 0 h 112"/>
                <a:gd name="T17" fmla="*/ 234 w 234"/>
                <a:gd name="T18" fmla="*/ 112 h 1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4" h="112">
                  <a:moveTo>
                    <a:pt x="0" y="98"/>
                  </a:moveTo>
                  <a:lnTo>
                    <a:pt x="61" y="112"/>
                  </a:lnTo>
                  <a:lnTo>
                    <a:pt x="218" y="32"/>
                  </a:lnTo>
                  <a:cubicBezTo>
                    <a:pt x="234" y="15"/>
                    <a:pt x="193" y="0"/>
                    <a:pt x="157" y="11"/>
                  </a:cubicBezTo>
                  <a:lnTo>
                    <a:pt x="0" y="98"/>
                  </a:lnTo>
                  <a:close/>
                </a:path>
              </a:pathLst>
            </a:custGeom>
            <a:gradFill rotWithShape="1">
              <a:gsLst>
                <a:gs pos="0">
                  <a:srgbClr val="525252">
                    <a:alpha val="0"/>
                  </a:srgbClr>
                </a:gs>
                <a:gs pos="100000">
                  <a:srgbClr val="5F5F5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72"/>
            <p:cNvSpPr>
              <a:spLocks/>
            </p:cNvSpPr>
            <p:nvPr/>
          </p:nvSpPr>
          <p:spPr bwMode="gray">
            <a:xfrm>
              <a:off x="1536" y="2592"/>
              <a:ext cx="313" cy="837"/>
            </a:xfrm>
            <a:custGeom>
              <a:avLst/>
              <a:gdLst>
                <a:gd name="T0" fmla="*/ 103 w 224"/>
                <a:gd name="T1" fmla="*/ 101 h 569"/>
                <a:gd name="T2" fmla="*/ 74 w 224"/>
                <a:gd name="T3" fmla="*/ 50 h 569"/>
                <a:gd name="T4" fmla="*/ 121 w 224"/>
                <a:gd name="T5" fmla="*/ 1 h 569"/>
                <a:gd name="T6" fmla="*/ 171 w 224"/>
                <a:gd name="T7" fmla="*/ 52 h 569"/>
                <a:gd name="T8" fmla="*/ 135 w 224"/>
                <a:gd name="T9" fmla="*/ 101 h 569"/>
                <a:gd name="T10" fmla="*/ 134 w 224"/>
                <a:gd name="T11" fmla="*/ 124 h 569"/>
                <a:gd name="T12" fmla="*/ 209 w 224"/>
                <a:gd name="T13" fmla="*/ 145 h 569"/>
                <a:gd name="T14" fmla="*/ 221 w 224"/>
                <a:gd name="T15" fmla="*/ 204 h 569"/>
                <a:gd name="T16" fmla="*/ 218 w 224"/>
                <a:gd name="T17" fmla="*/ 321 h 569"/>
                <a:gd name="T18" fmla="*/ 209 w 224"/>
                <a:gd name="T19" fmla="*/ 365 h 569"/>
                <a:gd name="T20" fmla="*/ 196 w 224"/>
                <a:gd name="T21" fmla="*/ 308 h 569"/>
                <a:gd name="T22" fmla="*/ 187 w 224"/>
                <a:gd name="T23" fmla="*/ 202 h 569"/>
                <a:gd name="T24" fmla="*/ 170 w 224"/>
                <a:gd name="T25" fmla="*/ 321 h 569"/>
                <a:gd name="T26" fmla="*/ 144 w 224"/>
                <a:gd name="T27" fmla="*/ 569 h 569"/>
                <a:gd name="T28" fmla="*/ 78 w 224"/>
                <a:gd name="T29" fmla="*/ 565 h 569"/>
                <a:gd name="T30" fmla="*/ 50 w 224"/>
                <a:gd name="T31" fmla="*/ 325 h 569"/>
                <a:gd name="T32" fmla="*/ 33 w 224"/>
                <a:gd name="T33" fmla="*/ 208 h 569"/>
                <a:gd name="T34" fmla="*/ 25 w 224"/>
                <a:gd name="T35" fmla="*/ 310 h 569"/>
                <a:gd name="T36" fmla="*/ 12 w 224"/>
                <a:gd name="T37" fmla="*/ 365 h 569"/>
                <a:gd name="T38" fmla="*/ 1 w 224"/>
                <a:gd name="T39" fmla="*/ 305 h 569"/>
                <a:gd name="T40" fmla="*/ 7 w 224"/>
                <a:gd name="T41" fmla="*/ 184 h 569"/>
                <a:gd name="T42" fmla="*/ 23 w 224"/>
                <a:gd name="T43" fmla="*/ 140 h 569"/>
                <a:gd name="T44" fmla="*/ 102 w 224"/>
                <a:gd name="T45" fmla="*/ 124 h 569"/>
                <a:gd name="T46" fmla="*/ 103 w 224"/>
                <a:gd name="T47" fmla="*/ 101 h 56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24"/>
                <a:gd name="T73" fmla="*/ 0 h 569"/>
                <a:gd name="T74" fmla="*/ 224 w 224"/>
                <a:gd name="T75" fmla="*/ 569 h 569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scene3d>
              <a:camera prst="legacyPerspectiveTopRight">
                <a:rot lat="0" lon="899999" rev="0"/>
              </a:camera>
              <a:lightRig rig="legacyFlat1" dir="t"/>
            </a:scene3d>
            <a:sp3d extrusionH="36500" prstMaterial="legacyMetal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>
              <a:flatTx/>
            </a:bodyPr>
            <a:lstStyle/>
            <a:p>
              <a:pPr algn="ctr" eaLnBrk="0" hangingPunct="0">
                <a:defRPr/>
              </a:pPr>
              <a:endParaRPr lang="zh-CN" altLang="en-US">
                <a:ea typeface="宋体" charset="-122"/>
                <a:cs typeface="Arial" charset="0"/>
              </a:endParaRPr>
            </a:p>
          </p:txBody>
        </p:sp>
      </p:grpSp>
      <p:grpSp>
        <p:nvGrpSpPr>
          <p:cNvPr id="9240" name="Group 73"/>
          <p:cNvGrpSpPr>
            <a:grpSpLocks/>
          </p:cNvGrpSpPr>
          <p:nvPr/>
        </p:nvGrpSpPr>
        <p:grpSpPr bwMode="auto">
          <a:xfrm>
            <a:off x="5429250" y="4676775"/>
            <a:ext cx="701675" cy="701675"/>
            <a:chOff x="2430" y="1692"/>
            <a:chExt cx="339" cy="339"/>
          </a:xfrm>
        </p:grpSpPr>
        <p:sp>
          <p:nvSpPr>
            <p:cNvPr id="9249" name="Freeform 74"/>
            <p:cNvSpPr>
              <a:spLocks noEditPoints="1"/>
            </p:cNvSpPr>
            <p:nvPr/>
          </p:nvSpPr>
          <p:spPr bwMode="gray">
            <a:xfrm>
              <a:off x="2430" y="1692"/>
              <a:ext cx="339" cy="339"/>
            </a:xfrm>
            <a:custGeom>
              <a:avLst/>
              <a:gdLst>
                <a:gd name="T0" fmla="*/ 170 w 339"/>
                <a:gd name="T1" fmla="*/ 0 h 339"/>
                <a:gd name="T2" fmla="*/ 131 w 339"/>
                <a:gd name="T3" fmla="*/ 5 h 339"/>
                <a:gd name="T4" fmla="*/ 95 w 339"/>
                <a:gd name="T5" fmla="*/ 17 h 339"/>
                <a:gd name="T6" fmla="*/ 63 w 339"/>
                <a:gd name="T7" fmla="*/ 38 h 339"/>
                <a:gd name="T8" fmla="*/ 38 w 339"/>
                <a:gd name="T9" fmla="*/ 63 h 339"/>
                <a:gd name="T10" fmla="*/ 18 w 339"/>
                <a:gd name="T11" fmla="*/ 95 h 339"/>
                <a:gd name="T12" fmla="*/ 5 w 339"/>
                <a:gd name="T13" fmla="*/ 131 h 339"/>
                <a:gd name="T14" fmla="*/ 0 w 339"/>
                <a:gd name="T15" fmla="*/ 170 h 339"/>
                <a:gd name="T16" fmla="*/ 5 w 339"/>
                <a:gd name="T17" fmla="*/ 209 h 339"/>
                <a:gd name="T18" fmla="*/ 18 w 339"/>
                <a:gd name="T19" fmla="*/ 245 h 339"/>
                <a:gd name="T20" fmla="*/ 38 w 339"/>
                <a:gd name="T21" fmla="*/ 276 h 339"/>
                <a:gd name="T22" fmla="*/ 63 w 339"/>
                <a:gd name="T23" fmla="*/ 302 h 339"/>
                <a:gd name="T24" fmla="*/ 95 w 339"/>
                <a:gd name="T25" fmla="*/ 323 h 339"/>
                <a:gd name="T26" fmla="*/ 131 w 339"/>
                <a:gd name="T27" fmla="*/ 335 h 339"/>
                <a:gd name="T28" fmla="*/ 170 w 339"/>
                <a:gd name="T29" fmla="*/ 339 h 339"/>
                <a:gd name="T30" fmla="*/ 209 w 339"/>
                <a:gd name="T31" fmla="*/ 335 h 339"/>
                <a:gd name="T32" fmla="*/ 245 w 339"/>
                <a:gd name="T33" fmla="*/ 323 h 339"/>
                <a:gd name="T34" fmla="*/ 276 w 339"/>
                <a:gd name="T35" fmla="*/ 302 h 339"/>
                <a:gd name="T36" fmla="*/ 303 w 339"/>
                <a:gd name="T37" fmla="*/ 276 h 339"/>
                <a:gd name="T38" fmla="*/ 323 w 339"/>
                <a:gd name="T39" fmla="*/ 245 h 339"/>
                <a:gd name="T40" fmla="*/ 335 w 339"/>
                <a:gd name="T41" fmla="*/ 209 h 339"/>
                <a:gd name="T42" fmla="*/ 339 w 339"/>
                <a:gd name="T43" fmla="*/ 170 h 339"/>
                <a:gd name="T44" fmla="*/ 335 w 339"/>
                <a:gd name="T45" fmla="*/ 131 h 339"/>
                <a:gd name="T46" fmla="*/ 323 w 339"/>
                <a:gd name="T47" fmla="*/ 95 h 339"/>
                <a:gd name="T48" fmla="*/ 303 w 339"/>
                <a:gd name="T49" fmla="*/ 63 h 339"/>
                <a:gd name="T50" fmla="*/ 276 w 339"/>
                <a:gd name="T51" fmla="*/ 38 h 339"/>
                <a:gd name="T52" fmla="*/ 245 w 339"/>
                <a:gd name="T53" fmla="*/ 17 h 339"/>
                <a:gd name="T54" fmla="*/ 209 w 339"/>
                <a:gd name="T55" fmla="*/ 5 h 339"/>
                <a:gd name="T56" fmla="*/ 170 w 339"/>
                <a:gd name="T57" fmla="*/ 0 h 339"/>
                <a:gd name="T58" fmla="*/ 170 w 339"/>
                <a:gd name="T59" fmla="*/ 294 h 339"/>
                <a:gd name="T60" fmla="*/ 137 w 339"/>
                <a:gd name="T61" fmla="*/ 291 h 339"/>
                <a:gd name="T62" fmla="*/ 107 w 339"/>
                <a:gd name="T63" fmla="*/ 278 h 339"/>
                <a:gd name="T64" fmla="*/ 81 w 339"/>
                <a:gd name="T65" fmla="*/ 258 h 339"/>
                <a:gd name="T66" fmla="*/ 62 w 339"/>
                <a:gd name="T67" fmla="*/ 233 h 339"/>
                <a:gd name="T68" fmla="*/ 50 w 339"/>
                <a:gd name="T69" fmla="*/ 203 h 339"/>
                <a:gd name="T70" fmla="*/ 45 w 339"/>
                <a:gd name="T71" fmla="*/ 170 h 339"/>
                <a:gd name="T72" fmla="*/ 50 w 339"/>
                <a:gd name="T73" fmla="*/ 137 h 339"/>
                <a:gd name="T74" fmla="*/ 62 w 339"/>
                <a:gd name="T75" fmla="*/ 107 h 339"/>
                <a:gd name="T76" fmla="*/ 81 w 339"/>
                <a:gd name="T77" fmla="*/ 81 h 339"/>
                <a:gd name="T78" fmla="*/ 107 w 339"/>
                <a:gd name="T79" fmla="*/ 62 h 339"/>
                <a:gd name="T80" fmla="*/ 137 w 339"/>
                <a:gd name="T81" fmla="*/ 48 h 339"/>
                <a:gd name="T82" fmla="*/ 170 w 339"/>
                <a:gd name="T83" fmla="*/ 44 h 339"/>
                <a:gd name="T84" fmla="*/ 203 w 339"/>
                <a:gd name="T85" fmla="*/ 48 h 339"/>
                <a:gd name="T86" fmla="*/ 233 w 339"/>
                <a:gd name="T87" fmla="*/ 62 h 339"/>
                <a:gd name="T88" fmla="*/ 258 w 339"/>
                <a:gd name="T89" fmla="*/ 81 h 339"/>
                <a:gd name="T90" fmla="*/ 278 w 339"/>
                <a:gd name="T91" fmla="*/ 107 h 339"/>
                <a:gd name="T92" fmla="*/ 291 w 339"/>
                <a:gd name="T93" fmla="*/ 137 h 339"/>
                <a:gd name="T94" fmla="*/ 296 w 339"/>
                <a:gd name="T95" fmla="*/ 170 h 339"/>
                <a:gd name="T96" fmla="*/ 291 w 339"/>
                <a:gd name="T97" fmla="*/ 203 h 339"/>
                <a:gd name="T98" fmla="*/ 278 w 339"/>
                <a:gd name="T99" fmla="*/ 233 h 339"/>
                <a:gd name="T100" fmla="*/ 258 w 339"/>
                <a:gd name="T101" fmla="*/ 258 h 339"/>
                <a:gd name="T102" fmla="*/ 233 w 339"/>
                <a:gd name="T103" fmla="*/ 278 h 339"/>
                <a:gd name="T104" fmla="*/ 203 w 339"/>
                <a:gd name="T105" fmla="*/ 291 h 339"/>
                <a:gd name="T106" fmla="*/ 170 w 339"/>
                <a:gd name="T107" fmla="*/ 294 h 33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39"/>
                <a:gd name="T163" fmla="*/ 0 h 339"/>
                <a:gd name="T164" fmla="*/ 339 w 339"/>
                <a:gd name="T165" fmla="*/ 339 h 33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39" h="339">
                  <a:moveTo>
                    <a:pt x="170" y="0"/>
                  </a:moveTo>
                  <a:lnTo>
                    <a:pt x="131" y="5"/>
                  </a:lnTo>
                  <a:lnTo>
                    <a:pt x="95" y="17"/>
                  </a:lnTo>
                  <a:lnTo>
                    <a:pt x="63" y="38"/>
                  </a:lnTo>
                  <a:lnTo>
                    <a:pt x="38" y="63"/>
                  </a:lnTo>
                  <a:lnTo>
                    <a:pt x="18" y="95"/>
                  </a:lnTo>
                  <a:lnTo>
                    <a:pt x="5" y="131"/>
                  </a:lnTo>
                  <a:lnTo>
                    <a:pt x="0" y="170"/>
                  </a:lnTo>
                  <a:lnTo>
                    <a:pt x="5" y="209"/>
                  </a:lnTo>
                  <a:lnTo>
                    <a:pt x="18" y="245"/>
                  </a:lnTo>
                  <a:lnTo>
                    <a:pt x="38" y="276"/>
                  </a:lnTo>
                  <a:lnTo>
                    <a:pt x="63" y="302"/>
                  </a:lnTo>
                  <a:lnTo>
                    <a:pt x="95" y="323"/>
                  </a:lnTo>
                  <a:lnTo>
                    <a:pt x="131" y="335"/>
                  </a:lnTo>
                  <a:lnTo>
                    <a:pt x="170" y="339"/>
                  </a:lnTo>
                  <a:lnTo>
                    <a:pt x="209" y="335"/>
                  </a:lnTo>
                  <a:lnTo>
                    <a:pt x="245" y="323"/>
                  </a:lnTo>
                  <a:lnTo>
                    <a:pt x="276" y="302"/>
                  </a:lnTo>
                  <a:lnTo>
                    <a:pt x="303" y="276"/>
                  </a:lnTo>
                  <a:lnTo>
                    <a:pt x="323" y="245"/>
                  </a:lnTo>
                  <a:lnTo>
                    <a:pt x="335" y="209"/>
                  </a:lnTo>
                  <a:lnTo>
                    <a:pt x="339" y="170"/>
                  </a:lnTo>
                  <a:lnTo>
                    <a:pt x="335" y="131"/>
                  </a:lnTo>
                  <a:lnTo>
                    <a:pt x="323" y="95"/>
                  </a:lnTo>
                  <a:lnTo>
                    <a:pt x="303" y="63"/>
                  </a:lnTo>
                  <a:lnTo>
                    <a:pt x="276" y="38"/>
                  </a:lnTo>
                  <a:lnTo>
                    <a:pt x="245" y="17"/>
                  </a:lnTo>
                  <a:lnTo>
                    <a:pt x="209" y="5"/>
                  </a:lnTo>
                  <a:lnTo>
                    <a:pt x="170" y="0"/>
                  </a:lnTo>
                  <a:close/>
                  <a:moveTo>
                    <a:pt x="170" y="294"/>
                  </a:moveTo>
                  <a:lnTo>
                    <a:pt x="137" y="291"/>
                  </a:lnTo>
                  <a:lnTo>
                    <a:pt x="107" y="278"/>
                  </a:lnTo>
                  <a:lnTo>
                    <a:pt x="81" y="258"/>
                  </a:lnTo>
                  <a:lnTo>
                    <a:pt x="62" y="233"/>
                  </a:lnTo>
                  <a:lnTo>
                    <a:pt x="50" y="203"/>
                  </a:lnTo>
                  <a:lnTo>
                    <a:pt x="45" y="170"/>
                  </a:lnTo>
                  <a:lnTo>
                    <a:pt x="50" y="137"/>
                  </a:lnTo>
                  <a:lnTo>
                    <a:pt x="62" y="107"/>
                  </a:lnTo>
                  <a:lnTo>
                    <a:pt x="81" y="81"/>
                  </a:lnTo>
                  <a:lnTo>
                    <a:pt x="107" y="62"/>
                  </a:lnTo>
                  <a:lnTo>
                    <a:pt x="137" y="48"/>
                  </a:lnTo>
                  <a:lnTo>
                    <a:pt x="170" y="44"/>
                  </a:lnTo>
                  <a:lnTo>
                    <a:pt x="203" y="48"/>
                  </a:lnTo>
                  <a:lnTo>
                    <a:pt x="233" y="62"/>
                  </a:lnTo>
                  <a:lnTo>
                    <a:pt x="258" y="81"/>
                  </a:lnTo>
                  <a:lnTo>
                    <a:pt x="278" y="107"/>
                  </a:lnTo>
                  <a:lnTo>
                    <a:pt x="291" y="137"/>
                  </a:lnTo>
                  <a:lnTo>
                    <a:pt x="296" y="170"/>
                  </a:lnTo>
                  <a:lnTo>
                    <a:pt x="291" y="203"/>
                  </a:lnTo>
                  <a:lnTo>
                    <a:pt x="278" y="233"/>
                  </a:lnTo>
                  <a:lnTo>
                    <a:pt x="258" y="258"/>
                  </a:lnTo>
                  <a:lnTo>
                    <a:pt x="233" y="278"/>
                  </a:lnTo>
                  <a:lnTo>
                    <a:pt x="203" y="291"/>
                  </a:lnTo>
                  <a:lnTo>
                    <a:pt x="170" y="294"/>
                  </a:lnTo>
                  <a:close/>
                </a:path>
              </a:pathLst>
            </a:custGeom>
            <a:solidFill>
              <a:schemeClr val="accent2"/>
            </a:solidFill>
            <a:ln w="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Freeform 75"/>
            <p:cNvSpPr>
              <a:spLocks noEditPoints="1"/>
            </p:cNvSpPr>
            <p:nvPr/>
          </p:nvSpPr>
          <p:spPr bwMode="gray">
            <a:xfrm>
              <a:off x="2516" y="1799"/>
              <a:ext cx="168" cy="157"/>
            </a:xfrm>
            <a:custGeom>
              <a:avLst/>
              <a:gdLst>
                <a:gd name="T0" fmla="*/ 12 w 168"/>
                <a:gd name="T1" fmla="*/ 76 h 157"/>
                <a:gd name="T2" fmla="*/ 30 w 168"/>
                <a:gd name="T3" fmla="*/ 114 h 157"/>
                <a:gd name="T4" fmla="*/ 63 w 168"/>
                <a:gd name="T5" fmla="*/ 132 h 157"/>
                <a:gd name="T6" fmla="*/ 106 w 168"/>
                <a:gd name="T7" fmla="*/ 132 h 157"/>
                <a:gd name="T8" fmla="*/ 139 w 168"/>
                <a:gd name="T9" fmla="*/ 114 h 157"/>
                <a:gd name="T10" fmla="*/ 157 w 168"/>
                <a:gd name="T11" fmla="*/ 76 h 157"/>
                <a:gd name="T12" fmla="*/ 163 w 168"/>
                <a:gd name="T13" fmla="*/ 100 h 157"/>
                <a:gd name="T14" fmla="*/ 142 w 168"/>
                <a:gd name="T15" fmla="*/ 136 h 157"/>
                <a:gd name="T16" fmla="*/ 106 w 168"/>
                <a:gd name="T17" fmla="*/ 156 h 157"/>
                <a:gd name="T18" fmla="*/ 61 w 168"/>
                <a:gd name="T19" fmla="*/ 156 h 157"/>
                <a:gd name="T20" fmla="*/ 27 w 168"/>
                <a:gd name="T21" fmla="*/ 136 h 157"/>
                <a:gd name="T22" fmla="*/ 4 w 168"/>
                <a:gd name="T23" fmla="*/ 100 h 157"/>
                <a:gd name="T24" fmla="*/ 39 w 168"/>
                <a:gd name="T25" fmla="*/ 45 h 157"/>
                <a:gd name="T26" fmla="*/ 27 w 168"/>
                <a:gd name="T27" fmla="*/ 42 h 157"/>
                <a:gd name="T28" fmla="*/ 19 w 168"/>
                <a:gd name="T29" fmla="*/ 34 h 157"/>
                <a:gd name="T30" fmla="*/ 16 w 168"/>
                <a:gd name="T31" fmla="*/ 22 h 157"/>
                <a:gd name="T32" fmla="*/ 19 w 168"/>
                <a:gd name="T33" fmla="*/ 12 h 157"/>
                <a:gd name="T34" fmla="*/ 27 w 168"/>
                <a:gd name="T35" fmla="*/ 3 h 157"/>
                <a:gd name="T36" fmla="*/ 39 w 168"/>
                <a:gd name="T37" fmla="*/ 0 h 157"/>
                <a:gd name="T38" fmla="*/ 49 w 168"/>
                <a:gd name="T39" fmla="*/ 3 h 157"/>
                <a:gd name="T40" fmla="*/ 58 w 168"/>
                <a:gd name="T41" fmla="*/ 12 h 157"/>
                <a:gd name="T42" fmla="*/ 61 w 168"/>
                <a:gd name="T43" fmla="*/ 22 h 157"/>
                <a:gd name="T44" fmla="*/ 58 w 168"/>
                <a:gd name="T45" fmla="*/ 34 h 157"/>
                <a:gd name="T46" fmla="*/ 49 w 168"/>
                <a:gd name="T47" fmla="*/ 42 h 157"/>
                <a:gd name="T48" fmla="*/ 39 w 168"/>
                <a:gd name="T49" fmla="*/ 45 h 157"/>
                <a:gd name="T50" fmla="*/ 124 w 168"/>
                <a:gd name="T51" fmla="*/ 45 h 157"/>
                <a:gd name="T52" fmla="*/ 114 w 168"/>
                <a:gd name="T53" fmla="*/ 39 h 157"/>
                <a:gd name="T54" fmla="*/ 108 w 168"/>
                <a:gd name="T55" fmla="*/ 28 h 157"/>
                <a:gd name="T56" fmla="*/ 108 w 168"/>
                <a:gd name="T57" fmla="*/ 16 h 157"/>
                <a:gd name="T58" fmla="*/ 114 w 168"/>
                <a:gd name="T59" fmla="*/ 6 h 157"/>
                <a:gd name="T60" fmla="*/ 124 w 168"/>
                <a:gd name="T61" fmla="*/ 1 h 157"/>
                <a:gd name="T62" fmla="*/ 136 w 168"/>
                <a:gd name="T63" fmla="*/ 1 h 157"/>
                <a:gd name="T64" fmla="*/ 145 w 168"/>
                <a:gd name="T65" fmla="*/ 6 h 157"/>
                <a:gd name="T66" fmla="*/ 151 w 168"/>
                <a:gd name="T67" fmla="*/ 16 h 157"/>
                <a:gd name="T68" fmla="*/ 151 w 168"/>
                <a:gd name="T69" fmla="*/ 28 h 157"/>
                <a:gd name="T70" fmla="*/ 145 w 168"/>
                <a:gd name="T71" fmla="*/ 39 h 157"/>
                <a:gd name="T72" fmla="*/ 136 w 168"/>
                <a:gd name="T73" fmla="*/ 45 h 1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68"/>
                <a:gd name="T112" fmla="*/ 0 h 157"/>
                <a:gd name="T113" fmla="*/ 168 w 168"/>
                <a:gd name="T114" fmla="*/ 157 h 1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68" h="157">
                  <a:moveTo>
                    <a:pt x="0" y="76"/>
                  </a:moveTo>
                  <a:lnTo>
                    <a:pt x="12" y="76"/>
                  </a:lnTo>
                  <a:lnTo>
                    <a:pt x="18" y="97"/>
                  </a:lnTo>
                  <a:lnTo>
                    <a:pt x="30" y="114"/>
                  </a:lnTo>
                  <a:lnTo>
                    <a:pt x="43" y="126"/>
                  </a:lnTo>
                  <a:lnTo>
                    <a:pt x="63" y="132"/>
                  </a:lnTo>
                  <a:lnTo>
                    <a:pt x="84" y="135"/>
                  </a:lnTo>
                  <a:lnTo>
                    <a:pt x="106" y="132"/>
                  </a:lnTo>
                  <a:lnTo>
                    <a:pt x="124" y="126"/>
                  </a:lnTo>
                  <a:lnTo>
                    <a:pt x="139" y="114"/>
                  </a:lnTo>
                  <a:lnTo>
                    <a:pt x="150" y="97"/>
                  </a:lnTo>
                  <a:lnTo>
                    <a:pt x="157" y="76"/>
                  </a:lnTo>
                  <a:lnTo>
                    <a:pt x="168" y="76"/>
                  </a:lnTo>
                  <a:lnTo>
                    <a:pt x="163" y="100"/>
                  </a:lnTo>
                  <a:lnTo>
                    <a:pt x="154" y="120"/>
                  </a:lnTo>
                  <a:lnTo>
                    <a:pt x="142" y="136"/>
                  </a:lnTo>
                  <a:lnTo>
                    <a:pt x="126" y="148"/>
                  </a:lnTo>
                  <a:lnTo>
                    <a:pt x="106" y="156"/>
                  </a:lnTo>
                  <a:lnTo>
                    <a:pt x="84" y="157"/>
                  </a:lnTo>
                  <a:lnTo>
                    <a:pt x="61" y="156"/>
                  </a:lnTo>
                  <a:lnTo>
                    <a:pt x="43" y="148"/>
                  </a:lnTo>
                  <a:lnTo>
                    <a:pt x="27" y="136"/>
                  </a:lnTo>
                  <a:lnTo>
                    <a:pt x="13" y="120"/>
                  </a:lnTo>
                  <a:lnTo>
                    <a:pt x="4" y="100"/>
                  </a:lnTo>
                  <a:lnTo>
                    <a:pt x="0" y="76"/>
                  </a:lnTo>
                  <a:close/>
                  <a:moveTo>
                    <a:pt x="39" y="45"/>
                  </a:moveTo>
                  <a:lnTo>
                    <a:pt x="33" y="45"/>
                  </a:lnTo>
                  <a:lnTo>
                    <a:pt x="27" y="42"/>
                  </a:lnTo>
                  <a:lnTo>
                    <a:pt x="22" y="39"/>
                  </a:lnTo>
                  <a:lnTo>
                    <a:pt x="19" y="34"/>
                  </a:lnTo>
                  <a:lnTo>
                    <a:pt x="16" y="28"/>
                  </a:lnTo>
                  <a:lnTo>
                    <a:pt x="16" y="22"/>
                  </a:lnTo>
                  <a:lnTo>
                    <a:pt x="16" y="16"/>
                  </a:lnTo>
                  <a:lnTo>
                    <a:pt x="19" y="12"/>
                  </a:lnTo>
                  <a:lnTo>
                    <a:pt x="22" y="6"/>
                  </a:lnTo>
                  <a:lnTo>
                    <a:pt x="27" y="3"/>
                  </a:lnTo>
                  <a:lnTo>
                    <a:pt x="33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49" y="3"/>
                  </a:lnTo>
                  <a:lnTo>
                    <a:pt x="55" y="6"/>
                  </a:lnTo>
                  <a:lnTo>
                    <a:pt x="58" y="12"/>
                  </a:lnTo>
                  <a:lnTo>
                    <a:pt x="61" y="16"/>
                  </a:lnTo>
                  <a:lnTo>
                    <a:pt x="61" y="22"/>
                  </a:lnTo>
                  <a:lnTo>
                    <a:pt x="61" y="28"/>
                  </a:lnTo>
                  <a:lnTo>
                    <a:pt x="58" y="34"/>
                  </a:lnTo>
                  <a:lnTo>
                    <a:pt x="55" y="39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39" y="45"/>
                  </a:lnTo>
                  <a:close/>
                  <a:moveTo>
                    <a:pt x="130" y="45"/>
                  </a:moveTo>
                  <a:lnTo>
                    <a:pt x="124" y="45"/>
                  </a:lnTo>
                  <a:lnTo>
                    <a:pt x="118" y="42"/>
                  </a:lnTo>
                  <a:lnTo>
                    <a:pt x="114" y="39"/>
                  </a:lnTo>
                  <a:lnTo>
                    <a:pt x="109" y="34"/>
                  </a:lnTo>
                  <a:lnTo>
                    <a:pt x="108" y="28"/>
                  </a:lnTo>
                  <a:lnTo>
                    <a:pt x="106" y="22"/>
                  </a:lnTo>
                  <a:lnTo>
                    <a:pt x="108" y="16"/>
                  </a:lnTo>
                  <a:lnTo>
                    <a:pt x="109" y="12"/>
                  </a:lnTo>
                  <a:lnTo>
                    <a:pt x="114" y="6"/>
                  </a:lnTo>
                  <a:lnTo>
                    <a:pt x="118" y="3"/>
                  </a:lnTo>
                  <a:lnTo>
                    <a:pt x="124" y="1"/>
                  </a:lnTo>
                  <a:lnTo>
                    <a:pt x="130" y="0"/>
                  </a:lnTo>
                  <a:lnTo>
                    <a:pt x="136" y="1"/>
                  </a:lnTo>
                  <a:lnTo>
                    <a:pt x="141" y="3"/>
                  </a:lnTo>
                  <a:lnTo>
                    <a:pt x="145" y="6"/>
                  </a:lnTo>
                  <a:lnTo>
                    <a:pt x="150" y="12"/>
                  </a:lnTo>
                  <a:lnTo>
                    <a:pt x="151" y="16"/>
                  </a:lnTo>
                  <a:lnTo>
                    <a:pt x="153" y="22"/>
                  </a:lnTo>
                  <a:lnTo>
                    <a:pt x="151" y="28"/>
                  </a:lnTo>
                  <a:lnTo>
                    <a:pt x="150" y="34"/>
                  </a:lnTo>
                  <a:lnTo>
                    <a:pt x="145" y="39"/>
                  </a:lnTo>
                  <a:lnTo>
                    <a:pt x="141" y="42"/>
                  </a:lnTo>
                  <a:lnTo>
                    <a:pt x="136" y="45"/>
                  </a:lnTo>
                  <a:lnTo>
                    <a:pt x="130" y="45"/>
                  </a:lnTo>
                  <a:close/>
                </a:path>
              </a:pathLst>
            </a:custGeom>
            <a:solidFill>
              <a:schemeClr val="accent2"/>
            </a:solidFill>
            <a:ln w="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1" name="Group 76"/>
          <p:cNvGrpSpPr>
            <a:grpSpLocks/>
          </p:cNvGrpSpPr>
          <p:nvPr/>
        </p:nvGrpSpPr>
        <p:grpSpPr bwMode="auto">
          <a:xfrm>
            <a:off x="5410200" y="3613150"/>
            <a:ext cx="701675" cy="698500"/>
            <a:chOff x="1884" y="3188"/>
            <a:chExt cx="411" cy="409"/>
          </a:xfrm>
        </p:grpSpPr>
        <p:sp>
          <p:nvSpPr>
            <p:cNvPr id="9246" name="Freeform 77"/>
            <p:cNvSpPr>
              <a:spLocks noEditPoints="1"/>
            </p:cNvSpPr>
            <p:nvPr/>
          </p:nvSpPr>
          <p:spPr bwMode="gray">
            <a:xfrm>
              <a:off x="1884" y="3188"/>
              <a:ext cx="411" cy="409"/>
            </a:xfrm>
            <a:custGeom>
              <a:avLst/>
              <a:gdLst>
                <a:gd name="T0" fmla="*/ 0 w 411"/>
                <a:gd name="T1" fmla="*/ 204 h 409"/>
                <a:gd name="T2" fmla="*/ 5 w 411"/>
                <a:gd name="T3" fmla="*/ 246 h 409"/>
                <a:gd name="T4" fmla="*/ 17 w 411"/>
                <a:gd name="T5" fmla="*/ 285 h 409"/>
                <a:gd name="T6" fmla="*/ 36 w 411"/>
                <a:gd name="T7" fmla="*/ 319 h 409"/>
                <a:gd name="T8" fmla="*/ 60 w 411"/>
                <a:gd name="T9" fmla="*/ 349 h 409"/>
                <a:gd name="T10" fmla="*/ 92 w 411"/>
                <a:gd name="T11" fmla="*/ 375 h 409"/>
                <a:gd name="T12" fmla="*/ 126 w 411"/>
                <a:gd name="T13" fmla="*/ 393 h 409"/>
                <a:gd name="T14" fmla="*/ 165 w 411"/>
                <a:gd name="T15" fmla="*/ 405 h 409"/>
                <a:gd name="T16" fmla="*/ 206 w 411"/>
                <a:gd name="T17" fmla="*/ 409 h 409"/>
                <a:gd name="T18" fmla="*/ 248 w 411"/>
                <a:gd name="T19" fmla="*/ 405 h 409"/>
                <a:gd name="T20" fmla="*/ 285 w 411"/>
                <a:gd name="T21" fmla="*/ 393 h 409"/>
                <a:gd name="T22" fmla="*/ 321 w 411"/>
                <a:gd name="T23" fmla="*/ 375 h 409"/>
                <a:gd name="T24" fmla="*/ 351 w 411"/>
                <a:gd name="T25" fmla="*/ 349 h 409"/>
                <a:gd name="T26" fmla="*/ 375 w 411"/>
                <a:gd name="T27" fmla="*/ 319 h 409"/>
                <a:gd name="T28" fmla="*/ 395 w 411"/>
                <a:gd name="T29" fmla="*/ 285 h 409"/>
                <a:gd name="T30" fmla="*/ 407 w 411"/>
                <a:gd name="T31" fmla="*/ 246 h 409"/>
                <a:gd name="T32" fmla="*/ 411 w 411"/>
                <a:gd name="T33" fmla="*/ 204 h 409"/>
                <a:gd name="T34" fmla="*/ 407 w 411"/>
                <a:gd name="T35" fmla="*/ 163 h 409"/>
                <a:gd name="T36" fmla="*/ 395 w 411"/>
                <a:gd name="T37" fmla="*/ 124 h 409"/>
                <a:gd name="T38" fmla="*/ 375 w 411"/>
                <a:gd name="T39" fmla="*/ 90 h 409"/>
                <a:gd name="T40" fmla="*/ 351 w 411"/>
                <a:gd name="T41" fmla="*/ 60 h 409"/>
                <a:gd name="T42" fmla="*/ 321 w 411"/>
                <a:gd name="T43" fmla="*/ 34 h 409"/>
                <a:gd name="T44" fmla="*/ 285 w 411"/>
                <a:gd name="T45" fmla="*/ 15 h 409"/>
                <a:gd name="T46" fmla="*/ 248 w 411"/>
                <a:gd name="T47" fmla="*/ 3 h 409"/>
                <a:gd name="T48" fmla="*/ 206 w 411"/>
                <a:gd name="T49" fmla="*/ 0 h 409"/>
                <a:gd name="T50" fmla="*/ 165 w 411"/>
                <a:gd name="T51" fmla="*/ 3 h 409"/>
                <a:gd name="T52" fmla="*/ 126 w 411"/>
                <a:gd name="T53" fmla="*/ 15 h 409"/>
                <a:gd name="T54" fmla="*/ 92 w 411"/>
                <a:gd name="T55" fmla="*/ 34 h 409"/>
                <a:gd name="T56" fmla="*/ 60 w 411"/>
                <a:gd name="T57" fmla="*/ 60 h 409"/>
                <a:gd name="T58" fmla="*/ 36 w 411"/>
                <a:gd name="T59" fmla="*/ 90 h 409"/>
                <a:gd name="T60" fmla="*/ 17 w 411"/>
                <a:gd name="T61" fmla="*/ 124 h 409"/>
                <a:gd name="T62" fmla="*/ 5 w 411"/>
                <a:gd name="T63" fmla="*/ 163 h 409"/>
                <a:gd name="T64" fmla="*/ 0 w 411"/>
                <a:gd name="T65" fmla="*/ 204 h 409"/>
                <a:gd name="T66" fmla="*/ 42 w 411"/>
                <a:gd name="T67" fmla="*/ 204 h 409"/>
                <a:gd name="T68" fmla="*/ 47 w 411"/>
                <a:gd name="T69" fmla="*/ 166 h 409"/>
                <a:gd name="T70" fmla="*/ 59 w 411"/>
                <a:gd name="T71" fmla="*/ 133 h 409"/>
                <a:gd name="T72" fmla="*/ 78 w 411"/>
                <a:gd name="T73" fmla="*/ 102 h 409"/>
                <a:gd name="T74" fmla="*/ 104 w 411"/>
                <a:gd name="T75" fmla="*/ 76 h 409"/>
                <a:gd name="T76" fmla="*/ 134 w 411"/>
                <a:gd name="T77" fmla="*/ 58 h 409"/>
                <a:gd name="T78" fmla="*/ 168 w 411"/>
                <a:gd name="T79" fmla="*/ 45 h 409"/>
                <a:gd name="T80" fmla="*/ 206 w 411"/>
                <a:gd name="T81" fmla="*/ 42 h 409"/>
                <a:gd name="T82" fmla="*/ 243 w 411"/>
                <a:gd name="T83" fmla="*/ 45 h 409"/>
                <a:gd name="T84" fmla="*/ 278 w 411"/>
                <a:gd name="T85" fmla="*/ 58 h 409"/>
                <a:gd name="T86" fmla="*/ 308 w 411"/>
                <a:gd name="T87" fmla="*/ 76 h 409"/>
                <a:gd name="T88" fmla="*/ 333 w 411"/>
                <a:gd name="T89" fmla="*/ 102 h 409"/>
                <a:gd name="T90" fmla="*/ 353 w 411"/>
                <a:gd name="T91" fmla="*/ 133 h 409"/>
                <a:gd name="T92" fmla="*/ 365 w 411"/>
                <a:gd name="T93" fmla="*/ 166 h 409"/>
                <a:gd name="T94" fmla="*/ 369 w 411"/>
                <a:gd name="T95" fmla="*/ 204 h 409"/>
                <a:gd name="T96" fmla="*/ 365 w 411"/>
                <a:gd name="T97" fmla="*/ 241 h 409"/>
                <a:gd name="T98" fmla="*/ 353 w 411"/>
                <a:gd name="T99" fmla="*/ 276 h 409"/>
                <a:gd name="T100" fmla="*/ 333 w 411"/>
                <a:gd name="T101" fmla="*/ 306 h 409"/>
                <a:gd name="T102" fmla="*/ 308 w 411"/>
                <a:gd name="T103" fmla="*/ 331 h 409"/>
                <a:gd name="T104" fmla="*/ 278 w 411"/>
                <a:gd name="T105" fmla="*/ 351 h 409"/>
                <a:gd name="T106" fmla="*/ 243 w 411"/>
                <a:gd name="T107" fmla="*/ 363 h 409"/>
                <a:gd name="T108" fmla="*/ 206 w 411"/>
                <a:gd name="T109" fmla="*/ 367 h 409"/>
                <a:gd name="T110" fmla="*/ 168 w 411"/>
                <a:gd name="T111" fmla="*/ 363 h 409"/>
                <a:gd name="T112" fmla="*/ 134 w 411"/>
                <a:gd name="T113" fmla="*/ 351 h 409"/>
                <a:gd name="T114" fmla="*/ 104 w 411"/>
                <a:gd name="T115" fmla="*/ 331 h 409"/>
                <a:gd name="T116" fmla="*/ 78 w 411"/>
                <a:gd name="T117" fmla="*/ 306 h 409"/>
                <a:gd name="T118" fmla="*/ 59 w 411"/>
                <a:gd name="T119" fmla="*/ 276 h 409"/>
                <a:gd name="T120" fmla="*/ 47 w 411"/>
                <a:gd name="T121" fmla="*/ 241 h 409"/>
                <a:gd name="T122" fmla="*/ 42 w 411"/>
                <a:gd name="T123" fmla="*/ 204 h 40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11"/>
                <a:gd name="T187" fmla="*/ 0 h 409"/>
                <a:gd name="T188" fmla="*/ 411 w 411"/>
                <a:gd name="T189" fmla="*/ 409 h 40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11" h="409">
                  <a:moveTo>
                    <a:pt x="0" y="204"/>
                  </a:moveTo>
                  <a:lnTo>
                    <a:pt x="5" y="246"/>
                  </a:lnTo>
                  <a:lnTo>
                    <a:pt x="17" y="285"/>
                  </a:lnTo>
                  <a:lnTo>
                    <a:pt x="36" y="319"/>
                  </a:lnTo>
                  <a:lnTo>
                    <a:pt x="60" y="349"/>
                  </a:lnTo>
                  <a:lnTo>
                    <a:pt x="92" y="375"/>
                  </a:lnTo>
                  <a:lnTo>
                    <a:pt x="126" y="393"/>
                  </a:lnTo>
                  <a:lnTo>
                    <a:pt x="165" y="405"/>
                  </a:lnTo>
                  <a:lnTo>
                    <a:pt x="206" y="409"/>
                  </a:lnTo>
                  <a:lnTo>
                    <a:pt x="248" y="405"/>
                  </a:lnTo>
                  <a:lnTo>
                    <a:pt x="285" y="393"/>
                  </a:lnTo>
                  <a:lnTo>
                    <a:pt x="321" y="375"/>
                  </a:lnTo>
                  <a:lnTo>
                    <a:pt x="351" y="349"/>
                  </a:lnTo>
                  <a:lnTo>
                    <a:pt x="375" y="319"/>
                  </a:lnTo>
                  <a:lnTo>
                    <a:pt x="395" y="285"/>
                  </a:lnTo>
                  <a:lnTo>
                    <a:pt x="407" y="246"/>
                  </a:lnTo>
                  <a:lnTo>
                    <a:pt x="411" y="204"/>
                  </a:lnTo>
                  <a:lnTo>
                    <a:pt x="407" y="163"/>
                  </a:lnTo>
                  <a:lnTo>
                    <a:pt x="395" y="124"/>
                  </a:lnTo>
                  <a:lnTo>
                    <a:pt x="375" y="90"/>
                  </a:lnTo>
                  <a:lnTo>
                    <a:pt x="351" y="60"/>
                  </a:lnTo>
                  <a:lnTo>
                    <a:pt x="321" y="34"/>
                  </a:lnTo>
                  <a:lnTo>
                    <a:pt x="285" y="15"/>
                  </a:lnTo>
                  <a:lnTo>
                    <a:pt x="248" y="3"/>
                  </a:lnTo>
                  <a:lnTo>
                    <a:pt x="206" y="0"/>
                  </a:lnTo>
                  <a:lnTo>
                    <a:pt x="165" y="3"/>
                  </a:lnTo>
                  <a:lnTo>
                    <a:pt x="126" y="15"/>
                  </a:lnTo>
                  <a:lnTo>
                    <a:pt x="92" y="34"/>
                  </a:lnTo>
                  <a:lnTo>
                    <a:pt x="60" y="60"/>
                  </a:lnTo>
                  <a:lnTo>
                    <a:pt x="36" y="90"/>
                  </a:lnTo>
                  <a:lnTo>
                    <a:pt x="17" y="124"/>
                  </a:lnTo>
                  <a:lnTo>
                    <a:pt x="5" y="163"/>
                  </a:lnTo>
                  <a:lnTo>
                    <a:pt x="0" y="204"/>
                  </a:lnTo>
                  <a:close/>
                  <a:moveTo>
                    <a:pt x="42" y="204"/>
                  </a:moveTo>
                  <a:lnTo>
                    <a:pt x="47" y="166"/>
                  </a:lnTo>
                  <a:lnTo>
                    <a:pt x="59" y="133"/>
                  </a:lnTo>
                  <a:lnTo>
                    <a:pt x="78" y="102"/>
                  </a:lnTo>
                  <a:lnTo>
                    <a:pt x="104" y="76"/>
                  </a:lnTo>
                  <a:lnTo>
                    <a:pt x="134" y="58"/>
                  </a:lnTo>
                  <a:lnTo>
                    <a:pt x="168" y="45"/>
                  </a:lnTo>
                  <a:lnTo>
                    <a:pt x="206" y="42"/>
                  </a:lnTo>
                  <a:lnTo>
                    <a:pt x="243" y="45"/>
                  </a:lnTo>
                  <a:lnTo>
                    <a:pt x="278" y="58"/>
                  </a:lnTo>
                  <a:lnTo>
                    <a:pt x="308" y="76"/>
                  </a:lnTo>
                  <a:lnTo>
                    <a:pt x="333" y="102"/>
                  </a:lnTo>
                  <a:lnTo>
                    <a:pt x="353" y="133"/>
                  </a:lnTo>
                  <a:lnTo>
                    <a:pt x="365" y="166"/>
                  </a:lnTo>
                  <a:lnTo>
                    <a:pt x="369" y="204"/>
                  </a:lnTo>
                  <a:lnTo>
                    <a:pt x="365" y="241"/>
                  </a:lnTo>
                  <a:lnTo>
                    <a:pt x="353" y="276"/>
                  </a:lnTo>
                  <a:lnTo>
                    <a:pt x="333" y="306"/>
                  </a:lnTo>
                  <a:lnTo>
                    <a:pt x="308" y="331"/>
                  </a:lnTo>
                  <a:lnTo>
                    <a:pt x="278" y="351"/>
                  </a:lnTo>
                  <a:lnTo>
                    <a:pt x="243" y="363"/>
                  </a:lnTo>
                  <a:lnTo>
                    <a:pt x="206" y="367"/>
                  </a:lnTo>
                  <a:lnTo>
                    <a:pt x="168" y="363"/>
                  </a:lnTo>
                  <a:lnTo>
                    <a:pt x="134" y="351"/>
                  </a:lnTo>
                  <a:lnTo>
                    <a:pt x="104" y="331"/>
                  </a:lnTo>
                  <a:lnTo>
                    <a:pt x="78" y="306"/>
                  </a:lnTo>
                  <a:lnTo>
                    <a:pt x="59" y="276"/>
                  </a:lnTo>
                  <a:lnTo>
                    <a:pt x="47" y="241"/>
                  </a:lnTo>
                  <a:lnTo>
                    <a:pt x="42" y="204"/>
                  </a:lnTo>
                  <a:close/>
                </a:path>
              </a:pathLst>
            </a:custGeom>
            <a:solidFill>
              <a:schemeClr val="hlink"/>
            </a:solidFill>
            <a:ln w="1905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7" name="Freeform 78"/>
            <p:cNvSpPr>
              <a:spLocks/>
            </p:cNvSpPr>
            <p:nvPr/>
          </p:nvSpPr>
          <p:spPr bwMode="gray">
            <a:xfrm>
              <a:off x="2064" y="3269"/>
              <a:ext cx="141" cy="229"/>
            </a:xfrm>
            <a:custGeom>
              <a:avLst/>
              <a:gdLst>
                <a:gd name="T0" fmla="*/ 32 w 141"/>
                <a:gd name="T1" fmla="*/ 229 h 229"/>
                <a:gd name="T2" fmla="*/ 24 w 141"/>
                <a:gd name="T3" fmla="*/ 229 h 229"/>
                <a:gd name="T4" fmla="*/ 18 w 141"/>
                <a:gd name="T5" fmla="*/ 228 h 229"/>
                <a:gd name="T6" fmla="*/ 12 w 141"/>
                <a:gd name="T7" fmla="*/ 225 h 229"/>
                <a:gd name="T8" fmla="*/ 8 w 141"/>
                <a:gd name="T9" fmla="*/ 222 h 229"/>
                <a:gd name="T10" fmla="*/ 5 w 141"/>
                <a:gd name="T11" fmla="*/ 217 h 229"/>
                <a:gd name="T12" fmla="*/ 3 w 141"/>
                <a:gd name="T13" fmla="*/ 213 h 229"/>
                <a:gd name="T14" fmla="*/ 2 w 141"/>
                <a:gd name="T15" fmla="*/ 207 h 229"/>
                <a:gd name="T16" fmla="*/ 0 w 141"/>
                <a:gd name="T17" fmla="*/ 199 h 229"/>
                <a:gd name="T18" fmla="*/ 2 w 141"/>
                <a:gd name="T19" fmla="*/ 190 h 229"/>
                <a:gd name="T20" fmla="*/ 5 w 141"/>
                <a:gd name="T21" fmla="*/ 181 h 229"/>
                <a:gd name="T22" fmla="*/ 11 w 141"/>
                <a:gd name="T23" fmla="*/ 172 h 229"/>
                <a:gd name="T24" fmla="*/ 18 w 141"/>
                <a:gd name="T25" fmla="*/ 162 h 229"/>
                <a:gd name="T26" fmla="*/ 80 w 141"/>
                <a:gd name="T27" fmla="*/ 88 h 229"/>
                <a:gd name="T28" fmla="*/ 83 w 141"/>
                <a:gd name="T29" fmla="*/ 84 h 229"/>
                <a:gd name="T30" fmla="*/ 86 w 141"/>
                <a:gd name="T31" fmla="*/ 79 h 229"/>
                <a:gd name="T32" fmla="*/ 87 w 141"/>
                <a:gd name="T33" fmla="*/ 73 h 229"/>
                <a:gd name="T34" fmla="*/ 89 w 141"/>
                <a:gd name="T35" fmla="*/ 69 h 229"/>
                <a:gd name="T36" fmla="*/ 87 w 141"/>
                <a:gd name="T37" fmla="*/ 63 h 229"/>
                <a:gd name="T38" fmla="*/ 86 w 141"/>
                <a:gd name="T39" fmla="*/ 58 h 229"/>
                <a:gd name="T40" fmla="*/ 83 w 141"/>
                <a:gd name="T41" fmla="*/ 55 h 229"/>
                <a:gd name="T42" fmla="*/ 78 w 141"/>
                <a:gd name="T43" fmla="*/ 51 h 229"/>
                <a:gd name="T44" fmla="*/ 74 w 141"/>
                <a:gd name="T45" fmla="*/ 49 h 229"/>
                <a:gd name="T46" fmla="*/ 68 w 141"/>
                <a:gd name="T47" fmla="*/ 49 h 229"/>
                <a:gd name="T48" fmla="*/ 63 w 141"/>
                <a:gd name="T49" fmla="*/ 49 h 229"/>
                <a:gd name="T50" fmla="*/ 59 w 141"/>
                <a:gd name="T51" fmla="*/ 51 h 229"/>
                <a:gd name="T52" fmla="*/ 56 w 141"/>
                <a:gd name="T53" fmla="*/ 55 h 229"/>
                <a:gd name="T54" fmla="*/ 53 w 141"/>
                <a:gd name="T55" fmla="*/ 58 h 229"/>
                <a:gd name="T56" fmla="*/ 51 w 141"/>
                <a:gd name="T57" fmla="*/ 64 h 229"/>
                <a:gd name="T58" fmla="*/ 50 w 141"/>
                <a:gd name="T59" fmla="*/ 69 h 229"/>
                <a:gd name="T60" fmla="*/ 51 w 141"/>
                <a:gd name="T61" fmla="*/ 75 h 229"/>
                <a:gd name="T62" fmla="*/ 53 w 141"/>
                <a:gd name="T63" fmla="*/ 81 h 229"/>
                <a:gd name="T64" fmla="*/ 56 w 141"/>
                <a:gd name="T65" fmla="*/ 85 h 229"/>
                <a:gd name="T66" fmla="*/ 62 w 141"/>
                <a:gd name="T67" fmla="*/ 91 h 229"/>
                <a:gd name="T68" fmla="*/ 30 w 141"/>
                <a:gd name="T69" fmla="*/ 129 h 229"/>
                <a:gd name="T70" fmla="*/ 17 w 141"/>
                <a:gd name="T71" fmla="*/ 115 h 229"/>
                <a:gd name="T72" fmla="*/ 9 w 141"/>
                <a:gd name="T73" fmla="*/ 102 h 229"/>
                <a:gd name="T74" fmla="*/ 3 w 141"/>
                <a:gd name="T75" fmla="*/ 87 h 229"/>
                <a:gd name="T76" fmla="*/ 2 w 141"/>
                <a:gd name="T77" fmla="*/ 70 h 229"/>
                <a:gd name="T78" fmla="*/ 5 w 141"/>
                <a:gd name="T79" fmla="*/ 51 h 229"/>
                <a:gd name="T80" fmla="*/ 11 w 141"/>
                <a:gd name="T81" fmla="*/ 34 h 229"/>
                <a:gd name="T82" fmla="*/ 21 w 141"/>
                <a:gd name="T83" fmla="*/ 19 h 229"/>
                <a:gd name="T84" fmla="*/ 35 w 141"/>
                <a:gd name="T85" fmla="*/ 9 h 229"/>
                <a:gd name="T86" fmla="*/ 51 w 141"/>
                <a:gd name="T87" fmla="*/ 1 h 229"/>
                <a:gd name="T88" fmla="*/ 71 w 141"/>
                <a:gd name="T89" fmla="*/ 0 h 229"/>
                <a:gd name="T90" fmla="*/ 89 w 141"/>
                <a:gd name="T91" fmla="*/ 1 h 229"/>
                <a:gd name="T92" fmla="*/ 105 w 141"/>
                <a:gd name="T93" fmla="*/ 7 h 229"/>
                <a:gd name="T94" fmla="*/ 119 w 141"/>
                <a:gd name="T95" fmla="*/ 19 h 229"/>
                <a:gd name="T96" fmla="*/ 129 w 141"/>
                <a:gd name="T97" fmla="*/ 33 h 229"/>
                <a:gd name="T98" fmla="*/ 135 w 141"/>
                <a:gd name="T99" fmla="*/ 49 h 229"/>
                <a:gd name="T100" fmla="*/ 137 w 141"/>
                <a:gd name="T101" fmla="*/ 69 h 229"/>
                <a:gd name="T102" fmla="*/ 134 w 141"/>
                <a:gd name="T103" fmla="*/ 91 h 229"/>
                <a:gd name="T104" fmla="*/ 122 w 141"/>
                <a:gd name="T105" fmla="*/ 115 h 229"/>
                <a:gd name="T106" fmla="*/ 101 w 141"/>
                <a:gd name="T107" fmla="*/ 139 h 229"/>
                <a:gd name="T108" fmla="*/ 99 w 141"/>
                <a:gd name="T109" fmla="*/ 142 h 229"/>
                <a:gd name="T110" fmla="*/ 66 w 141"/>
                <a:gd name="T111" fmla="*/ 177 h 229"/>
                <a:gd name="T112" fmla="*/ 141 w 141"/>
                <a:gd name="T113" fmla="*/ 177 h 229"/>
                <a:gd name="T114" fmla="*/ 141 w 141"/>
                <a:gd name="T115" fmla="*/ 229 h 229"/>
                <a:gd name="T116" fmla="*/ 32 w 141"/>
                <a:gd name="T117" fmla="*/ 229 h 2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1"/>
                <a:gd name="T178" fmla="*/ 0 h 229"/>
                <a:gd name="T179" fmla="*/ 141 w 141"/>
                <a:gd name="T180" fmla="*/ 229 h 229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1" h="229">
                  <a:moveTo>
                    <a:pt x="32" y="229"/>
                  </a:moveTo>
                  <a:lnTo>
                    <a:pt x="24" y="229"/>
                  </a:lnTo>
                  <a:lnTo>
                    <a:pt x="18" y="228"/>
                  </a:lnTo>
                  <a:lnTo>
                    <a:pt x="12" y="225"/>
                  </a:lnTo>
                  <a:lnTo>
                    <a:pt x="8" y="222"/>
                  </a:lnTo>
                  <a:lnTo>
                    <a:pt x="5" y="217"/>
                  </a:lnTo>
                  <a:lnTo>
                    <a:pt x="3" y="213"/>
                  </a:lnTo>
                  <a:lnTo>
                    <a:pt x="2" y="207"/>
                  </a:lnTo>
                  <a:lnTo>
                    <a:pt x="0" y="199"/>
                  </a:lnTo>
                  <a:lnTo>
                    <a:pt x="2" y="190"/>
                  </a:lnTo>
                  <a:lnTo>
                    <a:pt x="5" y="181"/>
                  </a:lnTo>
                  <a:lnTo>
                    <a:pt x="11" y="172"/>
                  </a:lnTo>
                  <a:lnTo>
                    <a:pt x="18" y="162"/>
                  </a:lnTo>
                  <a:lnTo>
                    <a:pt x="80" y="88"/>
                  </a:lnTo>
                  <a:lnTo>
                    <a:pt x="83" y="84"/>
                  </a:lnTo>
                  <a:lnTo>
                    <a:pt x="86" y="79"/>
                  </a:lnTo>
                  <a:lnTo>
                    <a:pt x="87" y="73"/>
                  </a:lnTo>
                  <a:lnTo>
                    <a:pt x="89" y="69"/>
                  </a:lnTo>
                  <a:lnTo>
                    <a:pt x="87" y="63"/>
                  </a:lnTo>
                  <a:lnTo>
                    <a:pt x="86" y="58"/>
                  </a:lnTo>
                  <a:lnTo>
                    <a:pt x="83" y="55"/>
                  </a:lnTo>
                  <a:lnTo>
                    <a:pt x="78" y="51"/>
                  </a:lnTo>
                  <a:lnTo>
                    <a:pt x="74" y="49"/>
                  </a:lnTo>
                  <a:lnTo>
                    <a:pt x="68" y="49"/>
                  </a:lnTo>
                  <a:lnTo>
                    <a:pt x="63" y="49"/>
                  </a:lnTo>
                  <a:lnTo>
                    <a:pt x="59" y="51"/>
                  </a:lnTo>
                  <a:lnTo>
                    <a:pt x="56" y="55"/>
                  </a:lnTo>
                  <a:lnTo>
                    <a:pt x="53" y="58"/>
                  </a:lnTo>
                  <a:lnTo>
                    <a:pt x="51" y="64"/>
                  </a:lnTo>
                  <a:lnTo>
                    <a:pt x="50" y="69"/>
                  </a:lnTo>
                  <a:lnTo>
                    <a:pt x="51" y="75"/>
                  </a:lnTo>
                  <a:lnTo>
                    <a:pt x="53" y="81"/>
                  </a:lnTo>
                  <a:lnTo>
                    <a:pt x="56" y="85"/>
                  </a:lnTo>
                  <a:lnTo>
                    <a:pt x="62" y="91"/>
                  </a:lnTo>
                  <a:lnTo>
                    <a:pt x="30" y="129"/>
                  </a:lnTo>
                  <a:lnTo>
                    <a:pt x="17" y="115"/>
                  </a:lnTo>
                  <a:lnTo>
                    <a:pt x="9" y="102"/>
                  </a:lnTo>
                  <a:lnTo>
                    <a:pt x="3" y="87"/>
                  </a:lnTo>
                  <a:lnTo>
                    <a:pt x="2" y="70"/>
                  </a:lnTo>
                  <a:lnTo>
                    <a:pt x="5" y="51"/>
                  </a:lnTo>
                  <a:lnTo>
                    <a:pt x="11" y="34"/>
                  </a:lnTo>
                  <a:lnTo>
                    <a:pt x="21" y="19"/>
                  </a:lnTo>
                  <a:lnTo>
                    <a:pt x="35" y="9"/>
                  </a:lnTo>
                  <a:lnTo>
                    <a:pt x="51" y="1"/>
                  </a:lnTo>
                  <a:lnTo>
                    <a:pt x="71" y="0"/>
                  </a:lnTo>
                  <a:lnTo>
                    <a:pt x="89" y="1"/>
                  </a:lnTo>
                  <a:lnTo>
                    <a:pt x="105" y="7"/>
                  </a:lnTo>
                  <a:lnTo>
                    <a:pt x="119" y="19"/>
                  </a:lnTo>
                  <a:lnTo>
                    <a:pt x="129" y="33"/>
                  </a:lnTo>
                  <a:lnTo>
                    <a:pt x="135" y="49"/>
                  </a:lnTo>
                  <a:lnTo>
                    <a:pt x="137" y="69"/>
                  </a:lnTo>
                  <a:lnTo>
                    <a:pt x="134" y="91"/>
                  </a:lnTo>
                  <a:lnTo>
                    <a:pt x="122" y="115"/>
                  </a:lnTo>
                  <a:lnTo>
                    <a:pt x="101" y="139"/>
                  </a:lnTo>
                  <a:lnTo>
                    <a:pt x="99" y="142"/>
                  </a:lnTo>
                  <a:lnTo>
                    <a:pt x="66" y="177"/>
                  </a:lnTo>
                  <a:lnTo>
                    <a:pt x="141" y="177"/>
                  </a:lnTo>
                  <a:lnTo>
                    <a:pt x="141" y="229"/>
                  </a:lnTo>
                  <a:lnTo>
                    <a:pt x="32" y="229"/>
                  </a:lnTo>
                  <a:close/>
                </a:path>
              </a:pathLst>
            </a:custGeom>
            <a:solidFill>
              <a:schemeClr val="hlink"/>
            </a:solidFill>
            <a:ln w="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8" name="Freeform 79"/>
            <p:cNvSpPr>
              <a:spLocks/>
            </p:cNvSpPr>
            <p:nvPr/>
          </p:nvSpPr>
          <p:spPr bwMode="gray">
            <a:xfrm>
              <a:off x="1946" y="3333"/>
              <a:ext cx="102" cy="113"/>
            </a:xfrm>
            <a:custGeom>
              <a:avLst/>
              <a:gdLst>
                <a:gd name="T0" fmla="*/ 0 w 102"/>
                <a:gd name="T1" fmla="*/ 113 h 113"/>
                <a:gd name="T2" fmla="*/ 33 w 102"/>
                <a:gd name="T3" fmla="*/ 54 h 113"/>
                <a:gd name="T4" fmla="*/ 3 w 102"/>
                <a:gd name="T5" fmla="*/ 0 h 113"/>
                <a:gd name="T6" fmla="*/ 33 w 102"/>
                <a:gd name="T7" fmla="*/ 0 h 113"/>
                <a:gd name="T8" fmla="*/ 51 w 102"/>
                <a:gd name="T9" fmla="*/ 33 h 113"/>
                <a:gd name="T10" fmla="*/ 70 w 102"/>
                <a:gd name="T11" fmla="*/ 0 h 113"/>
                <a:gd name="T12" fmla="*/ 99 w 102"/>
                <a:gd name="T13" fmla="*/ 0 h 113"/>
                <a:gd name="T14" fmla="*/ 69 w 102"/>
                <a:gd name="T15" fmla="*/ 54 h 113"/>
                <a:gd name="T16" fmla="*/ 102 w 102"/>
                <a:gd name="T17" fmla="*/ 113 h 113"/>
                <a:gd name="T18" fmla="*/ 72 w 102"/>
                <a:gd name="T19" fmla="*/ 113 h 113"/>
                <a:gd name="T20" fmla="*/ 51 w 102"/>
                <a:gd name="T21" fmla="*/ 75 h 113"/>
                <a:gd name="T22" fmla="*/ 30 w 102"/>
                <a:gd name="T23" fmla="*/ 113 h 113"/>
                <a:gd name="T24" fmla="*/ 0 w 102"/>
                <a:gd name="T25" fmla="*/ 113 h 1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2"/>
                <a:gd name="T40" fmla="*/ 0 h 113"/>
                <a:gd name="T41" fmla="*/ 102 w 102"/>
                <a:gd name="T42" fmla="*/ 113 h 1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2" h="113">
                  <a:moveTo>
                    <a:pt x="0" y="113"/>
                  </a:moveTo>
                  <a:lnTo>
                    <a:pt x="33" y="54"/>
                  </a:lnTo>
                  <a:lnTo>
                    <a:pt x="3" y="0"/>
                  </a:lnTo>
                  <a:lnTo>
                    <a:pt x="33" y="0"/>
                  </a:lnTo>
                  <a:lnTo>
                    <a:pt x="51" y="33"/>
                  </a:lnTo>
                  <a:lnTo>
                    <a:pt x="70" y="0"/>
                  </a:lnTo>
                  <a:lnTo>
                    <a:pt x="99" y="0"/>
                  </a:lnTo>
                  <a:lnTo>
                    <a:pt x="69" y="54"/>
                  </a:lnTo>
                  <a:lnTo>
                    <a:pt x="102" y="113"/>
                  </a:lnTo>
                  <a:lnTo>
                    <a:pt x="72" y="113"/>
                  </a:lnTo>
                  <a:lnTo>
                    <a:pt x="51" y="75"/>
                  </a:lnTo>
                  <a:lnTo>
                    <a:pt x="3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hlink"/>
            </a:solidFill>
            <a:ln w="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2" name="Group 80"/>
          <p:cNvGrpSpPr>
            <a:grpSpLocks/>
          </p:cNvGrpSpPr>
          <p:nvPr/>
        </p:nvGrpSpPr>
        <p:grpSpPr bwMode="auto">
          <a:xfrm>
            <a:off x="5438775" y="2559050"/>
            <a:ext cx="698500" cy="698500"/>
            <a:chOff x="3349" y="3250"/>
            <a:chExt cx="380" cy="380"/>
          </a:xfrm>
        </p:grpSpPr>
        <p:sp>
          <p:nvSpPr>
            <p:cNvPr id="9243" name="Freeform 81"/>
            <p:cNvSpPr>
              <a:spLocks/>
            </p:cNvSpPr>
            <p:nvPr/>
          </p:nvSpPr>
          <p:spPr bwMode="gray">
            <a:xfrm>
              <a:off x="3349" y="3250"/>
              <a:ext cx="380" cy="190"/>
            </a:xfrm>
            <a:custGeom>
              <a:avLst/>
              <a:gdLst>
                <a:gd name="T0" fmla="*/ 190 w 409"/>
                <a:gd name="T1" fmla="*/ 0 h 207"/>
                <a:gd name="T2" fmla="*/ 229 w 409"/>
                <a:gd name="T3" fmla="*/ 5 h 207"/>
                <a:gd name="T4" fmla="*/ 265 w 409"/>
                <a:gd name="T5" fmla="*/ 16 h 207"/>
                <a:gd name="T6" fmla="*/ 296 w 409"/>
                <a:gd name="T7" fmla="*/ 33 h 207"/>
                <a:gd name="T8" fmla="*/ 324 w 409"/>
                <a:gd name="T9" fmla="*/ 55 h 207"/>
                <a:gd name="T10" fmla="*/ 348 w 409"/>
                <a:gd name="T11" fmla="*/ 84 h 207"/>
                <a:gd name="T12" fmla="*/ 365 w 409"/>
                <a:gd name="T13" fmla="*/ 116 h 207"/>
                <a:gd name="T14" fmla="*/ 376 w 409"/>
                <a:gd name="T15" fmla="*/ 151 h 207"/>
                <a:gd name="T16" fmla="*/ 380 w 409"/>
                <a:gd name="T17" fmla="*/ 189 h 207"/>
                <a:gd name="T18" fmla="*/ 380 w 409"/>
                <a:gd name="T19" fmla="*/ 190 h 207"/>
                <a:gd name="T20" fmla="*/ 380 w 409"/>
                <a:gd name="T21" fmla="*/ 190 h 207"/>
                <a:gd name="T22" fmla="*/ 333 w 409"/>
                <a:gd name="T23" fmla="*/ 190 h 207"/>
                <a:gd name="T24" fmla="*/ 251 w 409"/>
                <a:gd name="T25" fmla="*/ 63 h 207"/>
                <a:gd name="T26" fmla="*/ 251 w 409"/>
                <a:gd name="T27" fmla="*/ 99 h 207"/>
                <a:gd name="T28" fmla="*/ 190 w 409"/>
                <a:gd name="T29" fmla="*/ 99 h 207"/>
                <a:gd name="T30" fmla="*/ 190 w 409"/>
                <a:gd name="T31" fmla="*/ 39 h 207"/>
                <a:gd name="T32" fmla="*/ 156 w 409"/>
                <a:gd name="T33" fmla="*/ 43 h 207"/>
                <a:gd name="T34" fmla="*/ 124 w 409"/>
                <a:gd name="T35" fmla="*/ 54 h 207"/>
                <a:gd name="T36" fmla="*/ 95 w 409"/>
                <a:gd name="T37" fmla="*/ 72 h 207"/>
                <a:gd name="T38" fmla="*/ 72 w 409"/>
                <a:gd name="T39" fmla="*/ 95 h 207"/>
                <a:gd name="T40" fmla="*/ 54 w 409"/>
                <a:gd name="T41" fmla="*/ 123 h 207"/>
                <a:gd name="T42" fmla="*/ 43 w 409"/>
                <a:gd name="T43" fmla="*/ 154 h 207"/>
                <a:gd name="T44" fmla="*/ 39 w 409"/>
                <a:gd name="T45" fmla="*/ 189 h 207"/>
                <a:gd name="T46" fmla="*/ 39 w 409"/>
                <a:gd name="T47" fmla="*/ 190 h 207"/>
                <a:gd name="T48" fmla="*/ 39 w 409"/>
                <a:gd name="T49" fmla="*/ 190 h 207"/>
                <a:gd name="T50" fmla="*/ 0 w 409"/>
                <a:gd name="T51" fmla="*/ 190 h 207"/>
                <a:gd name="T52" fmla="*/ 0 w 409"/>
                <a:gd name="T53" fmla="*/ 190 h 207"/>
                <a:gd name="T54" fmla="*/ 0 w 409"/>
                <a:gd name="T55" fmla="*/ 189 h 207"/>
                <a:gd name="T56" fmla="*/ 3 w 409"/>
                <a:gd name="T57" fmla="*/ 151 h 207"/>
                <a:gd name="T58" fmla="*/ 14 w 409"/>
                <a:gd name="T59" fmla="*/ 116 h 207"/>
                <a:gd name="T60" fmla="*/ 32 w 409"/>
                <a:gd name="T61" fmla="*/ 84 h 207"/>
                <a:gd name="T62" fmla="*/ 56 w 409"/>
                <a:gd name="T63" fmla="*/ 55 h 207"/>
                <a:gd name="T64" fmla="*/ 84 w 409"/>
                <a:gd name="T65" fmla="*/ 33 h 207"/>
                <a:gd name="T66" fmla="*/ 115 w 409"/>
                <a:gd name="T67" fmla="*/ 16 h 207"/>
                <a:gd name="T68" fmla="*/ 151 w 409"/>
                <a:gd name="T69" fmla="*/ 5 h 207"/>
                <a:gd name="T70" fmla="*/ 190 w 409"/>
                <a:gd name="T71" fmla="*/ 0 h 20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09"/>
                <a:gd name="T109" fmla="*/ 0 h 207"/>
                <a:gd name="T110" fmla="*/ 409 w 409"/>
                <a:gd name="T111" fmla="*/ 207 h 20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09" h="207">
                  <a:moveTo>
                    <a:pt x="204" y="0"/>
                  </a:moveTo>
                  <a:lnTo>
                    <a:pt x="246" y="5"/>
                  </a:lnTo>
                  <a:lnTo>
                    <a:pt x="285" y="17"/>
                  </a:lnTo>
                  <a:lnTo>
                    <a:pt x="319" y="36"/>
                  </a:lnTo>
                  <a:lnTo>
                    <a:pt x="349" y="60"/>
                  </a:lnTo>
                  <a:lnTo>
                    <a:pt x="375" y="92"/>
                  </a:lnTo>
                  <a:lnTo>
                    <a:pt x="393" y="126"/>
                  </a:lnTo>
                  <a:lnTo>
                    <a:pt x="405" y="164"/>
                  </a:lnTo>
                  <a:lnTo>
                    <a:pt x="409" y="206"/>
                  </a:lnTo>
                  <a:lnTo>
                    <a:pt x="409" y="207"/>
                  </a:lnTo>
                  <a:lnTo>
                    <a:pt x="358" y="207"/>
                  </a:lnTo>
                  <a:lnTo>
                    <a:pt x="270" y="69"/>
                  </a:lnTo>
                  <a:lnTo>
                    <a:pt x="270" y="108"/>
                  </a:lnTo>
                  <a:lnTo>
                    <a:pt x="204" y="108"/>
                  </a:lnTo>
                  <a:lnTo>
                    <a:pt x="204" y="42"/>
                  </a:lnTo>
                  <a:lnTo>
                    <a:pt x="168" y="47"/>
                  </a:lnTo>
                  <a:lnTo>
                    <a:pt x="133" y="59"/>
                  </a:lnTo>
                  <a:lnTo>
                    <a:pt x="102" y="78"/>
                  </a:lnTo>
                  <a:lnTo>
                    <a:pt x="78" y="104"/>
                  </a:lnTo>
                  <a:lnTo>
                    <a:pt x="58" y="134"/>
                  </a:lnTo>
                  <a:lnTo>
                    <a:pt x="46" y="168"/>
                  </a:lnTo>
                  <a:lnTo>
                    <a:pt x="42" y="206"/>
                  </a:lnTo>
                  <a:lnTo>
                    <a:pt x="42" y="207"/>
                  </a:lnTo>
                  <a:lnTo>
                    <a:pt x="0" y="207"/>
                  </a:lnTo>
                  <a:lnTo>
                    <a:pt x="0" y="206"/>
                  </a:lnTo>
                  <a:lnTo>
                    <a:pt x="3" y="164"/>
                  </a:lnTo>
                  <a:lnTo>
                    <a:pt x="15" y="126"/>
                  </a:lnTo>
                  <a:lnTo>
                    <a:pt x="34" y="92"/>
                  </a:lnTo>
                  <a:lnTo>
                    <a:pt x="60" y="60"/>
                  </a:lnTo>
                  <a:lnTo>
                    <a:pt x="90" y="36"/>
                  </a:lnTo>
                  <a:lnTo>
                    <a:pt x="124" y="17"/>
                  </a:lnTo>
                  <a:lnTo>
                    <a:pt x="163" y="5"/>
                  </a:lnTo>
                  <a:lnTo>
                    <a:pt x="204" y="0"/>
                  </a:lnTo>
                  <a:close/>
                </a:path>
              </a:pathLst>
            </a:custGeom>
            <a:solidFill>
              <a:schemeClr val="folHlink"/>
            </a:solidFill>
            <a:ln w="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4" name="Freeform 82"/>
            <p:cNvSpPr>
              <a:spLocks/>
            </p:cNvSpPr>
            <p:nvPr/>
          </p:nvSpPr>
          <p:spPr bwMode="gray">
            <a:xfrm>
              <a:off x="3396" y="3313"/>
              <a:ext cx="143" cy="254"/>
            </a:xfrm>
            <a:custGeom>
              <a:avLst/>
              <a:gdLst>
                <a:gd name="T0" fmla="*/ 82 w 153"/>
                <a:gd name="T1" fmla="*/ 254 h 276"/>
                <a:gd name="T2" fmla="*/ 82 w 153"/>
                <a:gd name="T3" fmla="*/ 218 h 276"/>
                <a:gd name="T4" fmla="*/ 143 w 153"/>
                <a:gd name="T5" fmla="*/ 218 h 276"/>
                <a:gd name="T6" fmla="*/ 143 w 153"/>
                <a:gd name="T7" fmla="*/ 36 h 276"/>
                <a:gd name="T8" fmla="*/ 82 w 153"/>
                <a:gd name="T9" fmla="*/ 36 h 276"/>
                <a:gd name="T10" fmla="*/ 82 w 153"/>
                <a:gd name="T11" fmla="*/ 0 h 276"/>
                <a:gd name="T12" fmla="*/ 0 w 153"/>
                <a:gd name="T13" fmla="*/ 127 h 276"/>
                <a:gd name="T14" fmla="*/ 82 w 153"/>
                <a:gd name="T15" fmla="*/ 254 h 2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53"/>
                <a:gd name="T25" fmla="*/ 0 h 276"/>
                <a:gd name="T26" fmla="*/ 153 w 153"/>
                <a:gd name="T27" fmla="*/ 276 h 27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53" h="276">
                  <a:moveTo>
                    <a:pt x="88" y="276"/>
                  </a:moveTo>
                  <a:lnTo>
                    <a:pt x="88" y="237"/>
                  </a:lnTo>
                  <a:lnTo>
                    <a:pt x="153" y="237"/>
                  </a:lnTo>
                  <a:lnTo>
                    <a:pt x="153" y="39"/>
                  </a:lnTo>
                  <a:lnTo>
                    <a:pt x="88" y="39"/>
                  </a:lnTo>
                  <a:lnTo>
                    <a:pt x="88" y="0"/>
                  </a:lnTo>
                  <a:lnTo>
                    <a:pt x="0" y="138"/>
                  </a:lnTo>
                  <a:lnTo>
                    <a:pt x="88" y="276"/>
                  </a:lnTo>
                  <a:close/>
                </a:path>
              </a:pathLst>
            </a:custGeom>
            <a:solidFill>
              <a:schemeClr val="folHlink"/>
            </a:solidFill>
            <a:ln w="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5" name="Freeform 83"/>
            <p:cNvSpPr>
              <a:spLocks/>
            </p:cNvSpPr>
            <p:nvPr/>
          </p:nvSpPr>
          <p:spPr bwMode="gray">
            <a:xfrm>
              <a:off x="3349" y="3440"/>
              <a:ext cx="380" cy="190"/>
            </a:xfrm>
            <a:custGeom>
              <a:avLst/>
              <a:gdLst>
                <a:gd name="T0" fmla="*/ 190 w 409"/>
                <a:gd name="T1" fmla="*/ 190 h 207"/>
                <a:gd name="T2" fmla="*/ 229 w 409"/>
                <a:gd name="T3" fmla="*/ 186 h 207"/>
                <a:gd name="T4" fmla="*/ 265 w 409"/>
                <a:gd name="T5" fmla="*/ 175 h 207"/>
                <a:gd name="T6" fmla="*/ 296 w 409"/>
                <a:gd name="T7" fmla="*/ 159 h 207"/>
                <a:gd name="T8" fmla="*/ 324 w 409"/>
                <a:gd name="T9" fmla="*/ 135 h 207"/>
                <a:gd name="T10" fmla="*/ 348 w 409"/>
                <a:gd name="T11" fmla="*/ 107 h 207"/>
                <a:gd name="T12" fmla="*/ 365 w 409"/>
                <a:gd name="T13" fmla="*/ 76 h 207"/>
                <a:gd name="T14" fmla="*/ 376 w 409"/>
                <a:gd name="T15" fmla="*/ 40 h 207"/>
                <a:gd name="T16" fmla="*/ 380 w 409"/>
                <a:gd name="T17" fmla="*/ 2 h 207"/>
                <a:gd name="T18" fmla="*/ 380 w 409"/>
                <a:gd name="T19" fmla="*/ 2 h 207"/>
                <a:gd name="T20" fmla="*/ 380 w 409"/>
                <a:gd name="T21" fmla="*/ 0 h 207"/>
                <a:gd name="T22" fmla="*/ 333 w 409"/>
                <a:gd name="T23" fmla="*/ 0 h 207"/>
                <a:gd name="T24" fmla="*/ 251 w 409"/>
                <a:gd name="T25" fmla="*/ 127 h 207"/>
                <a:gd name="T26" fmla="*/ 251 w 409"/>
                <a:gd name="T27" fmla="*/ 91 h 207"/>
                <a:gd name="T28" fmla="*/ 190 w 409"/>
                <a:gd name="T29" fmla="*/ 91 h 207"/>
                <a:gd name="T30" fmla="*/ 190 w 409"/>
                <a:gd name="T31" fmla="*/ 151 h 207"/>
                <a:gd name="T32" fmla="*/ 156 w 409"/>
                <a:gd name="T33" fmla="*/ 148 h 207"/>
                <a:gd name="T34" fmla="*/ 124 w 409"/>
                <a:gd name="T35" fmla="*/ 137 h 207"/>
                <a:gd name="T36" fmla="*/ 95 w 409"/>
                <a:gd name="T37" fmla="*/ 118 h 207"/>
                <a:gd name="T38" fmla="*/ 72 w 409"/>
                <a:gd name="T39" fmla="*/ 95 h 207"/>
                <a:gd name="T40" fmla="*/ 54 w 409"/>
                <a:gd name="T41" fmla="*/ 68 h 207"/>
                <a:gd name="T42" fmla="*/ 43 w 409"/>
                <a:gd name="T43" fmla="*/ 36 h 207"/>
                <a:gd name="T44" fmla="*/ 39 w 409"/>
                <a:gd name="T45" fmla="*/ 2 h 207"/>
                <a:gd name="T46" fmla="*/ 39 w 409"/>
                <a:gd name="T47" fmla="*/ 2 h 207"/>
                <a:gd name="T48" fmla="*/ 39 w 409"/>
                <a:gd name="T49" fmla="*/ 0 h 207"/>
                <a:gd name="T50" fmla="*/ 0 w 409"/>
                <a:gd name="T51" fmla="*/ 0 h 207"/>
                <a:gd name="T52" fmla="*/ 0 w 409"/>
                <a:gd name="T53" fmla="*/ 2 h 207"/>
                <a:gd name="T54" fmla="*/ 0 w 409"/>
                <a:gd name="T55" fmla="*/ 2 h 207"/>
                <a:gd name="T56" fmla="*/ 3 w 409"/>
                <a:gd name="T57" fmla="*/ 40 h 207"/>
                <a:gd name="T58" fmla="*/ 14 w 409"/>
                <a:gd name="T59" fmla="*/ 76 h 207"/>
                <a:gd name="T60" fmla="*/ 32 w 409"/>
                <a:gd name="T61" fmla="*/ 107 h 207"/>
                <a:gd name="T62" fmla="*/ 56 w 409"/>
                <a:gd name="T63" fmla="*/ 135 h 207"/>
                <a:gd name="T64" fmla="*/ 84 w 409"/>
                <a:gd name="T65" fmla="*/ 159 h 207"/>
                <a:gd name="T66" fmla="*/ 115 w 409"/>
                <a:gd name="T67" fmla="*/ 175 h 207"/>
                <a:gd name="T68" fmla="*/ 151 w 409"/>
                <a:gd name="T69" fmla="*/ 186 h 207"/>
                <a:gd name="T70" fmla="*/ 190 w 409"/>
                <a:gd name="T71" fmla="*/ 190 h 20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09"/>
                <a:gd name="T109" fmla="*/ 0 h 207"/>
                <a:gd name="T110" fmla="*/ 409 w 409"/>
                <a:gd name="T111" fmla="*/ 207 h 207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09" h="207">
                  <a:moveTo>
                    <a:pt x="204" y="207"/>
                  </a:moveTo>
                  <a:lnTo>
                    <a:pt x="246" y="203"/>
                  </a:lnTo>
                  <a:lnTo>
                    <a:pt x="285" y="191"/>
                  </a:lnTo>
                  <a:lnTo>
                    <a:pt x="319" y="173"/>
                  </a:lnTo>
                  <a:lnTo>
                    <a:pt x="349" y="147"/>
                  </a:lnTo>
                  <a:lnTo>
                    <a:pt x="375" y="117"/>
                  </a:lnTo>
                  <a:lnTo>
                    <a:pt x="393" y="83"/>
                  </a:lnTo>
                  <a:lnTo>
                    <a:pt x="405" y="44"/>
                  </a:lnTo>
                  <a:lnTo>
                    <a:pt x="409" y="2"/>
                  </a:lnTo>
                  <a:lnTo>
                    <a:pt x="409" y="0"/>
                  </a:lnTo>
                  <a:lnTo>
                    <a:pt x="358" y="0"/>
                  </a:lnTo>
                  <a:lnTo>
                    <a:pt x="270" y="138"/>
                  </a:lnTo>
                  <a:lnTo>
                    <a:pt x="270" y="99"/>
                  </a:lnTo>
                  <a:lnTo>
                    <a:pt x="204" y="99"/>
                  </a:lnTo>
                  <a:lnTo>
                    <a:pt x="204" y="165"/>
                  </a:lnTo>
                  <a:lnTo>
                    <a:pt x="168" y="161"/>
                  </a:lnTo>
                  <a:lnTo>
                    <a:pt x="133" y="149"/>
                  </a:lnTo>
                  <a:lnTo>
                    <a:pt x="102" y="129"/>
                  </a:lnTo>
                  <a:lnTo>
                    <a:pt x="78" y="104"/>
                  </a:lnTo>
                  <a:lnTo>
                    <a:pt x="58" y="74"/>
                  </a:lnTo>
                  <a:lnTo>
                    <a:pt x="46" y="39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3" y="44"/>
                  </a:lnTo>
                  <a:lnTo>
                    <a:pt x="15" y="83"/>
                  </a:lnTo>
                  <a:lnTo>
                    <a:pt x="34" y="117"/>
                  </a:lnTo>
                  <a:lnTo>
                    <a:pt x="60" y="147"/>
                  </a:lnTo>
                  <a:lnTo>
                    <a:pt x="90" y="173"/>
                  </a:lnTo>
                  <a:lnTo>
                    <a:pt x="124" y="191"/>
                  </a:lnTo>
                  <a:lnTo>
                    <a:pt x="163" y="203"/>
                  </a:lnTo>
                  <a:lnTo>
                    <a:pt x="204" y="207"/>
                  </a:lnTo>
                  <a:close/>
                </a:path>
              </a:pathLst>
            </a:custGeom>
            <a:solidFill>
              <a:schemeClr val="folHlink"/>
            </a:solidFill>
            <a:ln w="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333333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5921375" y="1847850"/>
            <a:ext cx="2379663" cy="608013"/>
            <a:chOff x="3701" y="1158"/>
            <a:chExt cx="1499" cy="383"/>
          </a:xfrm>
        </p:grpSpPr>
        <p:sp>
          <p:nvSpPr>
            <p:cNvPr id="10427" name="AutoShape 4"/>
            <p:cNvSpPr>
              <a:spLocks noChangeArrowheads="1"/>
            </p:cNvSpPr>
            <p:nvPr/>
          </p:nvSpPr>
          <p:spPr bwMode="gray">
            <a:xfrm>
              <a:off x="3701" y="1162"/>
              <a:ext cx="1499" cy="379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0428" name="Picture 5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5" y="1331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9" name="Picture 6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920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44" name="Group 7"/>
          <p:cNvGrpSpPr>
            <a:grpSpLocks/>
          </p:cNvGrpSpPr>
          <p:nvPr/>
        </p:nvGrpSpPr>
        <p:grpSpPr bwMode="auto">
          <a:xfrm>
            <a:off x="3398838" y="1847850"/>
            <a:ext cx="2379662" cy="608013"/>
            <a:chOff x="2112" y="1158"/>
            <a:chExt cx="1499" cy="383"/>
          </a:xfrm>
        </p:grpSpPr>
        <p:sp>
          <p:nvSpPr>
            <p:cNvPr id="22536" name="AutoShape 8"/>
            <p:cNvSpPr>
              <a:spLocks noChangeArrowheads="1"/>
            </p:cNvSpPr>
            <p:nvPr/>
          </p:nvSpPr>
          <p:spPr bwMode="gray">
            <a:xfrm>
              <a:off x="2112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0425" name="Picture 9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119" y="1331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6" name="Picture 10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rot="10800000">
              <a:off x="3336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45" name="Group 11"/>
          <p:cNvGrpSpPr>
            <a:grpSpLocks/>
          </p:cNvGrpSpPr>
          <p:nvPr/>
        </p:nvGrpSpPr>
        <p:grpSpPr bwMode="auto">
          <a:xfrm>
            <a:off x="914400" y="1847850"/>
            <a:ext cx="2379663" cy="608013"/>
            <a:chOff x="547" y="1158"/>
            <a:chExt cx="1499" cy="383"/>
          </a:xfrm>
        </p:grpSpPr>
        <p:sp>
          <p:nvSpPr>
            <p:cNvPr id="22540" name="AutoShape 12"/>
            <p:cNvSpPr>
              <a:spLocks noChangeArrowheads="1"/>
            </p:cNvSpPr>
            <p:nvPr/>
          </p:nvSpPr>
          <p:spPr bwMode="gray">
            <a:xfrm>
              <a:off x="547" y="1162"/>
              <a:ext cx="1499" cy="37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pic>
          <p:nvPicPr>
            <p:cNvPr id="10422" name="Picture 13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" y="1325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23" name="Picture 14" descr="Picture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770" y="1158"/>
              <a:ext cx="264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46" name="Group 15"/>
          <p:cNvGrpSpPr>
            <a:grpSpLocks/>
          </p:cNvGrpSpPr>
          <p:nvPr/>
        </p:nvGrpSpPr>
        <p:grpSpPr bwMode="auto">
          <a:xfrm>
            <a:off x="928688" y="2406650"/>
            <a:ext cx="2370137" cy="3765550"/>
            <a:chOff x="313" y="1316"/>
            <a:chExt cx="1660" cy="2637"/>
          </a:xfrm>
        </p:grpSpPr>
        <p:sp>
          <p:nvSpPr>
            <p:cNvPr id="10419" name="Rectangle 16"/>
            <p:cNvSpPr>
              <a:spLocks noChangeArrowheads="1"/>
            </p:cNvSpPr>
            <p:nvPr/>
          </p:nvSpPr>
          <p:spPr bwMode="gray">
            <a:xfrm>
              <a:off x="313" y="3908"/>
              <a:ext cx="1660" cy="45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420" name="Line 17"/>
            <p:cNvSpPr>
              <a:spLocks noChangeShapeType="1"/>
            </p:cNvSpPr>
            <p:nvPr/>
          </p:nvSpPr>
          <p:spPr bwMode="gray">
            <a:xfrm>
              <a:off x="313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47" name="Group 18"/>
          <p:cNvGrpSpPr>
            <a:grpSpLocks/>
          </p:cNvGrpSpPr>
          <p:nvPr/>
        </p:nvGrpSpPr>
        <p:grpSpPr bwMode="auto">
          <a:xfrm>
            <a:off x="1047750" y="2570163"/>
            <a:ext cx="7073900" cy="2830512"/>
            <a:chOff x="664" y="1951"/>
            <a:chExt cx="4308" cy="2120"/>
          </a:xfrm>
        </p:grpSpPr>
        <p:sp>
          <p:nvSpPr>
            <p:cNvPr id="10311" name="Freeform 19"/>
            <p:cNvSpPr>
              <a:spLocks/>
            </p:cNvSpPr>
            <p:nvPr/>
          </p:nvSpPr>
          <p:spPr bwMode="invGray">
            <a:xfrm>
              <a:off x="743" y="2045"/>
              <a:ext cx="1267" cy="1938"/>
            </a:xfrm>
            <a:custGeom>
              <a:avLst/>
              <a:gdLst>
                <a:gd name="T0" fmla="*/ 87 w 1692"/>
                <a:gd name="T1" fmla="*/ 193 h 2586"/>
                <a:gd name="T2" fmla="*/ 240 w 1692"/>
                <a:gd name="T3" fmla="*/ 157 h 2586"/>
                <a:gd name="T4" fmla="*/ 325 w 1692"/>
                <a:gd name="T5" fmla="*/ 180 h 2586"/>
                <a:gd name="T6" fmla="*/ 312 w 1692"/>
                <a:gd name="T7" fmla="*/ 333 h 2586"/>
                <a:gd name="T8" fmla="*/ 204 w 1692"/>
                <a:gd name="T9" fmla="*/ 436 h 2586"/>
                <a:gd name="T10" fmla="*/ 163 w 1692"/>
                <a:gd name="T11" fmla="*/ 535 h 2586"/>
                <a:gd name="T12" fmla="*/ 213 w 1692"/>
                <a:gd name="T13" fmla="*/ 722 h 2586"/>
                <a:gd name="T14" fmla="*/ 237 w 1692"/>
                <a:gd name="T15" fmla="*/ 719 h 2586"/>
                <a:gd name="T16" fmla="*/ 246 w 1692"/>
                <a:gd name="T17" fmla="*/ 679 h 2586"/>
                <a:gd name="T18" fmla="*/ 358 w 1692"/>
                <a:gd name="T19" fmla="*/ 865 h 2586"/>
                <a:gd name="T20" fmla="*/ 487 w 1692"/>
                <a:gd name="T21" fmla="*/ 899 h 2586"/>
                <a:gd name="T22" fmla="*/ 595 w 1692"/>
                <a:gd name="T23" fmla="*/ 1012 h 2586"/>
                <a:gd name="T24" fmla="*/ 639 w 1692"/>
                <a:gd name="T25" fmla="*/ 1066 h 2586"/>
                <a:gd name="T26" fmla="*/ 577 w 1692"/>
                <a:gd name="T27" fmla="*/ 1205 h 2586"/>
                <a:gd name="T28" fmla="*/ 686 w 1692"/>
                <a:gd name="T29" fmla="*/ 1335 h 2586"/>
                <a:gd name="T30" fmla="*/ 774 w 1692"/>
                <a:gd name="T31" fmla="*/ 1515 h 2586"/>
                <a:gd name="T32" fmla="*/ 819 w 1692"/>
                <a:gd name="T33" fmla="*/ 1731 h 2586"/>
                <a:gd name="T34" fmla="*/ 894 w 1692"/>
                <a:gd name="T35" fmla="*/ 1904 h 2586"/>
                <a:gd name="T36" fmla="*/ 958 w 1692"/>
                <a:gd name="T37" fmla="*/ 1889 h 2586"/>
                <a:gd name="T38" fmla="*/ 932 w 1692"/>
                <a:gd name="T39" fmla="*/ 1794 h 2586"/>
                <a:gd name="T40" fmla="*/ 964 w 1692"/>
                <a:gd name="T41" fmla="*/ 1728 h 2586"/>
                <a:gd name="T42" fmla="*/ 1024 w 1692"/>
                <a:gd name="T43" fmla="*/ 1670 h 2586"/>
                <a:gd name="T44" fmla="*/ 1084 w 1692"/>
                <a:gd name="T45" fmla="*/ 1556 h 2586"/>
                <a:gd name="T46" fmla="*/ 1174 w 1692"/>
                <a:gd name="T47" fmla="*/ 1461 h 2586"/>
                <a:gd name="T48" fmla="*/ 1215 w 1692"/>
                <a:gd name="T49" fmla="*/ 1308 h 2586"/>
                <a:gd name="T50" fmla="*/ 1162 w 1692"/>
                <a:gd name="T51" fmla="*/ 1153 h 2586"/>
                <a:gd name="T52" fmla="*/ 1030 w 1692"/>
                <a:gd name="T53" fmla="*/ 1057 h 2586"/>
                <a:gd name="T54" fmla="*/ 827 w 1692"/>
                <a:gd name="T55" fmla="*/ 959 h 2586"/>
                <a:gd name="T56" fmla="*/ 729 w 1692"/>
                <a:gd name="T57" fmla="*/ 944 h 2586"/>
                <a:gd name="T58" fmla="*/ 677 w 1692"/>
                <a:gd name="T59" fmla="*/ 950 h 2586"/>
                <a:gd name="T60" fmla="*/ 595 w 1692"/>
                <a:gd name="T61" fmla="*/ 980 h 2586"/>
                <a:gd name="T62" fmla="*/ 568 w 1692"/>
                <a:gd name="T63" fmla="*/ 880 h 2586"/>
                <a:gd name="T64" fmla="*/ 551 w 1692"/>
                <a:gd name="T65" fmla="*/ 796 h 2586"/>
                <a:gd name="T66" fmla="*/ 473 w 1692"/>
                <a:gd name="T67" fmla="*/ 827 h 2586"/>
                <a:gd name="T68" fmla="*/ 425 w 1692"/>
                <a:gd name="T69" fmla="*/ 712 h 2586"/>
                <a:gd name="T70" fmla="*/ 554 w 1692"/>
                <a:gd name="T71" fmla="*/ 683 h 2586"/>
                <a:gd name="T72" fmla="*/ 631 w 1692"/>
                <a:gd name="T73" fmla="*/ 679 h 2586"/>
                <a:gd name="T74" fmla="*/ 671 w 1692"/>
                <a:gd name="T75" fmla="*/ 674 h 2586"/>
                <a:gd name="T76" fmla="*/ 792 w 1692"/>
                <a:gd name="T77" fmla="*/ 562 h 2586"/>
                <a:gd name="T78" fmla="*/ 887 w 1692"/>
                <a:gd name="T79" fmla="*/ 508 h 2586"/>
                <a:gd name="T80" fmla="*/ 957 w 1692"/>
                <a:gd name="T81" fmla="*/ 477 h 2586"/>
                <a:gd name="T82" fmla="*/ 1003 w 1692"/>
                <a:gd name="T83" fmla="*/ 403 h 2586"/>
                <a:gd name="T84" fmla="*/ 964 w 1692"/>
                <a:gd name="T85" fmla="*/ 384 h 2586"/>
                <a:gd name="T86" fmla="*/ 1143 w 1692"/>
                <a:gd name="T87" fmla="*/ 342 h 2586"/>
                <a:gd name="T88" fmla="*/ 1053 w 1692"/>
                <a:gd name="T89" fmla="*/ 256 h 2586"/>
                <a:gd name="T90" fmla="*/ 994 w 1692"/>
                <a:gd name="T91" fmla="*/ 198 h 2586"/>
                <a:gd name="T92" fmla="*/ 915 w 1692"/>
                <a:gd name="T93" fmla="*/ 273 h 2586"/>
                <a:gd name="T94" fmla="*/ 831 w 1692"/>
                <a:gd name="T95" fmla="*/ 333 h 2586"/>
                <a:gd name="T96" fmla="*/ 765 w 1692"/>
                <a:gd name="T97" fmla="*/ 228 h 2586"/>
                <a:gd name="T98" fmla="*/ 908 w 1692"/>
                <a:gd name="T99" fmla="*/ 180 h 2586"/>
                <a:gd name="T100" fmla="*/ 948 w 1692"/>
                <a:gd name="T101" fmla="*/ 148 h 2586"/>
                <a:gd name="T102" fmla="*/ 994 w 1692"/>
                <a:gd name="T103" fmla="*/ 129 h 2586"/>
                <a:gd name="T104" fmla="*/ 963 w 1692"/>
                <a:gd name="T105" fmla="*/ 108 h 2586"/>
                <a:gd name="T106" fmla="*/ 945 w 1692"/>
                <a:gd name="T107" fmla="*/ 90 h 2586"/>
                <a:gd name="T108" fmla="*/ 900 w 1692"/>
                <a:gd name="T109" fmla="*/ 76 h 2586"/>
                <a:gd name="T110" fmla="*/ 828 w 1692"/>
                <a:gd name="T111" fmla="*/ 102 h 2586"/>
                <a:gd name="T112" fmla="*/ 711 w 1692"/>
                <a:gd name="T113" fmla="*/ 90 h 2586"/>
                <a:gd name="T114" fmla="*/ 412 w 1692"/>
                <a:gd name="T115" fmla="*/ 0 h 2586"/>
                <a:gd name="T116" fmla="*/ 258 w 1692"/>
                <a:gd name="T117" fmla="*/ 24 h 2586"/>
                <a:gd name="T118" fmla="*/ 217 w 1692"/>
                <a:gd name="T119" fmla="*/ 76 h 2586"/>
                <a:gd name="T120" fmla="*/ 96 w 1692"/>
                <a:gd name="T121" fmla="*/ 130 h 2586"/>
                <a:gd name="T122" fmla="*/ 96 w 1692"/>
                <a:gd name="T123" fmla="*/ 162 h 2586"/>
                <a:gd name="T124" fmla="*/ 1 w 1692"/>
                <a:gd name="T125" fmla="*/ 189 h 25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692" h="2586">
                  <a:moveTo>
                    <a:pt x="2" y="252"/>
                  </a:moveTo>
                  <a:lnTo>
                    <a:pt x="68" y="264"/>
                  </a:lnTo>
                  <a:lnTo>
                    <a:pt x="116" y="258"/>
                  </a:lnTo>
                  <a:lnTo>
                    <a:pt x="188" y="216"/>
                  </a:lnTo>
                  <a:lnTo>
                    <a:pt x="236" y="210"/>
                  </a:lnTo>
                  <a:lnTo>
                    <a:pt x="320" y="210"/>
                  </a:lnTo>
                  <a:lnTo>
                    <a:pt x="368" y="216"/>
                  </a:lnTo>
                  <a:lnTo>
                    <a:pt x="398" y="246"/>
                  </a:lnTo>
                  <a:lnTo>
                    <a:pt x="434" y="240"/>
                  </a:lnTo>
                  <a:lnTo>
                    <a:pt x="422" y="294"/>
                  </a:lnTo>
                  <a:lnTo>
                    <a:pt x="404" y="354"/>
                  </a:lnTo>
                  <a:lnTo>
                    <a:pt x="416" y="444"/>
                  </a:lnTo>
                  <a:lnTo>
                    <a:pt x="408" y="480"/>
                  </a:lnTo>
                  <a:lnTo>
                    <a:pt x="380" y="474"/>
                  </a:lnTo>
                  <a:lnTo>
                    <a:pt x="272" y="582"/>
                  </a:lnTo>
                  <a:lnTo>
                    <a:pt x="236" y="628"/>
                  </a:lnTo>
                  <a:lnTo>
                    <a:pt x="242" y="672"/>
                  </a:lnTo>
                  <a:lnTo>
                    <a:pt x="218" y="714"/>
                  </a:lnTo>
                  <a:lnTo>
                    <a:pt x="268" y="774"/>
                  </a:lnTo>
                  <a:lnTo>
                    <a:pt x="262" y="844"/>
                  </a:lnTo>
                  <a:lnTo>
                    <a:pt x="284" y="964"/>
                  </a:lnTo>
                  <a:lnTo>
                    <a:pt x="320" y="1010"/>
                  </a:lnTo>
                  <a:lnTo>
                    <a:pt x="324" y="970"/>
                  </a:lnTo>
                  <a:lnTo>
                    <a:pt x="316" y="960"/>
                  </a:lnTo>
                  <a:lnTo>
                    <a:pt x="302" y="834"/>
                  </a:lnTo>
                  <a:lnTo>
                    <a:pt x="326" y="830"/>
                  </a:lnTo>
                  <a:lnTo>
                    <a:pt x="328" y="906"/>
                  </a:lnTo>
                  <a:lnTo>
                    <a:pt x="380" y="996"/>
                  </a:lnTo>
                  <a:lnTo>
                    <a:pt x="368" y="1074"/>
                  </a:lnTo>
                  <a:lnTo>
                    <a:pt x="478" y="1154"/>
                  </a:lnTo>
                  <a:lnTo>
                    <a:pt x="564" y="1164"/>
                  </a:lnTo>
                  <a:lnTo>
                    <a:pt x="612" y="1208"/>
                  </a:lnTo>
                  <a:lnTo>
                    <a:pt x="650" y="1200"/>
                  </a:lnTo>
                  <a:lnTo>
                    <a:pt x="680" y="1224"/>
                  </a:lnTo>
                  <a:lnTo>
                    <a:pt x="698" y="1272"/>
                  </a:lnTo>
                  <a:lnTo>
                    <a:pt x="794" y="1350"/>
                  </a:lnTo>
                  <a:lnTo>
                    <a:pt x="842" y="1308"/>
                  </a:lnTo>
                  <a:lnTo>
                    <a:pt x="848" y="1350"/>
                  </a:lnTo>
                  <a:lnTo>
                    <a:pt x="854" y="1422"/>
                  </a:lnTo>
                  <a:lnTo>
                    <a:pt x="786" y="1490"/>
                  </a:lnTo>
                  <a:lnTo>
                    <a:pt x="788" y="1542"/>
                  </a:lnTo>
                  <a:lnTo>
                    <a:pt x="770" y="1608"/>
                  </a:lnTo>
                  <a:lnTo>
                    <a:pt x="802" y="1634"/>
                  </a:lnTo>
                  <a:lnTo>
                    <a:pt x="848" y="1668"/>
                  </a:lnTo>
                  <a:lnTo>
                    <a:pt x="916" y="1782"/>
                  </a:lnTo>
                  <a:lnTo>
                    <a:pt x="956" y="1800"/>
                  </a:lnTo>
                  <a:lnTo>
                    <a:pt x="1010" y="1848"/>
                  </a:lnTo>
                  <a:lnTo>
                    <a:pt x="1034" y="2022"/>
                  </a:lnTo>
                  <a:lnTo>
                    <a:pt x="1058" y="2178"/>
                  </a:lnTo>
                  <a:lnTo>
                    <a:pt x="1046" y="2244"/>
                  </a:lnTo>
                  <a:lnTo>
                    <a:pt x="1094" y="2310"/>
                  </a:lnTo>
                  <a:lnTo>
                    <a:pt x="1118" y="2364"/>
                  </a:lnTo>
                  <a:lnTo>
                    <a:pt x="1138" y="2458"/>
                  </a:lnTo>
                  <a:lnTo>
                    <a:pt x="1194" y="2540"/>
                  </a:lnTo>
                  <a:lnTo>
                    <a:pt x="1286" y="2586"/>
                  </a:lnTo>
                  <a:lnTo>
                    <a:pt x="1382" y="2574"/>
                  </a:lnTo>
                  <a:lnTo>
                    <a:pt x="1280" y="2520"/>
                  </a:lnTo>
                  <a:lnTo>
                    <a:pt x="1266" y="2472"/>
                  </a:lnTo>
                  <a:lnTo>
                    <a:pt x="1288" y="2428"/>
                  </a:lnTo>
                  <a:lnTo>
                    <a:pt x="1244" y="2394"/>
                  </a:lnTo>
                  <a:lnTo>
                    <a:pt x="1284" y="2334"/>
                  </a:lnTo>
                  <a:lnTo>
                    <a:pt x="1244" y="2300"/>
                  </a:lnTo>
                  <a:lnTo>
                    <a:pt x="1288" y="2306"/>
                  </a:lnTo>
                  <a:lnTo>
                    <a:pt x="1286" y="2244"/>
                  </a:lnTo>
                  <a:lnTo>
                    <a:pt x="1330" y="2268"/>
                  </a:lnTo>
                  <a:lnTo>
                    <a:pt x="1368" y="2228"/>
                  </a:lnTo>
                  <a:lnTo>
                    <a:pt x="1334" y="2160"/>
                  </a:lnTo>
                  <a:lnTo>
                    <a:pt x="1382" y="2184"/>
                  </a:lnTo>
                  <a:lnTo>
                    <a:pt x="1448" y="2076"/>
                  </a:lnTo>
                  <a:lnTo>
                    <a:pt x="1468" y="2052"/>
                  </a:lnTo>
                  <a:lnTo>
                    <a:pt x="1476" y="1982"/>
                  </a:lnTo>
                  <a:lnTo>
                    <a:pt x="1568" y="1950"/>
                  </a:lnTo>
                  <a:lnTo>
                    <a:pt x="1612" y="1880"/>
                  </a:lnTo>
                  <a:lnTo>
                    <a:pt x="1628" y="1830"/>
                  </a:lnTo>
                  <a:lnTo>
                    <a:pt x="1622" y="1746"/>
                  </a:lnTo>
                  <a:lnTo>
                    <a:pt x="1692" y="1644"/>
                  </a:lnTo>
                  <a:lnTo>
                    <a:pt x="1652" y="1578"/>
                  </a:lnTo>
                  <a:lnTo>
                    <a:pt x="1552" y="1538"/>
                  </a:lnTo>
                  <a:lnTo>
                    <a:pt x="1448" y="1500"/>
                  </a:lnTo>
                  <a:lnTo>
                    <a:pt x="1376" y="1494"/>
                  </a:lnTo>
                  <a:lnTo>
                    <a:pt x="1376" y="1410"/>
                  </a:lnTo>
                  <a:lnTo>
                    <a:pt x="1262" y="1356"/>
                  </a:lnTo>
                  <a:lnTo>
                    <a:pt x="1166" y="1272"/>
                  </a:lnTo>
                  <a:lnTo>
                    <a:pt x="1104" y="1280"/>
                  </a:lnTo>
                  <a:lnTo>
                    <a:pt x="1048" y="1276"/>
                  </a:lnTo>
                  <a:lnTo>
                    <a:pt x="1020" y="1244"/>
                  </a:lnTo>
                  <a:lnTo>
                    <a:pt x="974" y="1260"/>
                  </a:lnTo>
                  <a:lnTo>
                    <a:pt x="984" y="1238"/>
                  </a:lnTo>
                  <a:lnTo>
                    <a:pt x="934" y="1268"/>
                  </a:lnTo>
                  <a:lnTo>
                    <a:pt x="904" y="1268"/>
                  </a:lnTo>
                  <a:lnTo>
                    <a:pt x="872" y="1314"/>
                  </a:lnTo>
                  <a:lnTo>
                    <a:pt x="836" y="1272"/>
                  </a:lnTo>
                  <a:lnTo>
                    <a:pt x="794" y="1308"/>
                  </a:lnTo>
                  <a:lnTo>
                    <a:pt x="748" y="1278"/>
                  </a:lnTo>
                  <a:lnTo>
                    <a:pt x="758" y="1242"/>
                  </a:lnTo>
                  <a:lnTo>
                    <a:pt x="758" y="1174"/>
                  </a:lnTo>
                  <a:lnTo>
                    <a:pt x="698" y="1176"/>
                  </a:lnTo>
                  <a:lnTo>
                    <a:pt x="668" y="1140"/>
                  </a:lnTo>
                  <a:lnTo>
                    <a:pt x="736" y="1062"/>
                  </a:lnTo>
                  <a:lnTo>
                    <a:pt x="712" y="1050"/>
                  </a:lnTo>
                  <a:lnTo>
                    <a:pt x="658" y="1062"/>
                  </a:lnTo>
                  <a:lnTo>
                    <a:pt x="632" y="1104"/>
                  </a:lnTo>
                  <a:lnTo>
                    <a:pt x="596" y="1110"/>
                  </a:lnTo>
                  <a:lnTo>
                    <a:pt x="538" y="1066"/>
                  </a:lnTo>
                  <a:lnTo>
                    <a:pt x="568" y="950"/>
                  </a:lnTo>
                  <a:lnTo>
                    <a:pt x="632" y="894"/>
                  </a:lnTo>
                  <a:lnTo>
                    <a:pt x="686" y="894"/>
                  </a:lnTo>
                  <a:lnTo>
                    <a:pt x="740" y="912"/>
                  </a:lnTo>
                  <a:lnTo>
                    <a:pt x="736" y="900"/>
                  </a:lnTo>
                  <a:lnTo>
                    <a:pt x="766" y="868"/>
                  </a:lnTo>
                  <a:lnTo>
                    <a:pt x="842" y="906"/>
                  </a:lnTo>
                  <a:lnTo>
                    <a:pt x="848" y="966"/>
                  </a:lnTo>
                  <a:lnTo>
                    <a:pt x="884" y="984"/>
                  </a:lnTo>
                  <a:lnTo>
                    <a:pt x="896" y="900"/>
                  </a:lnTo>
                  <a:lnTo>
                    <a:pt x="878" y="858"/>
                  </a:lnTo>
                  <a:lnTo>
                    <a:pt x="998" y="806"/>
                  </a:lnTo>
                  <a:lnTo>
                    <a:pt x="1058" y="750"/>
                  </a:lnTo>
                  <a:lnTo>
                    <a:pt x="1100" y="696"/>
                  </a:lnTo>
                  <a:lnTo>
                    <a:pt x="1130" y="672"/>
                  </a:lnTo>
                  <a:lnTo>
                    <a:pt x="1184" y="678"/>
                  </a:lnTo>
                  <a:lnTo>
                    <a:pt x="1190" y="636"/>
                  </a:lnTo>
                  <a:lnTo>
                    <a:pt x="1280" y="588"/>
                  </a:lnTo>
                  <a:lnTo>
                    <a:pt x="1278" y="636"/>
                  </a:lnTo>
                  <a:lnTo>
                    <a:pt x="1360" y="602"/>
                  </a:lnTo>
                  <a:lnTo>
                    <a:pt x="1322" y="570"/>
                  </a:lnTo>
                  <a:lnTo>
                    <a:pt x="1340" y="538"/>
                  </a:lnTo>
                  <a:lnTo>
                    <a:pt x="1320" y="522"/>
                  </a:lnTo>
                  <a:lnTo>
                    <a:pt x="1286" y="546"/>
                  </a:lnTo>
                  <a:lnTo>
                    <a:pt x="1288" y="512"/>
                  </a:lnTo>
                  <a:lnTo>
                    <a:pt x="1400" y="504"/>
                  </a:lnTo>
                  <a:lnTo>
                    <a:pt x="1490" y="480"/>
                  </a:lnTo>
                  <a:lnTo>
                    <a:pt x="1526" y="456"/>
                  </a:lnTo>
                  <a:lnTo>
                    <a:pt x="1484" y="394"/>
                  </a:lnTo>
                  <a:cubicBezTo>
                    <a:pt x="1474" y="370"/>
                    <a:pt x="1479" y="319"/>
                    <a:pt x="1466" y="310"/>
                  </a:cubicBezTo>
                  <a:cubicBezTo>
                    <a:pt x="1456" y="300"/>
                    <a:pt x="1423" y="343"/>
                    <a:pt x="1406" y="342"/>
                  </a:cubicBezTo>
                  <a:lnTo>
                    <a:pt x="1376" y="312"/>
                  </a:lnTo>
                  <a:lnTo>
                    <a:pt x="1376" y="270"/>
                  </a:lnTo>
                  <a:lnTo>
                    <a:pt x="1328" y="264"/>
                  </a:lnTo>
                  <a:lnTo>
                    <a:pt x="1312" y="252"/>
                  </a:lnTo>
                  <a:lnTo>
                    <a:pt x="1256" y="314"/>
                  </a:lnTo>
                  <a:lnTo>
                    <a:pt x="1222" y="364"/>
                  </a:lnTo>
                  <a:lnTo>
                    <a:pt x="1172" y="402"/>
                  </a:lnTo>
                  <a:lnTo>
                    <a:pt x="1136" y="474"/>
                  </a:lnTo>
                  <a:lnTo>
                    <a:pt x="1110" y="444"/>
                  </a:lnTo>
                  <a:lnTo>
                    <a:pt x="1128" y="394"/>
                  </a:lnTo>
                  <a:lnTo>
                    <a:pt x="1038" y="334"/>
                  </a:lnTo>
                  <a:lnTo>
                    <a:pt x="1022" y="304"/>
                  </a:lnTo>
                  <a:lnTo>
                    <a:pt x="1122" y="226"/>
                  </a:lnTo>
                  <a:lnTo>
                    <a:pt x="1184" y="222"/>
                  </a:lnTo>
                  <a:lnTo>
                    <a:pt x="1212" y="240"/>
                  </a:lnTo>
                  <a:lnTo>
                    <a:pt x="1248" y="220"/>
                  </a:lnTo>
                  <a:lnTo>
                    <a:pt x="1300" y="220"/>
                  </a:lnTo>
                  <a:lnTo>
                    <a:pt x="1266" y="198"/>
                  </a:lnTo>
                  <a:lnTo>
                    <a:pt x="1208" y="196"/>
                  </a:lnTo>
                  <a:lnTo>
                    <a:pt x="1250" y="174"/>
                  </a:lnTo>
                  <a:lnTo>
                    <a:pt x="1328" y="172"/>
                  </a:lnTo>
                  <a:lnTo>
                    <a:pt x="1364" y="132"/>
                  </a:lnTo>
                  <a:cubicBezTo>
                    <a:pt x="1346" y="124"/>
                    <a:pt x="1343" y="119"/>
                    <a:pt x="1324" y="122"/>
                  </a:cubicBezTo>
                  <a:cubicBezTo>
                    <a:pt x="1310" y="124"/>
                    <a:pt x="1294" y="132"/>
                    <a:pt x="1286" y="144"/>
                  </a:cubicBezTo>
                  <a:cubicBezTo>
                    <a:pt x="1282" y="149"/>
                    <a:pt x="1274" y="148"/>
                    <a:pt x="1268" y="150"/>
                  </a:cubicBezTo>
                  <a:cubicBezTo>
                    <a:pt x="1266" y="144"/>
                    <a:pt x="1259" y="138"/>
                    <a:pt x="1262" y="132"/>
                  </a:cubicBezTo>
                  <a:cubicBezTo>
                    <a:pt x="1269" y="118"/>
                    <a:pt x="1303" y="134"/>
                    <a:pt x="1262" y="120"/>
                  </a:cubicBezTo>
                  <a:cubicBezTo>
                    <a:pt x="1221" y="134"/>
                    <a:pt x="1252" y="105"/>
                    <a:pt x="1262" y="90"/>
                  </a:cubicBezTo>
                  <a:cubicBezTo>
                    <a:pt x="1260" y="84"/>
                    <a:pt x="1262" y="75"/>
                    <a:pt x="1256" y="72"/>
                  </a:cubicBezTo>
                  <a:cubicBezTo>
                    <a:pt x="1238" y="63"/>
                    <a:pt x="1202" y="102"/>
                    <a:pt x="1202" y="102"/>
                  </a:cubicBezTo>
                  <a:cubicBezTo>
                    <a:pt x="1198" y="108"/>
                    <a:pt x="1186" y="140"/>
                    <a:pt x="1180" y="144"/>
                  </a:cubicBezTo>
                  <a:cubicBezTo>
                    <a:pt x="1169" y="151"/>
                    <a:pt x="1148" y="122"/>
                    <a:pt x="1148" y="122"/>
                  </a:cubicBezTo>
                  <a:cubicBezTo>
                    <a:pt x="1138" y="123"/>
                    <a:pt x="1121" y="137"/>
                    <a:pt x="1106" y="136"/>
                  </a:cubicBezTo>
                  <a:cubicBezTo>
                    <a:pt x="1091" y="135"/>
                    <a:pt x="1074" y="117"/>
                    <a:pt x="1056" y="116"/>
                  </a:cubicBezTo>
                  <a:cubicBezTo>
                    <a:pt x="1038" y="115"/>
                    <a:pt x="1016" y="131"/>
                    <a:pt x="998" y="132"/>
                  </a:cubicBezTo>
                  <a:cubicBezTo>
                    <a:pt x="997" y="132"/>
                    <a:pt x="956" y="125"/>
                    <a:pt x="950" y="120"/>
                  </a:cubicBezTo>
                  <a:cubicBezTo>
                    <a:pt x="918" y="94"/>
                    <a:pt x="960" y="108"/>
                    <a:pt x="920" y="90"/>
                  </a:cubicBezTo>
                  <a:cubicBezTo>
                    <a:pt x="852" y="60"/>
                    <a:pt x="806" y="58"/>
                    <a:pt x="730" y="54"/>
                  </a:cubicBezTo>
                  <a:cubicBezTo>
                    <a:pt x="656" y="39"/>
                    <a:pt x="625" y="15"/>
                    <a:pt x="550" y="0"/>
                  </a:cubicBezTo>
                  <a:cubicBezTo>
                    <a:pt x="510" y="2"/>
                    <a:pt x="486" y="5"/>
                    <a:pt x="446" y="8"/>
                  </a:cubicBezTo>
                  <a:cubicBezTo>
                    <a:pt x="424" y="9"/>
                    <a:pt x="423" y="14"/>
                    <a:pt x="406" y="18"/>
                  </a:cubicBezTo>
                  <a:cubicBezTo>
                    <a:pt x="389" y="22"/>
                    <a:pt x="353" y="24"/>
                    <a:pt x="344" y="32"/>
                  </a:cubicBezTo>
                  <a:cubicBezTo>
                    <a:pt x="346" y="38"/>
                    <a:pt x="354" y="60"/>
                    <a:pt x="350" y="64"/>
                  </a:cubicBezTo>
                  <a:cubicBezTo>
                    <a:pt x="274" y="50"/>
                    <a:pt x="250" y="81"/>
                    <a:pt x="236" y="82"/>
                  </a:cubicBezTo>
                  <a:cubicBezTo>
                    <a:pt x="278" y="110"/>
                    <a:pt x="270" y="72"/>
                    <a:pt x="290" y="102"/>
                  </a:cubicBezTo>
                  <a:cubicBezTo>
                    <a:pt x="234" y="121"/>
                    <a:pt x="178" y="104"/>
                    <a:pt x="128" y="138"/>
                  </a:cubicBezTo>
                  <a:cubicBezTo>
                    <a:pt x="126" y="144"/>
                    <a:pt x="122" y="150"/>
                    <a:pt x="122" y="156"/>
                  </a:cubicBezTo>
                  <a:cubicBezTo>
                    <a:pt x="122" y="162"/>
                    <a:pt x="132" y="170"/>
                    <a:pt x="128" y="174"/>
                  </a:cubicBezTo>
                  <a:cubicBezTo>
                    <a:pt x="126" y="182"/>
                    <a:pt x="109" y="197"/>
                    <a:pt x="112" y="202"/>
                  </a:cubicBezTo>
                  <a:cubicBezTo>
                    <a:pt x="124" y="206"/>
                    <a:pt x="137" y="195"/>
                    <a:pt x="146" y="204"/>
                  </a:cubicBezTo>
                  <a:cubicBezTo>
                    <a:pt x="151" y="209"/>
                    <a:pt x="135" y="213"/>
                    <a:pt x="128" y="216"/>
                  </a:cubicBezTo>
                  <a:cubicBezTo>
                    <a:pt x="116" y="221"/>
                    <a:pt x="104" y="226"/>
                    <a:pt x="92" y="228"/>
                  </a:cubicBezTo>
                  <a:cubicBezTo>
                    <a:pt x="48" y="237"/>
                    <a:pt x="72" y="233"/>
                    <a:pt x="20" y="240"/>
                  </a:cubicBezTo>
                  <a:cubicBezTo>
                    <a:pt x="0" y="247"/>
                    <a:pt x="2" y="240"/>
                    <a:pt x="2" y="25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2" name="Freeform 20"/>
            <p:cNvSpPr>
              <a:spLocks/>
            </p:cNvSpPr>
            <p:nvPr/>
          </p:nvSpPr>
          <p:spPr bwMode="invGray">
            <a:xfrm>
              <a:off x="703" y="2230"/>
              <a:ext cx="34" cy="28"/>
            </a:xfrm>
            <a:custGeom>
              <a:avLst/>
              <a:gdLst>
                <a:gd name="T0" fmla="*/ 12 w 46"/>
                <a:gd name="T1" fmla="*/ 3 h 38"/>
                <a:gd name="T2" fmla="*/ 0 w 46"/>
                <a:gd name="T3" fmla="*/ 16 h 38"/>
                <a:gd name="T4" fmla="*/ 16 w 46"/>
                <a:gd name="T5" fmla="*/ 28 h 38"/>
                <a:gd name="T6" fmla="*/ 34 w 46"/>
                <a:gd name="T7" fmla="*/ 19 h 38"/>
                <a:gd name="T8" fmla="*/ 22 w 46"/>
                <a:gd name="T9" fmla="*/ 0 h 38"/>
                <a:gd name="T10" fmla="*/ 12 w 46"/>
                <a:gd name="T11" fmla="*/ 3 h 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6" h="38">
                  <a:moveTo>
                    <a:pt x="16" y="4"/>
                  </a:moveTo>
                  <a:lnTo>
                    <a:pt x="0" y="22"/>
                  </a:lnTo>
                  <a:lnTo>
                    <a:pt x="22" y="38"/>
                  </a:lnTo>
                  <a:lnTo>
                    <a:pt x="46" y="26"/>
                  </a:lnTo>
                  <a:lnTo>
                    <a:pt x="30" y="0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3" name="Freeform 21"/>
            <p:cNvSpPr>
              <a:spLocks/>
            </p:cNvSpPr>
            <p:nvPr/>
          </p:nvSpPr>
          <p:spPr bwMode="invGray">
            <a:xfrm>
              <a:off x="1010" y="2353"/>
              <a:ext cx="39" cy="32"/>
            </a:xfrm>
            <a:custGeom>
              <a:avLst/>
              <a:gdLst>
                <a:gd name="T0" fmla="*/ 9 w 52"/>
                <a:gd name="T1" fmla="*/ 0 h 44"/>
                <a:gd name="T2" fmla="*/ 20 w 52"/>
                <a:gd name="T3" fmla="*/ 32 h 44"/>
                <a:gd name="T4" fmla="*/ 32 w 52"/>
                <a:gd name="T5" fmla="*/ 31 h 44"/>
                <a:gd name="T6" fmla="*/ 29 w 52"/>
                <a:gd name="T7" fmla="*/ 12 h 44"/>
                <a:gd name="T8" fmla="*/ 20 w 52"/>
                <a:gd name="T9" fmla="*/ 1 h 44"/>
                <a:gd name="T10" fmla="*/ 9 w 52"/>
                <a:gd name="T11" fmla="*/ 0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2" h="44">
                  <a:moveTo>
                    <a:pt x="12" y="0"/>
                  </a:moveTo>
                  <a:cubicBezTo>
                    <a:pt x="16" y="14"/>
                    <a:pt x="18" y="32"/>
                    <a:pt x="26" y="44"/>
                  </a:cubicBezTo>
                  <a:cubicBezTo>
                    <a:pt x="31" y="43"/>
                    <a:pt x="37" y="44"/>
                    <a:pt x="42" y="42"/>
                  </a:cubicBezTo>
                  <a:cubicBezTo>
                    <a:pt x="52" y="38"/>
                    <a:pt x="48" y="19"/>
                    <a:pt x="38" y="16"/>
                  </a:cubicBezTo>
                  <a:cubicBezTo>
                    <a:pt x="33" y="9"/>
                    <a:pt x="34" y="5"/>
                    <a:pt x="26" y="2"/>
                  </a:cubicBezTo>
                  <a:cubicBezTo>
                    <a:pt x="4" y="4"/>
                    <a:pt x="0" y="8"/>
                    <a:pt x="1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4" name="Freeform 22"/>
            <p:cNvSpPr>
              <a:spLocks/>
            </p:cNvSpPr>
            <p:nvPr/>
          </p:nvSpPr>
          <p:spPr bwMode="invGray">
            <a:xfrm>
              <a:off x="1792" y="2409"/>
              <a:ext cx="98" cy="74"/>
            </a:xfrm>
            <a:custGeom>
              <a:avLst/>
              <a:gdLst>
                <a:gd name="T0" fmla="*/ 73 w 131"/>
                <a:gd name="T1" fmla="*/ 0 h 98"/>
                <a:gd name="T2" fmla="*/ 59 w 131"/>
                <a:gd name="T3" fmla="*/ 6 h 98"/>
                <a:gd name="T4" fmla="*/ 40 w 131"/>
                <a:gd name="T5" fmla="*/ 18 h 98"/>
                <a:gd name="T6" fmla="*/ 29 w 131"/>
                <a:gd name="T7" fmla="*/ 30 h 98"/>
                <a:gd name="T8" fmla="*/ 16 w 131"/>
                <a:gd name="T9" fmla="*/ 39 h 98"/>
                <a:gd name="T10" fmla="*/ 47 w 131"/>
                <a:gd name="T11" fmla="*/ 62 h 98"/>
                <a:gd name="T12" fmla="*/ 59 w 131"/>
                <a:gd name="T13" fmla="*/ 71 h 98"/>
                <a:gd name="T14" fmla="*/ 64 w 131"/>
                <a:gd name="T15" fmla="*/ 69 h 98"/>
                <a:gd name="T16" fmla="*/ 67 w 131"/>
                <a:gd name="T17" fmla="*/ 65 h 98"/>
                <a:gd name="T18" fmla="*/ 73 w 131"/>
                <a:gd name="T19" fmla="*/ 74 h 98"/>
                <a:gd name="T20" fmla="*/ 92 w 131"/>
                <a:gd name="T21" fmla="*/ 65 h 98"/>
                <a:gd name="T22" fmla="*/ 97 w 131"/>
                <a:gd name="T23" fmla="*/ 56 h 98"/>
                <a:gd name="T24" fmla="*/ 76 w 131"/>
                <a:gd name="T25" fmla="*/ 30 h 98"/>
                <a:gd name="T26" fmla="*/ 86 w 131"/>
                <a:gd name="T27" fmla="*/ 18 h 98"/>
                <a:gd name="T28" fmla="*/ 83 w 131"/>
                <a:gd name="T29" fmla="*/ 3 h 98"/>
                <a:gd name="T30" fmla="*/ 73 w 131"/>
                <a:gd name="T31" fmla="*/ 0 h 9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31" h="98">
                  <a:moveTo>
                    <a:pt x="97" y="0"/>
                  </a:moveTo>
                  <a:cubicBezTo>
                    <a:pt x="83" y="5"/>
                    <a:pt x="89" y="2"/>
                    <a:pt x="79" y="8"/>
                  </a:cubicBezTo>
                  <a:cubicBezTo>
                    <a:pt x="76" y="18"/>
                    <a:pt x="62" y="18"/>
                    <a:pt x="53" y="24"/>
                  </a:cubicBezTo>
                  <a:cubicBezTo>
                    <a:pt x="49" y="29"/>
                    <a:pt x="44" y="36"/>
                    <a:pt x="39" y="40"/>
                  </a:cubicBezTo>
                  <a:cubicBezTo>
                    <a:pt x="34" y="45"/>
                    <a:pt x="21" y="52"/>
                    <a:pt x="21" y="52"/>
                  </a:cubicBezTo>
                  <a:cubicBezTo>
                    <a:pt x="0" y="84"/>
                    <a:pt x="41" y="75"/>
                    <a:pt x="63" y="82"/>
                  </a:cubicBezTo>
                  <a:cubicBezTo>
                    <a:pt x="68" y="89"/>
                    <a:pt x="71" y="91"/>
                    <a:pt x="79" y="94"/>
                  </a:cubicBezTo>
                  <a:cubicBezTo>
                    <a:pt x="81" y="93"/>
                    <a:pt x="83" y="93"/>
                    <a:pt x="85" y="92"/>
                  </a:cubicBezTo>
                  <a:cubicBezTo>
                    <a:pt x="87" y="90"/>
                    <a:pt x="87" y="85"/>
                    <a:pt x="89" y="86"/>
                  </a:cubicBezTo>
                  <a:cubicBezTo>
                    <a:pt x="93" y="88"/>
                    <a:pt x="97" y="98"/>
                    <a:pt x="97" y="98"/>
                  </a:cubicBezTo>
                  <a:cubicBezTo>
                    <a:pt x="112" y="95"/>
                    <a:pt x="111" y="90"/>
                    <a:pt x="123" y="86"/>
                  </a:cubicBezTo>
                  <a:cubicBezTo>
                    <a:pt x="124" y="82"/>
                    <a:pt x="128" y="78"/>
                    <a:pt x="129" y="74"/>
                  </a:cubicBezTo>
                  <a:cubicBezTo>
                    <a:pt x="131" y="61"/>
                    <a:pt x="108" y="47"/>
                    <a:pt x="101" y="40"/>
                  </a:cubicBezTo>
                  <a:cubicBezTo>
                    <a:pt x="103" y="33"/>
                    <a:pt x="115" y="24"/>
                    <a:pt x="115" y="24"/>
                  </a:cubicBezTo>
                  <a:cubicBezTo>
                    <a:pt x="121" y="15"/>
                    <a:pt x="124" y="8"/>
                    <a:pt x="111" y="4"/>
                  </a:cubicBezTo>
                  <a:cubicBezTo>
                    <a:pt x="101" y="7"/>
                    <a:pt x="97" y="13"/>
                    <a:pt x="9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5" name="Freeform 23"/>
            <p:cNvSpPr>
              <a:spLocks/>
            </p:cNvSpPr>
            <p:nvPr/>
          </p:nvSpPr>
          <p:spPr bwMode="invGray">
            <a:xfrm>
              <a:off x="1318" y="2793"/>
              <a:ext cx="158" cy="84"/>
            </a:xfrm>
            <a:custGeom>
              <a:avLst/>
              <a:gdLst>
                <a:gd name="T0" fmla="*/ 35 w 212"/>
                <a:gd name="T1" fmla="*/ 9 h 112"/>
                <a:gd name="T2" fmla="*/ 13 w 212"/>
                <a:gd name="T3" fmla="*/ 9 h 112"/>
                <a:gd name="T4" fmla="*/ 4 w 212"/>
                <a:gd name="T5" fmla="*/ 12 h 112"/>
                <a:gd name="T6" fmla="*/ 19 w 212"/>
                <a:gd name="T7" fmla="*/ 39 h 112"/>
                <a:gd name="T8" fmla="*/ 38 w 212"/>
                <a:gd name="T9" fmla="*/ 33 h 112"/>
                <a:gd name="T10" fmla="*/ 69 w 212"/>
                <a:gd name="T11" fmla="*/ 41 h 112"/>
                <a:gd name="T12" fmla="*/ 83 w 212"/>
                <a:gd name="T13" fmla="*/ 45 h 112"/>
                <a:gd name="T14" fmla="*/ 99 w 212"/>
                <a:gd name="T15" fmla="*/ 66 h 112"/>
                <a:gd name="T16" fmla="*/ 105 w 212"/>
                <a:gd name="T17" fmla="*/ 84 h 112"/>
                <a:gd name="T18" fmla="*/ 117 w 212"/>
                <a:gd name="T19" fmla="*/ 75 h 112"/>
                <a:gd name="T20" fmla="*/ 126 w 212"/>
                <a:gd name="T21" fmla="*/ 72 h 112"/>
                <a:gd name="T22" fmla="*/ 139 w 212"/>
                <a:gd name="T23" fmla="*/ 77 h 112"/>
                <a:gd name="T24" fmla="*/ 145 w 212"/>
                <a:gd name="T25" fmla="*/ 60 h 112"/>
                <a:gd name="T26" fmla="*/ 114 w 212"/>
                <a:gd name="T27" fmla="*/ 41 h 112"/>
                <a:gd name="T28" fmla="*/ 78 w 212"/>
                <a:gd name="T29" fmla="*/ 15 h 112"/>
                <a:gd name="T30" fmla="*/ 40 w 212"/>
                <a:gd name="T31" fmla="*/ 20 h 112"/>
                <a:gd name="T32" fmla="*/ 35 w 212"/>
                <a:gd name="T33" fmla="*/ 9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112">
                  <a:moveTo>
                    <a:pt x="47" y="12"/>
                  </a:moveTo>
                  <a:cubicBezTo>
                    <a:pt x="39" y="0"/>
                    <a:pt x="28" y="7"/>
                    <a:pt x="17" y="12"/>
                  </a:cubicBezTo>
                  <a:cubicBezTo>
                    <a:pt x="13" y="14"/>
                    <a:pt x="5" y="16"/>
                    <a:pt x="5" y="16"/>
                  </a:cubicBezTo>
                  <a:cubicBezTo>
                    <a:pt x="0" y="31"/>
                    <a:pt x="10" y="48"/>
                    <a:pt x="25" y="52"/>
                  </a:cubicBezTo>
                  <a:cubicBezTo>
                    <a:pt x="37" y="50"/>
                    <a:pt x="41" y="47"/>
                    <a:pt x="51" y="44"/>
                  </a:cubicBezTo>
                  <a:cubicBezTo>
                    <a:pt x="65" y="53"/>
                    <a:pt x="76" y="53"/>
                    <a:pt x="93" y="54"/>
                  </a:cubicBezTo>
                  <a:cubicBezTo>
                    <a:pt x="99" y="56"/>
                    <a:pt x="111" y="60"/>
                    <a:pt x="111" y="60"/>
                  </a:cubicBezTo>
                  <a:cubicBezTo>
                    <a:pt x="120" y="69"/>
                    <a:pt x="129" y="75"/>
                    <a:pt x="133" y="88"/>
                  </a:cubicBezTo>
                  <a:cubicBezTo>
                    <a:pt x="125" y="100"/>
                    <a:pt x="126" y="107"/>
                    <a:pt x="141" y="112"/>
                  </a:cubicBezTo>
                  <a:cubicBezTo>
                    <a:pt x="145" y="106"/>
                    <a:pt x="150" y="103"/>
                    <a:pt x="157" y="100"/>
                  </a:cubicBezTo>
                  <a:cubicBezTo>
                    <a:pt x="161" y="98"/>
                    <a:pt x="169" y="96"/>
                    <a:pt x="169" y="96"/>
                  </a:cubicBezTo>
                  <a:cubicBezTo>
                    <a:pt x="175" y="98"/>
                    <a:pt x="187" y="102"/>
                    <a:pt x="187" y="102"/>
                  </a:cubicBezTo>
                  <a:cubicBezTo>
                    <a:pt x="203" y="100"/>
                    <a:pt x="212" y="94"/>
                    <a:pt x="195" y="80"/>
                  </a:cubicBezTo>
                  <a:cubicBezTo>
                    <a:pt x="183" y="70"/>
                    <a:pt x="165" y="66"/>
                    <a:pt x="153" y="54"/>
                  </a:cubicBezTo>
                  <a:cubicBezTo>
                    <a:pt x="141" y="42"/>
                    <a:pt x="122" y="26"/>
                    <a:pt x="105" y="20"/>
                  </a:cubicBezTo>
                  <a:cubicBezTo>
                    <a:pt x="85" y="21"/>
                    <a:pt x="71" y="20"/>
                    <a:pt x="53" y="26"/>
                  </a:cubicBezTo>
                  <a:cubicBezTo>
                    <a:pt x="47" y="24"/>
                    <a:pt x="33" y="12"/>
                    <a:pt x="47" y="1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6" name="Freeform 24"/>
            <p:cNvSpPr>
              <a:spLocks/>
            </p:cNvSpPr>
            <p:nvPr/>
          </p:nvSpPr>
          <p:spPr bwMode="invGray">
            <a:xfrm>
              <a:off x="1448" y="2857"/>
              <a:ext cx="99" cy="41"/>
            </a:xfrm>
            <a:custGeom>
              <a:avLst/>
              <a:gdLst>
                <a:gd name="T0" fmla="*/ 42 w 133"/>
                <a:gd name="T1" fmla="*/ 0 h 54"/>
                <a:gd name="T2" fmla="*/ 32 w 133"/>
                <a:gd name="T3" fmla="*/ 5 h 54"/>
                <a:gd name="T4" fmla="*/ 23 w 133"/>
                <a:gd name="T5" fmla="*/ 23 h 54"/>
                <a:gd name="T6" fmla="*/ 11 w 133"/>
                <a:gd name="T7" fmla="*/ 26 h 54"/>
                <a:gd name="T8" fmla="*/ 2 w 133"/>
                <a:gd name="T9" fmla="*/ 32 h 54"/>
                <a:gd name="T10" fmla="*/ 10 w 133"/>
                <a:gd name="T11" fmla="*/ 41 h 54"/>
                <a:gd name="T12" fmla="*/ 99 w 133"/>
                <a:gd name="T13" fmla="*/ 26 h 54"/>
                <a:gd name="T14" fmla="*/ 92 w 133"/>
                <a:gd name="T15" fmla="*/ 12 h 54"/>
                <a:gd name="T16" fmla="*/ 78 w 133"/>
                <a:gd name="T17" fmla="*/ 6 h 54"/>
                <a:gd name="T18" fmla="*/ 75 w 133"/>
                <a:gd name="T19" fmla="*/ 18 h 54"/>
                <a:gd name="T20" fmla="*/ 66 w 133"/>
                <a:gd name="T21" fmla="*/ 14 h 54"/>
                <a:gd name="T22" fmla="*/ 50 w 133"/>
                <a:gd name="T23" fmla="*/ 11 h 54"/>
                <a:gd name="T24" fmla="*/ 42 w 133"/>
                <a:gd name="T25" fmla="*/ 0 h 5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33" h="54">
                  <a:moveTo>
                    <a:pt x="57" y="0"/>
                  </a:moveTo>
                  <a:cubicBezTo>
                    <a:pt x="53" y="3"/>
                    <a:pt x="46" y="2"/>
                    <a:pt x="43" y="6"/>
                  </a:cubicBezTo>
                  <a:cubicBezTo>
                    <a:pt x="36" y="14"/>
                    <a:pt x="43" y="26"/>
                    <a:pt x="31" y="30"/>
                  </a:cubicBezTo>
                  <a:cubicBezTo>
                    <a:pt x="26" y="32"/>
                    <a:pt x="20" y="31"/>
                    <a:pt x="15" y="34"/>
                  </a:cubicBezTo>
                  <a:cubicBezTo>
                    <a:pt x="11" y="36"/>
                    <a:pt x="3" y="42"/>
                    <a:pt x="3" y="42"/>
                  </a:cubicBezTo>
                  <a:cubicBezTo>
                    <a:pt x="0" y="51"/>
                    <a:pt x="5" y="51"/>
                    <a:pt x="13" y="54"/>
                  </a:cubicBezTo>
                  <a:cubicBezTo>
                    <a:pt x="51" y="51"/>
                    <a:pt x="97" y="46"/>
                    <a:pt x="133" y="34"/>
                  </a:cubicBezTo>
                  <a:cubicBezTo>
                    <a:pt x="129" y="28"/>
                    <a:pt x="128" y="21"/>
                    <a:pt x="123" y="16"/>
                  </a:cubicBezTo>
                  <a:cubicBezTo>
                    <a:pt x="118" y="11"/>
                    <a:pt x="105" y="8"/>
                    <a:pt x="105" y="8"/>
                  </a:cubicBezTo>
                  <a:cubicBezTo>
                    <a:pt x="84" y="13"/>
                    <a:pt x="106" y="19"/>
                    <a:pt x="101" y="24"/>
                  </a:cubicBezTo>
                  <a:cubicBezTo>
                    <a:pt x="99" y="26"/>
                    <a:pt x="89" y="18"/>
                    <a:pt x="89" y="18"/>
                  </a:cubicBezTo>
                  <a:cubicBezTo>
                    <a:pt x="83" y="15"/>
                    <a:pt x="73" y="15"/>
                    <a:pt x="67" y="14"/>
                  </a:cubicBezTo>
                  <a:cubicBezTo>
                    <a:pt x="58" y="8"/>
                    <a:pt x="62" y="12"/>
                    <a:pt x="5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7" name="Freeform 25"/>
            <p:cNvSpPr>
              <a:spLocks/>
            </p:cNvSpPr>
            <p:nvPr/>
          </p:nvSpPr>
          <p:spPr bwMode="invGray">
            <a:xfrm>
              <a:off x="1553" y="2883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8" name="Freeform 26"/>
            <p:cNvSpPr>
              <a:spLocks/>
            </p:cNvSpPr>
            <p:nvPr/>
          </p:nvSpPr>
          <p:spPr bwMode="invGray">
            <a:xfrm>
              <a:off x="1609" y="2886"/>
              <a:ext cx="12" cy="25"/>
            </a:xfrm>
            <a:custGeom>
              <a:avLst/>
              <a:gdLst>
                <a:gd name="T0" fmla="*/ 11 w 16"/>
                <a:gd name="T1" fmla="*/ 0 h 34"/>
                <a:gd name="T2" fmla="*/ 0 w 16"/>
                <a:gd name="T3" fmla="*/ 10 h 34"/>
                <a:gd name="T4" fmla="*/ 12 w 16"/>
                <a:gd name="T5" fmla="*/ 25 h 34"/>
                <a:gd name="T6" fmla="*/ 9 w 16"/>
                <a:gd name="T7" fmla="*/ 13 h 34"/>
                <a:gd name="T8" fmla="*/ 12 w 16"/>
                <a:gd name="T9" fmla="*/ 4 h 34"/>
                <a:gd name="T10" fmla="*/ 11 w 16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6" h="34">
                  <a:moveTo>
                    <a:pt x="14" y="0"/>
                  </a:moveTo>
                  <a:cubicBezTo>
                    <a:pt x="5" y="3"/>
                    <a:pt x="2" y="4"/>
                    <a:pt x="0" y="14"/>
                  </a:cubicBezTo>
                  <a:cubicBezTo>
                    <a:pt x="3" y="26"/>
                    <a:pt x="4" y="30"/>
                    <a:pt x="16" y="34"/>
                  </a:cubicBezTo>
                  <a:cubicBezTo>
                    <a:pt x="15" y="29"/>
                    <a:pt x="11" y="23"/>
                    <a:pt x="12" y="18"/>
                  </a:cubicBezTo>
                  <a:cubicBezTo>
                    <a:pt x="12" y="14"/>
                    <a:pt x="16" y="6"/>
                    <a:pt x="16" y="6"/>
                  </a:cubicBezTo>
                  <a:cubicBezTo>
                    <a:pt x="9" y="1"/>
                    <a:pt x="8" y="3"/>
                    <a:pt x="1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19" name="Freeform 27"/>
            <p:cNvSpPr>
              <a:spLocks/>
            </p:cNvSpPr>
            <p:nvPr/>
          </p:nvSpPr>
          <p:spPr bwMode="invGray">
            <a:xfrm>
              <a:off x="1426" y="2040"/>
              <a:ext cx="180" cy="88"/>
            </a:xfrm>
            <a:custGeom>
              <a:avLst/>
              <a:gdLst>
                <a:gd name="T0" fmla="*/ 48 w 240"/>
                <a:gd name="T1" fmla="*/ 1 h 117"/>
                <a:gd name="T2" fmla="*/ 18 w 240"/>
                <a:gd name="T3" fmla="*/ 23 h 117"/>
                <a:gd name="T4" fmla="*/ 5 w 240"/>
                <a:gd name="T5" fmla="*/ 28 h 117"/>
                <a:gd name="T6" fmla="*/ 0 w 240"/>
                <a:gd name="T7" fmla="*/ 29 h 117"/>
                <a:gd name="T8" fmla="*/ 20 w 240"/>
                <a:gd name="T9" fmla="*/ 44 h 117"/>
                <a:gd name="T10" fmla="*/ 29 w 240"/>
                <a:gd name="T11" fmla="*/ 47 h 117"/>
                <a:gd name="T12" fmla="*/ 51 w 240"/>
                <a:gd name="T13" fmla="*/ 35 h 117"/>
                <a:gd name="T14" fmla="*/ 60 w 240"/>
                <a:gd name="T15" fmla="*/ 32 h 117"/>
                <a:gd name="T16" fmla="*/ 62 w 240"/>
                <a:gd name="T17" fmla="*/ 41 h 117"/>
                <a:gd name="T18" fmla="*/ 48 w 240"/>
                <a:gd name="T19" fmla="*/ 46 h 117"/>
                <a:gd name="T20" fmla="*/ 54 w 240"/>
                <a:gd name="T21" fmla="*/ 55 h 117"/>
                <a:gd name="T22" fmla="*/ 30 w 240"/>
                <a:gd name="T23" fmla="*/ 65 h 117"/>
                <a:gd name="T24" fmla="*/ 53 w 240"/>
                <a:gd name="T25" fmla="*/ 82 h 117"/>
                <a:gd name="T26" fmla="*/ 62 w 240"/>
                <a:gd name="T27" fmla="*/ 85 h 117"/>
                <a:gd name="T28" fmla="*/ 89 w 240"/>
                <a:gd name="T29" fmla="*/ 77 h 117"/>
                <a:gd name="T30" fmla="*/ 113 w 240"/>
                <a:gd name="T31" fmla="*/ 79 h 117"/>
                <a:gd name="T32" fmla="*/ 126 w 240"/>
                <a:gd name="T33" fmla="*/ 88 h 117"/>
                <a:gd name="T34" fmla="*/ 153 w 240"/>
                <a:gd name="T35" fmla="*/ 82 h 117"/>
                <a:gd name="T36" fmla="*/ 168 w 240"/>
                <a:gd name="T37" fmla="*/ 77 h 117"/>
                <a:gd name="T38" fmla="*/ 167 w 240"/>
                <a:gd name="T39" fmla="*/ 58 h 117"/>
                <a:gd name="T40" fmla="*/ 176 w 240"/>
                <a:gd name="T41" fmla="*/ 52 h 117"/>
                <a:gd name="T42" fmla="*/ 179 w 240"/>
                <a:gd name="T43" fmla="*/ 35 h 117"/>
                <a:gd name="T44" fmla="*/ 158 w 240"/>
                <a:gd name="T45" fmla="*/ 43 h 117"/>
                <a:gd name="T46" fmla="*/ 150 w 240"/>
                <a:gd name="T47" fmla="*/ 32 h 117"/>
                <a:gd name="T48" fmla="*/ 129 w 240"/>
                <a:gd name="T49" fmla="*/ 34 h 117"/>
                <a:gd name="T50" fmla="*/ 101 w 240"/>
                <a:gd name="T51" fmla="*/ 7 h 117"/>
                <a:gd name="T52" fmla="*/ 71 w 240"/>
                <a:gd name="T53" fmla="*/ 8 h 117"/>
                <a:gd name="T54" fmla="*/ 62 w 240"/>
                <a:gd name="T55" fmla="*/ 1 h 117"/>
                <a:gd name="T56" fmla="*/ 48 w 240"/>
                <a:gd name="T57" fmla="*/ 1 h 11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40" h="117">
                  <a:moveTo>
                    <a:pt x="64" y="1"/>
                  </a:moveTo>
                  <a:cubicBezTo>
                    <a:pt x="57" y="21"/>
                    <a:pt x="44" y="24"/>
                    <a:pt x="24" y="31"/>
                  </a:cubicBezTo>
                  <a:cubicBezTo>
                    <a:pt x="18" y="33"/>
                    <a:pt x="12" y="35"/>
                    <a:pt x="6" y="37"/>
                  </a:cubicBezTo>
                  <a:cubicBezTo>
                    <a:pt x="4" y="38"/>
                    <a:pt x="0" y="39"/>
                    <a:pt x="0" y="39"/>
                  </a:cubicBezTo>
                  <a:cubicBezTo>
                    <a:pt x="3" y="55"/>
                    <a:pt x="12" y="54"/>
                    <a:pt x="26" y="59"/>
                  </a:cubicBezTo>
                  <a:cubicBezTo>
                    <a:pt x="30" y="60"/>
                    <a:pt x="38" y="63"/>
                    <a:pt x="38" y="63"/>
                  </a:cubicBezTo>
                  <a:cubicBezTo>
                    <a:pt x="50" y="59"/>
                    <a:pt x="57" y="54"/>
                    <a:pt x="68" y="47"/>
                  </a:cubicBezTo>
                  <a:cubicBezTo>
                    <a:pt x="72" y="45"/>
                    <a:pt x="80" y="43"/>
                    <a:pt x="80" y="43"/>
                  </a:cubicBezTo>
                  <a:cubicBezTo>
                    <a:pt x="82" y="46"/>
                    <a:pt x="88" y="51"/>
                    <a:pt x="82" y="55"/>
                  </a:cubicBezTo>
                  <a:cubicBezTo>
                    <a:pt x="77" y="59"/>
                    <a:pt x="64" y="61"/>
                    <a:pt x="64" y="61"/>
                  </a:cubicBezTo>
                  <a:cubicBezTo>
                    <a:pt x="58" y="70"/>
                    <a:pt x="63" y="70"/>
                    <a:pt x="72" y="73"/>
                  </a:cubicBezTo>
                  <a:cubicBezTo>
                    <a:pt x="77" y="88"/>
                    <a:pt x="50" y="86"/>
                    <a:pt x="40" y="87"/>
                  </a:cubicBezTo>
                  <a:cubicBezTo>
                    <a:pt x="47" y="94"/>
                    <a:pt x="60" y="106"/>
                    <a:pt x="70" y="109"/>
                  </a:cubicBezTo>
                  <a:cubicBezTo>
                    <a:pt x="74" y="110"/>
                    <a:pt x="82" y="113"/>
                    <a:pt x="82" y="113"/>
                  </a:cubicBezTo>
                  <a:cubicBezTo>
                    <a:pt x="99" y="111"/>
                    <a:pt x="104" y="108"/>
                    <a:pt x="118" y="103"/>
                  </a:cubicBezTo>
                  <a:cubicBezTo>
                    <a:pt x="129" y="104"/>
                    <a:pt x="140" y="103"/>
                    <a:pt x="150" y="105"/>
                  </a:cubicBezTo>
                  <a:cubicBezTo>
                    <a:pt x="157" y="107"/>
                    <a:pt x="168" y="117"/>
                    <a:pt x="168" y="117"/>
                  </a:cubicBezTo>
                  <a:cubicBezTo>
                    <a:pt x="193" y="115"/>
                    <a:pt x="188" y="116"/>
                    <a:pt x="204" y="109"/>
                  </a:cubicBezTo>
                  <a:cubicBezTo>
                    <a:pt x="210" y="106"/>
                    <a:pt x="224" y="103"/>
                    <a:pt x="224" y="103"/>
                  </a:cubicBezTo>
                  <a:cubicBezTo>
                    <a:pt x="223" y="98"/>
                    <a:pt x="217" y="82"/>
                    <a:pt x="222" y="77"/>
                  </a:cubicBezTo>
                  <a:cubicBezTo>
                    <a:pt x="225" y="73"/>
                    <a:pt x="234" y="69"/>
                    <a:pt x="234" y="69"/>
                  </a:cubicBezTo>
                  <a:cubicBezTo>
                    <a:pt x="237" y="59"/>
                    <a:pt x="240" y="59"/>
                    <a:pt x="238" y="47"/>
                  </a:cubicBezTo>
                  <a:cubicBezTo>
                    <a:pt x="228" y="49"/>
                    <a:pt x="219" y="51"/>
                    <a:pt x="210" y="57"/>
                  </a:cubicBezTo>
                  <a:cubicBezTo>
                    <a:pt x="201" y="71"/>
                    <a:pt x="201" y="50"/>
                    <a:pt x="200" y="43"/>
                  </a:cubicBezTo>
                  <a:cubicBezTo>
                    <a:pt x="189" y="45"/>
                    <a:pt x="182" y="48"/>
                    <a:pt x="172" y="45"/>
                  </a:cubicBezTo>
                  <a:cubicBezTo>
                    <a:pt x="161" y="34"/>
                    <a:pt x="148" y="14"/>
                    <a:pt x="134" y="9"/>
                  </a:cubicBezTo>
                  <a:cubicBezTo>
                    <a:pt x="119" y="11"/>
                    <a:pt x="108" y="13"/>
                    <a:pt x="94" y="11"/>
                  </a:cubicBezTo>
                  <a:cubicBezTo>
                    <a:pt x="92" y="9"/>
                    <a:pt x="85" y="2"/>
                    <a:pt x="82" y="1"/>
                  </a:cubicBezTo>
                  <a:cubicBezTo>
                    <a:pt x="74" y="0"/>
                    <a:pt x="72" y="9"/>
                    <a:pt x="64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0" name="Freeform 28"/>
            <p:cNvSpPr>
              <a:spLocks/>
            </p:cNvSpPr>
            <p:nvPr/>
          </p:nvSpPr>
          <p:spPr bwMode="invGray">
            <a:xfrm>
              <a:off x="1506" y="1999"/>
              <a:ext cx="146" cy="60"/>
            </a:xfrm>
            <a:custGeom>
              <a:avLst/>
              <a:gdLst>
                <a:gd name="T0" fmla="*/ 73 w 194"/>
                <a:gd name="T1" fmla="*/ 8 h 80"/>
                <a:gd name="T2" fmla="*/ 10 w 194"/>
                <a:gd name="T3" fmla="*/ 18 h 80"/>
                <a:gd name="T4" fmla="*/ 7 w 194"/>
                <a:gd name="T5" fmla="*/ 26 h 80"/>
                <a:gd name="T6" fmla="*/ 43 w 194"/>
                <a:gd name="T7" fmla="*/ 39 h 80"/>
                <a:gd name="T8" fmla="*/ 102 w 194"/>
                <a:gd name="T9" fmla="*/ 56 h 80"/>
                <a:gd name="T10" fmla="*/ 132 w 194"/>
                <a:gd name="T11" fmla="*/ 51 h 80"/>
                <a:gd name="T12" fmla="*/ 141 w 194"/>
                <a:gd name="T13" fmla="*/ 48 h 80"/>
                <a:gd name="T14" fmla="*/ 132 w 194"/>
                <a:gd name="T15" fmla="*/ 33 h 80"/>
                <a:gd name="T16" fmla="*/ 123 w 194"/>
                <a:gd name="T17" fmla="*/ 27 h 80"/>
                <a:gd name="T18" fmla="*/ 97 w 194"/>
                <a:gd name="T19" fmla="*/ 20 h 80"/>
                <a:gd name="T20" fmla="*/ 73 w 194"/>
                <a:gd name="T21" fmla="*/ 8 h 8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94" h="80">
                  <a:moveTo>
                    <a:pt x="97" y="10"/>
                  </a:moveTo>
                  <a:cubicBezTo>
                    <a:pt x="70" y="19"/>
                    <a:pt x="42" y="22"/>
                    <a:pt x="13" y="24"/>
                  </a:cubicBezTo>
                  <a:cubicBezTo>
                    <a:pt x="9" y="25"/>
                    <a:pt x="0" y="26"/>
                    <a:pt x="9" y="34"/>
                  </a:cubicBezTo>
                  <a:cubicBezTo>
                    <a:pt x="21" y="44"/>
                    <a:pt x="43" y="43"/>
                    <a:pt x="57" y="52"/>
                  </a:cubicBezTo>
                  <a:cubicBezTo>
                    <a:pt x="75" y="80"/>
                    <a:pt x="104" y="73"/>
                    <a:pt x="135" y="74"/>
                  </a:cubicBezTo>
                  <a:cubicBezTo>
                    <a:pt x="153" y="73"/>
                    <a:pt x="159" y="73"/>
                    <a:pt x="175" y="68"/>
                  </a:cubicBezTo>
                  <a:cubicBezTo>
                    <a:pt x="179" y="67"/>
                    <a:pt x="187" y="64"/>
                    <a:pt x="187" y="64"/>
                  </a:cubicBezTo>
                  <a:cubicBezTo>
                    <a:pt x="194" y="53"/>
                    <a:pt x="184" y="49"/>
                    <a:pt x="175" y="44"/>
                  </a:cubicBezTo>
                  <a:cubicBezTo>
                    <a:pt x="171" y="42"/>
                    <a:pt x="163" y="36"/>
                    <a:pt x="163" y="36"/>
                  </a:cubicBezTo>
                  <a:cubicBezTo>
                    <a:pt x="140" y="41"/>
                    <a:pt x="147" y="38"/>
                    <a:pt x="129" y="26"/>
                  </a:cubicBezTo>
                  <a:cubicBezTo>
                    <a:pt x="123" y="17"/>
                    <a:pt x="107" y="0"/>
                    <a:pt x="97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1" name="Freeform 29"/>
            <p:cNvSpPr>
              <a:spLocks/>
            </p:cNvSpPr>
            <p:nvPr/>
          </p:nvSpPr>
          <p:spPr bwMode="invGray">
            <a:xfrm>
              <a:off x="1711" y="2069"/>
              <a:ext cx="233" cy="190"/>
            </a:xfrm>
            <a:custGeom>
              <a:avLst/>
              <a:gdLst>
                <a:gd name="T0" fmla="*/ 50 w 310"/>
                <a:gd name="T1" fmla="*/ 7 h 254"/>
                <a:gd name="T2" fmla="*/ 38 w 310"/>
                <a:gd name="T3" fmla="*/ 17 h 254"/>
                <a:gd name="T4" fmla="*/ 16 w 310"/>
                <a:gd name="T5" fmla="*/ 29 h 254"/>
                <a:gd name="T6" fmla="*/ 40 w 310"/>
                <a:gd name="T7" fmla="*/ 58 h 254"/>
                <a:gd name="T8" fmla="*/ 59 w 310"/>
                <a:gd name="T9" fmla="*/ 64 h 254"/>
                <a:gd name="T10" fmla="*/ 77 w 310"/>
                <a:gd name="T11" fmla="*/ 74 h 254"/>
                <a:gd name="T12" fmla="*/ 95 w 310"/>
                <a:gd name="T13" fmla="*/ 64 h 254"/>
                <a:gd name="T14" fmla="*/ 107 w 310"/>
                <a:gd name="T15" fmla="*/ 76 h 254"/>
                <a:gd name="T16" fmla="*/ 112 w 310"/>
                <a:gd name="T17" fmla="*/ 95 h 254"/>
                <a:gd name="T18" fmla="*/ 86 w 310"/>
                <a:gd name="T19" fmla="*/ 113 h 254"/>
                <a:gd name="T20" fmla="*/ 67 w 310"/>
                <a:gd name="T21" fmla="*/ 129 h 254"/>
                <a:gd name="T22" fmla="*/ 52 w 310"/>
                <a:gd name="T23" fmla="*/ 126 h 254"/>
                <a:gd name="T24" fmla="*/ 43 w 310"/>
                <a:gd name="T25" fmla="*/ 123 h 254"/>
                <a:gd name="T26" fmla="*/ 32 w 310"/>
                <a:gd name="T27" fmla="*/ 140 h 254"/>
                <a:gd name="T28" fmla="*/ 29 w 310"/>
                <a:gd name="T29" fmla="*/ 149 h 254"/>
                <a:gd name="T30" fmla="*/ 55 w 310"/>
                <a:gd name="T31" fmla="*/ 153 h 254"/>
                <a:gd name="T32" fmla="*/ 71 w 310"/>
                <a:gd name="T33" fmla="*/ 152 h 254"/>
                <a:gd name="T34" fmla="*/ 86 w 310"/>
                <a:gd name="T35" fmla="*/ 173 h 254"/>
                <a:gd name="T36" fmla="*/ 95 w 310"/>
                <a:gd name="T37" fmla="*/ 176 h 254"/>
                <a:gd name="T38" fmla="*/ 104 w 310"/>
                <a:gd name="T39" fmla="*/ 179 h 254"/>
                <a:gd name="T40" fmla="*/ 117 w 310"/>
                <a:gd name="T41" fmla="*/ 188 h 254"/>
                <a:gd name="T42" fmla="*/ 136 w 310"/>
                <a:gd name="T43" fmla="*/ 177 h 254"/>
                <a:gd name="T44" fmla="*/ 153 w 310"/>
                <a:gd name="T45" fmla="*/ 176 h 254"/>
                <a:gd name="T46" fmla="*/ 172 w 310"/>
                <a:gd name="T47" fmla="*/ 159 h 254"/>
                <a:gd name="T48" fmla="*/ 169 w 310"/>
                <a:gd name="T49" fmla="*/ 138 h 254"/>
                <a:gd name="T50" fmla="*/ 163 w 310"/>
                <a:gd name="T51" fmla="*/ 129 h 254"/>
                <a:gd name="T52" fmla="*/ 175 w 310"/>
                <a:gd name="T53" fmla="*/ 125 h 254"/>
                <a:gd name="T54" fmla="*/ 184 w 310"/>
                <a:gd name="T55" fmla="*/ 137 h 254"/>
                <a:gd name="T56" fmla="*/ 186 w 310"/>
                <a:gd name="T57" fmla="*/ 147 h 254"/>
                <a:gd name="T58" fmla="*/ 196 w 310"/>
                <a:gd name="T59" fmla="*/ 144 h 254"/>
                <a:gd name="T60" fmla="*/ 228 w 310"/>
                <a:gd name="T61" fmla="*/ 126 h 254"/>
                <a:gd name="T62" fmla="*/ 220 w 310"/>
                <a:gd name="T63" fmla="*/ 110 h 254"/>
                <a:gd name="T64" fmla="*/ 195 w 310"/>
                <a:gd name="T65" fmla="*/ 92 h 254"/>
                <a:gd name="T66" fmla="*/ 199 w 310"/>
                <a:gd name="T67" fmla="*/ 80 h 254"/>
                <a:gd name="T68" fmla="*/ 208 w 310"/>
                <a:gd name="T69" fmla="*/ 77 h 254"/>
                <a:gd name="T70" fmla="*/ 190 w 310"/>
                <a:gd name="T71" fmla="*/ 47 h 254"/>
                <a:gd name="T72" fmla="*/ 175 w 310"/>
                <a:gd name="T73" fmla="*/ 44 h 254"/>
                <a:gd name="T74" fmla="*/ 166 w 310"/>
                <a:gd name="T75" fmla="*/ 41 h 254"/>
                <a:gd name="T76" fmla="*/ 151 w 310"/>
                <a:gd name="T77" fmla="*/ 25 h 254"/>
                <a:gd name="T78" fmla="*/ 117 w 310"/>
                <a:gd name="T79" fmla="*/ 34 h 254"/>
                <a:gd name="T80" fmla="*/ 126 w 310"/>
                <a:gd name="T81" fmla="*/ 19 h 254"/>
                <a:gd name="T82" fmla="*/ 104 w 310"/>
                <a:gd name="T83" fmla="*/ 13 h 254"/>
                <a:gd name="T84" fmla="*/ 89 w 310"/>
                <a:gd name="T85" fmla="*/ 14 h 254"/>
                <a:gd name="T86" fmla="*/ 50 w 310"/>
                <a:gd name="T87" fmla="*/ 7 h 2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310" h="254">
                  <a:moveTo>
                    <a:pt x="67" y="9"/>
                  </a:moveTo>
                  <a:cubicBezTo>
                    <a:pt x="63" y="15"/>
                    <a:pt x="51" y="23"/>
                    <a:pt x="51" y="23"/>
                  </a:cubicBezTo>
                  <a:cubicBezTo>
                    <a:pt x="43" y="34"/>
                    <a:pt x="33" y="35"/>
                    <a:pt x="21" y="39"/>
                  </a:cubicBezTo>
                  <a:cubicBezTo>
                    <a:pt x="0" y="71"/>
                    <a:pt x="30" y="74"/>
                    <a:pt x="53" y="77"/>
                  </a:cubicBezTo>
                  <a:cubicBezTo>
                    <a:pt x="61" y="89"/>
                    <a:pt x="63" y="87"/>
                    <a:pt x="79" y="85"/>
                  </a:cubicBezTo>
                  <a:cubicBezTo>
                    <a:pt x="88" y="88"/>
                    <a:pt x="93" y="96"/>
                    <a:pt x="103" y="99"/>
                  </a:cubicBezTo>
                  <a:cubicBezTo>
                    <a:pt x="117" y="96"/>
                    <a:pt x="116" y="89"/>
                    <a:pt x="127" y="85"/>
                  </a:cubicBezTo>
                  <a:cubicBezTo>
                    <a:pt x="134" y="90"/>
                    <a:pt x="138" y="94"/>
                    <a:pt x="143" y="101"/>
                  </a:cubicBezTo>
                  <a:cubicBezTo>
                    <a:pt x="140" y="116"/>
                    <a:pt x="134" y="117"/>
                    <a:pt x="149" y="127"/>
                  </a:cubicBezTo>
                  <a:cubicBezTo>
                    <a:pt x="161" y="144"/>
                    <a:pt x="126" y="147"/>
                    <a:pt x="115" y="151"/>
                  </a:cubicBezTo>
                  <a:cubicBezTo>
                    <a:pt x="109" y="160"/>
                    <a:pt x="100" y="169"/>
                    <a:pt x="89" y="173"/>
                  </a:cubicBezTo>
                  <a:cubicBezTo>
                    <a:pt x="81" y="172"/>
                    <a:pt x="76" y="171"/>
                    <a:pt x="69" y="169"/>
                  </a:cubicBezTo>
                  <a:cubicBezTo>
                    <a:pt x="65" y="168"/>
                    <a:pt x="57" y="165"/>
                    <a:pt x="57" y="165"/>
                  </a:cubicBezTo>
                  <a:cubicBezTo>
                    <a:pt x="46" y="169"/>
                    <a:pt x="46" y="177"/>
                    <a:pt x="43" y="187"/>
                  </a:cubicBezTo>
                  <a:cubicBezTo>
                    <a:pt x="42" y="191"/>
                    <a:pt x="39" y="199"/>
                    <a:pt x="39" y="199"/>
                  </a:cubicBezTo>
                  <a:cubicBezTo>
                    <a:pt x="50" y="203"/>
                    <a:pt x="61" y="204"/>
                    <a:pt x="73" y="205"/>
                  </a:cubicBezTo>
                  <a:cubicBezTo>
                    <a:pt x="82" y="203"/>
                    <a:pt x="86" y="201"/>
                    <a:pt x="95" y="203"/>
                  </a:cubicBezTo>
                  <a:cubicBezTo>
                    <a:pt x="107" y="211"/>
                    <a:pt x="111" y="218"/>
                    <a:pt x="115" y="231"/>
                  </a:cubicBezTo>
                  <a:cubicBezTo>
                    <a:pt x="116" y="235"/>
                    <a:pt x="123" y="234"/>
                    <a:pt x="127" y="235"/>
                  </a:cubicBezTo>
                  <a:cubicBezTo>
                    <a:pt x="131" y="236"/>
                    <a:pt x="139" y="239"/>
                    <a:pt x="139" y="239"/>
                  </a:cubicBezTo>
                  <a:cubicBezTo>
                    <a:pt x="144" y="246"/>
                    <a:pt x="147" y="248"/>
                    <a:pt x="155" y="251"/>
                  </a:cubicBezTo>
                  <a:cubicBezTo>
                    <a:pt x="169" y="250"/>
                    <a:pt x="187" y="254"/>
                    <a:pt x="181" y="237"/>
                  </a:cubicBezTo>
                  <a:cubicBezTo>
                    <a:pt x="184" y="220"/>
                    <a:pt x="192" y="228"/>
                    <a:pt x="203" y="235"/>
                  </a:cubicBezTo>
                  <a:cubicBezTo>
                    <a:pt x="224" y="233"/>
                    <a:pt x="224" y="232"/>
                    <a:pt x="229" y="213"/>
                  </a:cubicBezTo>
                  <a:cubicBezTo>
                    <a:pt x="229" y="211"/>
                    <a:pt x="229" y="192"/>
                    <a:pt x="225" y="185"/>
                  </a:cubicBezTo>
                  <a:cubicBezTo>
                    <a:pt x="223" y="181"/>
                    <a:pt x="217" y="173"/>
                    <a:pt x="217" y="173"/>
                  </a:cubicBezTo>
                  <a:cubicBezTo>
                    <a:pt x="220" y="163"/>
                    <a:pt x="224" y="165"/>
                    <a:pt x="233" y="167"/>
                  </a:cubicBezTo>
                  <a:cubicBezTo>
                    <a:pt x="240" y="172"/>
                    <a:pt x="242" y="175"/>
                    <a:pt x="245" y="183"/>
                  </a:cubicBezTo>
                  <a:cubicBezTo>
                    <a:pt x="246" y="188"/>
                    <a:pt x="244" y="193"/>
                    <a:pt x="247" y="197"/>
                  </a:cubicBezTo>
                  <a:cubicBezTo>
                    <a:pt x="250" y="201"/>
                    <a:pt x="256" y="194"/>
                    <a:pt x="261" y="193"/>
                  </a:cubicBezTo>
                  <a:cubicBezTo>
                    <a:pt x="276" y="188"/>
                    <a:pt x="290" y="178"/>
                    <a:pt x="303" y="169"/>
                  </a:cubicBezTo>
                  <a:cubicBezTo>
                    <a:pt x="310" y="158"/>
                    <a:pt x="302" y="153"/>
                    <a:pt x="293" y="147"/>
                  </a:cubicBezTo>
                  <a:cubicBezTo>
                    <a:pt x="281" y="129"/>
                    <a:pt x="283" y="126"/>
                    <a:pt x="259" y="123"/>
                  </a:cubicBezTo>
                  <a:cubicBezTo>
                    <a:pt x="256" y="115"/>
                    <a:pt x="257" y="111"/>
                    <a:pt x="265" y="107"/>
                  </a:cubicBezTo>
                  <a:cubicBezTo>
                    <a:pt x="269" y="105"/>
                    <a:pt x="277" y="103"/>
                    <a:pt x="277" y="103"/>
                  </a:cubicBezTo>
                  <a:cubicBezTo>
                    <a:pt x="287" y="88"/>
                    <a:pt x="269" y="66"/>
                    <a:pt x="253" y="63"/>
                  </a:cubicBezTo>
                  <a:cubicBezTo>
                    <a:pt x="239" y="60"/>
                    <a:pt x="244" y="62"/>
                    <a:pt x="233" y="59"/>
                  </a:cubicBezTo>
                  <a:cubicBezTo>
                    <a:pt x="229" y="58"/>
                    <a:pt x="221" y="55"/>
                    <a:pt x="221" y="55"/>
                  </a:cubicBezTo>
                  <a:cubicBezTo>
                    <a:pt x="200" y="60"/>
                    <a:pt x="217" y="38"/>
                    <a:pt x="201" y="33"/>
                  </a:cubicBezTo>
                  <a:cubicBezTo>
                    <a:pt x="185" y="35"/>
                    <a:pt x="169" y="36"/>
                    <a:pt x="155" y="45"/>
                  </a:cubicBezTo>
                  <a:cubicBezTo>
                    <a:pt x="145" y="30"/>
                    <a:pt x="152" y="30"/>
                    <a:pt x="167" y="25"/>
                  </a:cubicBezTo>
                  <a:cubicBezTo>
                    <a:pt x="163" y="10"/>
                    <a:pt x="155" y="15"/>
                    <a:pt x="139" y="17"/>
                  </a:cubicBezTo>
                  <a:cubicBezTo>
                    <a:pt x="131" y="20"/>
                    <a:pt x="127" y="22"/>
                    <a:pt x="119" y="19"/>
                  </a:cubicBezTo>
                  <a:cubicBezTo>
                    <a:pt x="106" y="0"/>
                    <a:pt x="74" y="29"/>
                    <a:pt x="67" y="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2" name="Freeform 30"/>
            <p:cNvSpPr>
              <a:spLocks/>
            </p:cNvSpPr>
            <p:nvPr/>
          </p:nvSpPr>
          <p:spPr bwMode="invGray">
            <a:xfrm>
              <a:off x="1709" y="1987"/>
              <a:ext cx="44" cy="37"/>
            </a:xfrm>
            <a:custGeom>
              <a:avLst/>
              <a:gdLst>
                <a:gd name="T0" fmla="*/ 19 w 59"/>
                <a:gd name="T1" fmla="*/ 0 h 50"/>
                <a:gd name="T2" fmla="*/ 0 w 59"/>
                <a:gd name="T3" fmla="*/ 7 h 50"/>
                <a:gd name="T4" fmla="*/ 22 w 59"/>
                <a:gd name="T5" fmla="*/ 30 h 50"/>
                <a:gd name="T6" fmla="*/ 36 w 59"/>
                <a:gd name="T7" fmla="*/ 37 h 50"/>
                <a:gd name="T8" fmla="*/ 43 w 59"/>
                <a:gd name="T9" fmla="*/ 21 h 50"/>
                <a:gd name="T10" fmla="*/ 33 w 59"/>
                <a:gd name="T11" fmla="*/ 6 h 50"/>
                <a:gd name="T12" fmla="*/ 19 w 59"/>
                <a:gd name="T13" fmla="*/ 0 h 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9" h="50">
                  <a:moveTo>
                    <a:pt x="26" y="0"/>
                  </a:moveTo>
                  <a:cubicBezTo>
                    <a:pt x="13" y="2"/>
                    <a:pt x="7" y="0"/>
                    <a:pt x="0" y="10"/>
                  </a:cubicBezTo>
                  <a:cubicBezTo>
                    <a:pt x="4" y="22"/>
                    <a:pt x="18" y="36"/>
                    <a:pt x="30" y="40"/>
                  </a:cubicBezTo>
                  <a:cubicBezTo>
                    <a:pt x="37" y="42"/>
                    <a:pt x="48" y="50"/>
                    <a:pt x="48" y="50"/>
                  </a:cubicBezTo>
                  <a:cubicBezTo>
                    <a:pt x="57" y="44"/>
                    <a:pt x="55" y="37"/>
                    <a:pt x="58" y="28"/>
                  </a:cubicBezTo>
                  <a:cubicBezTo>
                    <a:pt x="55" y="11"/>
                    <a:pt x="59" y="18"/>
                    <a:pt x="44" y="8"/>
                  </a:cubicBezTo>
                  <a:cubicBezTo>
                    <a:pt x="42" y="6"/>
                    <a:pt x="26" y="5"/>
                    <a:pt x="2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3" name="Freeform 31"/>
            <p:cNvSpPr>
              <a:spLocks/>
            </p:cNvSpPr>
            <p:nvPr/>
          </p:nvSpPr>
          <p:spPr bwMode="invGray">
            <a:xfrm>
              <a:off x="1625" y="2057"/>
              <a:ext cx="65" cy="42"/>
            </a:xfrm>
            <a:custGeom>
              <a:avLst/>
              <a:gdLst>
                <a:gd name="T0" fmla="*/ 33 w 86"/>
                <a:gd name="T1" fmla="*/ 5 h 57"/>
                <a:gd name="T2" fmla="*/ 18 w 86"/>
                <a:gd name="T3" fmla="*/ 18 h 57"/>
                <a:gd name="T4" fmla="*/ 3 w 86"/>
                <a:gd name="T5" fmla="*/ 20 h 57"/>
                <a:gd name="T6" fmla="*/ 12 w 86"/>
                <a:gd name="T7" fmla="*/ 42 h 57"/>
                <a:gd name="T8" fmla="*/ 56 w 86"/>
                <a:gd name="T9" fmla="*/ 26 h 57"/>
                <a:gd name="T10" fmla="*/ 65 w 86"/>
                <a:gd name="T11" fmla="*/ 13 h 57"/>
                <a:gd name="T12" fmla="*/ 42 w 86"/>
                <a:gd name="T13" fmla="*/ 5 h 57"/>
                <a:gd name="T14" fmla="*/ 33 w 86"/>
                <a:gd name="T15" fmla="*/ 5 h 5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6" h="57">
                  <a:moveTo>
                    <a:pt x="44" y="7"/>
                  </a:moveTo>
                  <a:cubicBezTo>
                    <a:pt x="39" y="14"/>
                    <a:pt x="31" y="20"/>
                    <a:pt x="24" y="25"/>
                  </a:cubicBezTo>
                  <a:cubicBezTo>
                    <a:pt x="16" y="19"/>
                    <a:pt x="12" y="22"/>
                    <a:pt x="4" y="27"/>
                  </a:cubicBezTo>
                  <a:cubicBezTo>
                    <a:pt x="0" y="38"/>
                    <a:pt x="4" y="53"/>
                    <a:pt x="16" y="57"/>
                  </a:cubicBezTo>
                  <a:cubicBezTo>
                    <a:pt x="33" y="51"/>
                    <a:pt x="60" y="45"/>
                    <a:pt x="74" y="35"/>
                  </a:cubicBezTo>
                  <a:cubicBezTo>
                    <a:pt x="78" y="29"/>
                    <a:pt x="86" y="17"/>
                    <a:pt x="86" y="17"/>
                  </a:cubicBezTo>
                  <a:cubicBezTo>
                    <a:pt x="80" y="0"/>
                    <a:pt x="74" y="5"/>
                    <a:pt x="56" y="7"/>
                  </a:cubicBezTo>
                  <a:cubicBezTo>
                    <a:pt x="43" y="11"/>
                    <a:pt x="44" y="15"/>
                    <a:pt x="44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4" name="Freeform 32"/>
            <p:cNvSpPr>
              <a:spLocks/>
            </p:cNvSpPr>
            <p:nvPr/>
          </p:nvSpPr>
          <p:spPr bwMode="invGray">
            <a:xfrm>
              <a:off x="1693" y="2065"/>
              <a:ext cx="54" cy="25"/>
            </a:xfrm>
            <a:custGeom>
              <a:avLst/>
              <a:gdLst>
                <a:gd name="T0" fmla="*/ 30 w 73"/>
                <a:gd name="T1" fmla="*/ 0 h 34"/>
                <a:gd name="T2" fmla="*/ 7 w 73"/>
                <a:gd name="T3" fmla="*/ 12 h 34"/>
                <a:gd name="T4" fmla="*/ 18 w 73"/>
                <a:gd name="T5" fmla="*/ 25 h 34"/>
                <a:gd name="T6" fmla="*/ 38 w 73"/>
                <a:gd name="T7" fmla="*/ 21 h 34"/>
                <a:gd name="T8" fmla="*/ 47 w 73"/>
                <a:gd name="T9" fmla="*/ 15 h 34"/>
                <a:gd name="T10" fmla="*/ 30 w 73"/>
                <a:gd name="T11" fmla="*/ 0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34">
                  <a:moveTo>
                    <a:pt x="40" y="0"/>
                  </a:moveTo>
                  <a:cubicBezTo>
                    <a:pt x="30" y="6"/>
                    <a:pt x="20" y="10"/>
                    <a:pt x="10" y="16"/>
                  </a:cubicBezTo>
                  <a:cubicBezTo>
                    <a:pt x="0" y="31"/>
                    <a:pt x="13" y="30"/>
                    <a:pt x="24" y="34"/>
                  </a:cubicBezTo>
                  <a:cubicBezTo>
                    <a:pt x="44" y="31"/>
                    <a:pt x="35" y="34"/>
                    <a:pt x="52" y="28"/>
                  </a:cubicBezTo>
                  <a:cubicBezTo>
                    <a:pt x="57" y="26"/>
                    <a:pt x="64" y="20"/>
                    <a:pt x="64" y="20"/>
                  </a:cubicBezTo>
                  <a:cubicBezTo>
                    <a:pt x="73" y="7"/>
                    <a:pt x="48" y="8"/>
                    <a:pt x="4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5" name="Freeform 33"/>
            <p:cNvSpPr>
              <a:spLocks/>
            </p:cNvSpPr>
            <p:nvPr/>
          </p:nvSpPr>
          <p:spPr bwMode="invGray">
            <a:xfrm>
              <a:off x="1664" y="2029"/>
              <a:ext cx="64" cy="34"/>
            </a:xfrm>
            <a:custGeom>
              <a:avLst/>
              <a:gdLst>
                <a:gd name="T0" fmla="*/ 44 w 85"/>
                <a:gd name="T1" fmla="*/ 8 h 45"/>
                <a:gd name="T2" fmla="*/ 21 w 85"/>
                <a:gd name="T3" fmla="*/ 3 h 45"/>
                <a:gd name="T4" fmla="*/ 0 w 85"/>
                <a:gd name="T5" fmla="*/ 14 h 45"/>
                <a:gd name="T6" fmla="*/ 30 w 85"/>
                <a:gd name="T7" fmla="*/ 24 h 45"/>
                <a:gd name="T8" fmla="*/ 48 w 85"/>
                <a:gd name="T9" fmla="*/ 30 h 45"/>
                <a:gd name="T10" fmla="*/ 63 w 85"/>
                <a:gd name="T11" fmla="*/ 14 h 45"/>
                <a:gd name="T12" fmla="*/ 62 w 85"/>
                <a:gd name="T13" fmla="*/ 5 h 45"/>
                <a:gd name="T14" fmla="*/ 48 w 85"/>
                <a:gd name="T15" fmla="*/ 0 h 45"/>
                <a:gd name="T16" fmla="*/ 44 w 85"/>
                <a:gd name="T17" fmla="*/ 8 h 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5" h="45">
                  <a:moveTo>
                    <a:pt x="58" y="10"/>
                  </a:moveTo>
                  <a:cubicBezTo>
                    <a:pt x="39" y="16"/>
                    <a:pt x="45" y="10"/>
                    <a:pt x="28" y="4"/>
                  </a:cubicBezTo>
                  <a:cubicBezTo>
                    <a:pt x="7" y="6"/>
                    <a:pt x="5" y="2"/>
                    <a:pt x="0" y="18"/>
                  </a:cubicBezTo>
                  <a:cubicBezTo>
                    <a:pt x="5" y="34"/>
                    <a:pt x="26" y="31"/>
                    <a:pt x="40" y="32"/>
                  </a:cubicBezTo>
                  <a:cubicBezTo>
                    <a:pt x="50" y="42"/>
                    <a:pt x="49" y="45"/>
                    <a:pt x="64" y="40"/>
                  </a:cubicBezTo>
                  <a:cubicBezTo>
                    <a:pt x="69" y="32"/>
                    <a:pt x="77" y="25"/>
                    <a:pt x="84" y="18"/>
                  </a:cubicBezTo>
                  <a:cubicBezTo>
                    <a:pt x="83" y="14"/>
                    <a:pt x="85" y="9"/>
                    <a:pt x="82" y="6"/>
                  </a:cubicBezTo>
                  <a:cubicBezTo>
                    <a:pt x="78" y="1"/>
                    <a:pt x="64" y="0"/>
                    <a:pt x="64" y="0"/>
                  </a:cubicBezTo>
                  <a:cubicBezTo>
                    <a:pt x="56" y="3"/>
                    <a:pt x="47" y="21"/>
                    <a:pt x="58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6" name="Freeform 34"/>
            <p:cNvSpPr>
              <a:spLocks/>
            </p:cNvSpPr>
            <p:nvPr/>
          </p:nvSpPr>
          <p:spPr bwMode="invGray">
            <a:xfrm>
              <a:off x="1637" y="1997"/>
              <a:ext cx="44" cy="24"/>
            </a:xfrm>
            <a:custGeom>
              <a:avLst/>
              <a:gdLst>
                <a:gd name="T0" fmla="*/ 12 w 58"/>
                <a:gd name="T1" fmla="*/ 3 h 31"/>
                <a:gd name="T2" fmla="*/ 0 w 58"/>
                <a:gd name="T3" fmla="*/ 14 h 31"/>
                <a:gd name="T4" fmla="*/ 15 w 58"/>
                <a:gd name="T5" fmla="*/ 22 h 31"/>
                <a:gd name="T6" fmla="*/ 21 w 58"/>
                <a:gd name="T7" fmla="*/ 15 h 31"/>
                <a:gd name="T8" fmla="*/ 39 w 58"/>
                <a:gd name="T9" fmla="*/ 9 h 31"/>
                <a:gd name="T10" fmla="*/ 33 w 58"/>
                <a:gd name="T11" fmla="*/ 0 h 31"/>
                <a:gd name="T12" fmla="*/ 12 w 58"/>
                <a:gd name="T13" fmla="*/ 3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8" h="31">
                  <a:moveTo>
                    <a:pt x="16" y="4"/>
                  </a:moveTo>
                  <a:cubicBezTo>
                    <a:pt x="2" y="13"/>
                    <a:pt x="7" y="8"/>
                    <a:pt x="0" y="18"/>
                  </a:cubicBezTo>
                  <a:cubicBezTo>
                    <a:pt x="5" y="26"/>
                    <a:pt x="11" y="25"/>
                    <a:pt x="20" y="28"/>
                  </a:cubicBezTo>
                  <a:cubicBezTo>
                    <a:pt x="36" y="23"/>
                    <a:pt x="17" y="31"/>
                    <a:pt x="28" y="20"/>
                  </a:cubicBezTo>
                  <a:cubicBezTo>
                    <a:pt x="33" y="15"/>
                    <a:pt x="46" y="13"/>
                    <a:pt x="52" y="12"/>
                  </a:cubicBezTo>
                  <a:cubicBezTo>
                    <a:pt x="58" y="3"/>
                    <a:pt x="53" y="3"/>
                    <a:pt x="44" y="0"/>
                  </a:cubicBezTo>
                  <a:cubicBezTo>
                    <a:pt x="38" y="1"/>
                    <a:pt x="20" y="8"/>
                    <a:pt x="16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7" name="Freeform 35"/>
            <p:cNvSpPr>
              <a:spLocks/>
            </p:cNvSpPr>
            <p:nvPr/>
          </p:nvSpPr>
          <p:spPr bwMode="invGray">
            <a:xfrm>
              <a:off x="1751" y="2000"/>
              <a:ext cx="114" cy="77"/>
            </a:xfrm>
            <a:custGeom>
              <a:avLst/>
              <a:gdLst>
                <a:gd name="T0" fmla="*/ 29 w 152"/>
                <a:gd name="T1" fmla="*/ 0 h 102"/>
                <a:gd name="T2" fmla="*/ 11 w 152"/>
                <a:gd name="T3" fmla="*/ 5 h 102"/>
                <a:gd name="T4" fmla="*/ 3 w 152"/>
                <a:gd name="T5" fmla="*/ 29 h 102"/>
                <a:gd name="T6" fmla="*/ 9 w 152"/>
                <a:gd name="T7" fmla="*/ 42 h 102"/>
                <a:gd name="T8" fmla="*/ 0 w 152"/>
                <a:gd name="T9" fmla="*/ 54 h 102"/>
                <a:gd name="T10" fmla="*/ 42 w 152"/>
                <a:gd name="T11" fmla="*/ 65 h 102"/>
                <a:gd name="T12" fmla="*/ 62 w 152"/>
                <a:gd name="T13" fmla="*/ 69 h 102"/>
                <a:gd name="T14" fmla="*/ 114 w 152"/>
                <a:gd name="T15" fmla="*/ 65 h 102"/>
                <a:gd name="T16" fmla="*/ 57 w 152"/>
                <a:gd name="T17" fmla="*/ 53 h 102"/>
                <a:gd name="T18" fmla="*/ 41 w 152"/>
                <a:gd name="T19" fmla="*/ 47 h 102"/>
                <a:gd name="T20" fmla="*/ 33 w 152"/>
                <a:gd name="T21" fmla="*/ 39 h 102"/>
                <a:gd name="T22" fmla="*/ 38 w 152"/>
                <a:gd name="T23" fmla="*/ 26 h 102"/>
                <a:gd name="T24" fmla="*/ 29 w 152"/>
                <a:gd name="T25" fmla="*/ 0 h 1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52" h="102">
                  <a:moveTo>
                    <a:pt x="38" y="0"/>
                  </a:moveTo>
                  <a:cubicBezTo>
                    <a:pt x="22" y="5"/>
                    <a:pt x="30" y="3"/>
                    <a:pt x="14" y="6"/>
                  </a:cubicBezTo>
                  <a:cubicBezTo>
                    <a:pt x="18" y="22"/>
                    <a:pt x="22" y="32"/>
                    <a:pt x="4" y="38"/>
                  </a:cubicBezTo>
                  <a:cubicBezTo>
                    <a:pt x="1" y="47"/>
                    <a:pt x="7" y="49"/>
                    <a:pt x="12" y="56"/>
                  </a:cubicBezTo>
                  <a:cubicBezTo>
                    <a:pt x="10" y="65"/>
                    <a:pt x="9" y="69"/>
                    <a:pt x="0" y="72"/>
                  </a:cubicBezTo>
                  <a:cubicBezTo>
                    <a:pt x="5" y="88"/>
                    <a:pt x="45" y="85"/>
                    <a:pt x="56" y="86"/>
                  </a:cubicBezTo>
                  <a:cubicBezTo>
                    <a:pt x="72" y="97"/>
                    <a:pt x="63" y="95"/>
                    <a:pt x="82" y="92"/>
                  </a:cubicBezTo>
                  <a:cubicBezTo>
                    <a:pt x="86" y="92"/>
                    <a:pt x="147" y="102"/>
                    <a:pt x="152" y="86"/>
                  </a:cubicBezTo>
                  <a:cubicBezTo>
                    <a:pt x="123" y="66"/>
                    <a:pt x="128" y="72"/>
                    <a:pt x="76" y="70"/>
                  </a:cubicBezTo>
                  <a:cubicBezTo>
                    <a:pt x="62" y="56"/>
                    <a:pt x="81" y="73"/>
                    <a:pt x="54" y="62"/>
                  </a:cubicBezTo>
                  <a:cubicBezTo>
                    <a:pt x="50" y="60"/>
                    <a:pt x="48" y="55"/>
                    <a:pt x="44" y="52"/>
                  </a:cubicBezTo>
                  <a:cubicBezTo>
                    <a:pt x="41" y="43"/>
                    <a:pt x="42" y="39"/>
                    <a:pt x="50" y="34"/>
                  </a:cubicBezTo>
                  <a:cubicBezTo>
                    <a:pt x="52" y="27"/>
                    <a:pt x="42" y="9"/>
                    <a:pt x="3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8" name="Freeform 36"/>
            <p:cNvSpPr>
              <a:spLocks/>
            </p:cNvSpPr>
            <p:nvPr/>
          </p:nvSpPr>
          <p:spPr bwMode="invGray">
            <a:xfrm>
              <a:off x="664" y="2245"/>
              <a:ext cx="25" cy="15"/>
            </a:xfrm>
            <a:custGeom>
              <a:avLst/>
              <a:gdLst>
                <a:gd name="T0" fmla="*/ 25 w 34"/>
                <a:gd name="T1" fmla="*/ 0 h 20"/>
                <a:gd name="T2" fmla="*/ 18 w 34"/>
                <a:gd name="T3" fmla="*/ 15 h 20"/>
                <a:gd name="T4" fmla="*/ 3 w 34"/>
                <a:gd name="T5" fmla="*/ 14 h 20"/>
                <a:gd name="T6" fmla="*/ 3 w 34"/>
                <a:gd name="T7" fmla="*/ 5 h 20"/>
                <a:gd name="T8" fmla="*/ 25 w 34"/>
                <a:gd name="T9" fmla="*/ 0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20">
                  <a:moveTo>
                    <a:pt x="34" y="0"/>
                  </a:moveTo>
                  <a:cubicBezTo>
                    <a:pt x="32" y="10"/>
                    <a:pt x="34" y="17"/>
                    <a:pt x="24" y="20"/>
                  </a:cubicBezTo>
                  <a:cubicBezTo>
                    <a:pt x="17" y="19"/>
                    <a:pt x="10" y="20"/>
                    <a:pt x="4" y="18"/>
                  </a:cubicBezTo>
                  <a:cubicBezTo>
                    <a:pt x="0" y="17"/>
                    <a:pt x="2" y="7"/>
                    <a:pt x="4" y="6"/>
                  </a:cubicBezTo>
                  <a:cubicBezTo>
                    <a:pt x="12" y="0"/>
                    <a:pt x="24" y="0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29" name="Freeform 37"/>
            <p:cNvSpPr>
              <a:spLocks/>
            </p:cNvSpPr>
            <p:nvPr/>
          </p:nvSpPr>
          <p:spPr bwMode="invGray">
            <a:xfrm>
              <a:off x="1421" y="2756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10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0" name="Freeform 38"/>
            <p:cNvSpPr>
              <a:spLocks/>
            </p:cNvSpPr>
            <p:nvPr/>
          </p:nvSpPr>
          <p:spPr bwMode="invGray">
            <a:xfrm>
              <a:off x="1424" y="2781"/>
              <a:ext cx="16" cy="12"/>
            </a:xfrm>
            <a:custGeom>
              <a:avLst/>
              <a:gdLst>
                <a:gd name="T0" fmla="*/ 2 w 21"/>
                <a:gd name="T1" fmla="*/ 0 h 16"/>
                <a:gd name="T2" fmla="*/ 10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1" name="Freeform 39"/>
            <p:cNvSpPr>
              <a:spLocks/>
            </p:cNvSpPr>
            <p:nvPr/>
          </p:nvSpPr>
          <p:spPr bwMode="invGray">
            <a:xfrm>
              <a:off x="1628" y="2913"/>
              <a:ext cx="15" cy="12"/>
            </a:xfrm>
            <a:custGeom>
              <a:avLst/>
              <a:gdLst>
                <a:gd name="T0" fmla="*/ 2 w 21"/>
                <a:gd name="T1" fmla="*/ 0 h 16"/>
                <a:gd name="T2" fmla="*/ 9 w 21"/>
                <a:gd name="T3" fmla="*/ 12 h 16"/>
                <a:gd name="T4" fmla="*/ 2 w 21"/>
                <a:gd name="T5" fmla="*/ 0 h 1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" h="16">
                  <a:moveTo>
                    <a:pt x="3" y="0"/>
                  </a:moveTo>
                  <a:cubicBezTo>
                    <a:pt x="0" y="9"/>
                    <a:pt x="6" y="11"/>
                    <a:pt x="13" y="16"/>
                  </a:cubicBezTo>
                  <a:cubicBezTo>
                    <a:pt x="21" y="4"/>
                    <a:pt x="16" y="2"/>
                    <a:pt x="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2" name="Freeform 40"/>
            <p:cNvSpPr>
              <a:spLocks/>
            </p:cNvSpPr>
            <p:nvPr/>
          </p:nvSpPr>
          <p:spPr bwMode="invGray">
            <a:xfrm>
              <a:off x="1752" y="2429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3" name="Freeform 41"/>
            <p:cNvSpPr>
              <a:spLocks/>
            </p:cNvSpPr>
            <p:nvPr/>
          </p:nvSpPr>
          <p:spPr bwMode="invGray">
            <a:xfrm>
              <a:off x="1652" y="2224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4" name="Freeform 42"/>
            <p:cNvSpPr>
              <a:spLocks/>
            </p:cNvSpPr>
            <p:nvPr/>
          </p:nvSpPr>
          <p:spPr bwMode="invGray">
            <a:xfrm>
              <a:off x="1717" y="2045"/>
              <a:ext cx="39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1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5" name="Freeform 43"/>
            <p:cNvSpPr>
              <a:spLocks/>
            </p:cNvSpPr>
            <p:nvPr/>
          </p:nvSpPr>
          <p:spPr bwMode="invGray">
            <a:xfrm>
              <a:off x="1780" y="2153"/>
              <a:ext cx="38" cy="18"/>
            </a:xfrm>
            <a:custGeom>
              <a:avLst/>
              <a:gdLst>
                <a:gd name="T0" fmla="*/ 10 w 51"/>
                <a:gd name="T1" fmla="*/ 0 h 24"/>
                <a:gd name="T2" fmla="*/ 5 w 51"/>
                <a:gd name="T3" fmla="*/ 14 h 24"/>
                <a:gd name="T4" fmla="*/ 20 w 51"/>
                <a:gd name="T5" fmla="*/ 18 h 24"/>
                <a:gd name="T6" fmla="*/ 25 w 51"/>
                <a:gd name="T7" fmla="*/ 3 h 24"/>
                <a:gd name="T8" fmla="*/ 10 w 51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1" h="24">
                  <a:moveTo>
                    <a:pt x="13" y="0"/>
                  </a:moveTo>
                  <a:cubicBezTo>
                    <a:pt x="12" y="2"/>
                    <a:pt x="0" y="12"/>
                    <a:pt x="7" y="18"/>
                  </a:cubicBezTo>
                  <a:cubicBezTo>
                    <a:pt x="12" y="22"/>
                    <a:pt x="27" y="24"/>
                    <a:pt x="27" y="24"/>
                  </a:cubicBezTo>
                  <a:cubicBezTo>
                    <a:pt x="44" y="22"/>
                    <a:pt x="51" y="16"/>
                    <a:pt x="33" y="4"/>
                  </a:cubicBezTo>
                  <a:cubicBezTo>
                    <a:pt x="29" y="1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6" name="Freeform 44"/>
            <p:cNvSpPr>
              <a:spLocks/>
            </p:cNvSpPr>
            <p:nvPr/>
          </p:nvSpPr>
          <p:spPr bwMode="invGray">
            <a:xfrm>
              <a:off x="1796" y="1951"/>
              <a:ext cx="696" cy="346"/>
            </a:xfrm>
            <a:custGeom>
              <a:avLst/>
              <a:gdLst>
                <a:gd name="T0" fmla="*/ 21 w 929"/>
                <a:gd name="T1" fmla="*/ 42 h 462"/>
                <a:gd name="T2" fmla="*/ 4 w 929"/>
                <a:gd name="T3" fmla="*/ 69 h 462"/>
                <a:gd name="T4" fmla="*/ 27 w 929"/>
                <a:gd name="T5" fmla="*/ 75 h 462"/>
                <a:gd name="T6" fmla="*/ 12 w 929"/>
                <a:gd name="T7" fmla="*/ 87 h 462"/>
                <a:gd name="T8" fmla="*/ 78 w 929"/>
                <a:gd name="T9" fmla="*/ 102 h 462"/>
                <a:gd name="T10" fmla="*/ 106 w 929"/>
                <a:gd name="T11" fmla="*/ 97 h 462"/>
                <a:gd name="T12" fmla="*/ 187 w 929"/>
                <a:gd name="T13" fmla="*/ 58 h 462"/>
                <a:gd name="T14" fmla="*/ 225 w 929"/>
                <a:gd name="T15" fmla="*/ 49 h 462"/>
                <a:gd name="T16" fmla="*/ 243 w 929"/>
                <a:gd name="T17" fmla="*/ 60 h 462"/>
                <a:gd name="T18" fmla="*/ 204 w 929"/>
                <a:gd name="T19" fmla="*/ 66 h 462"/>
                <a:gd name="T20" fmla="*/ 181 w 929"/>
                <a:gd name="T21" fmla="*/ 84 h 462"/>
                <a:gd name="T22" fmla="*/ 190 w 929"/>
                <a:gd name="T23" fmla="*/ 90 h 462"/>
                <a:gd name="T24" fmla="*/ 195 w 929"/>
                <a:gd name="T25" fmla="*/ 118 h 462"/>
                <a:gd name="T26" fmla="*/ 262 w 929"/>
                <a:gd name="T27" fmla="*/ 144 h 462"/>
                <a:gd name="T28" fmla="*/ 252 w 929"/>
                <a:gd name="T29" fmla="*/ 157 h 462"/>
                <a:gd name="T30" fmla="*/ 276 w 929"/>
                <a:gd name="T31" fmla="*/ 184 h 462"/>
                <a:gd name="T32" fmla="*/ 261 w 929"/>
                <a:gd name="T33" fmla="*/ 199 h 462"/>
                <a:gd name="T34" fmla="*/ 243 w 929"/>
                <a:gd name="T35" fmla="*/ 220 h 462"/>
                <a:gd name="T36" fmla="*/ 220 w 929"/>
                <a:gd name="T37" fmla="*/ 243 h 462"/>
                <a:gd name="T38" fmla="*/ 219 w 929"/>
                <a:gd name="T39" fmla="*/ 315 h 462"/>
                <a:gd name="T40" fmla="*/ 249 w 929"/>
                <a:gd name="T41" fmla="*/ 334 h 462"/>
                <a:gd name="T42" fmla="*/ 291 w 929"/>
                <a:gd name="T43" fmla="*/ 336 h 462"/>
                <a:gd name="T44" fmla="*/ 309 w 929"/>
                <a:gd name="T45" fmla="*/ 316 h 462"/>
                <a:gd name="T46" fmla="*/ 379 w 929"/>
                <a:gd name="T47" fmla="*/ 267 h 462"/>
                <a:gd name="T48" fmla="*/ 429 w 929"/>
                <a:gd name="T49" fmla="*/ 250 h 462"/>
                <a:gd name="T50" fmla="*/ 484 w 929"/>
                <a:gd name="T51" fmla="*/ 231 h 462"/>
                <a:gd name="T52" fmla="*/ 539 w 929"/>
                <a:gd name="T53" fmla="*/ 217 h 462"/>
                <a:gd name="T54" fmla="*/ 571 w 929"/>
                <a:gd name="T55" fmla="*/ 195 h 462"/>
                <a:gd name="T56" fmla="*/ 599 w 929"/>
                <a:gd name="T57" fmla="*/ 150 h 462"/>
                <a:gd name="T58" fmla="*/ 601 w 929"/>
                <a:gd name="T59" fmla="*/ 115 h 462"/>
                <a:gd name="T60" fmla="*/ 601 w 929"/>
                <a:gd name="T61" fmla="*/ 93 h 462"/>
                <a:gd name="T62" fmla="*/ 623 w 929"/>
                <a:gd name="T63" fmla="*/ 67 h 462"/>
                <a:gd name="T64" fmla="*/ 656 w 929"/>
                <a:gd name="T65" fmla="*/ 70 h 462"/>
                <a:gd name="T66" fmla="*/ 691 w 929"/>
                <a:gd name="T67" fmla="*/ 39 h 462"/>
                <a:gd name="T68" fmla="*/ 665 w 929"/>
                <a:gd name="T69" fmla="*/ 42 h 462"/>
                <a:gd name="T70" fmla="*/ 635 w 929"/>
                <a:gd name="T71" fmla="*/ 34 h 462"/>
                <a:gd name="T72" fmla="*/ 595 w 929"/>
                <a:gd name="T73" fmla="*/ 16 h 462"/>
                <a:gd name="T74" fmla="*/ 481 w 929"/>
                <a:gd name="T75" fmla="*/ 19 h 462"/>
                <a:gd name="T76" fmla="*/ 438 w 929"/>
                <a:gd name="T77" fmla="*/ 28 h 462"/>
                <a:gd name="T78" fmla="*/ 417 w 929"/>
                <a:gd name="T79" fmla="*/ 28 h 462"/>
                <a:gd name="T80" fmla="*/ 387 w 929"/>
                <a:gd name="T81" fmla="*/ 40 h 462"/>
                <a:gd name="T82" fmla="*/ 358 w 929"/>
                <a:gd name="T83" fmla="*/ 22 h 462"/>
                <a:gd name="T84" fmla="*/ 324 w 929"/>
                <a:gd name="T85" fmla="*/ 30 h 462"/>
                <a:gd name="T86" fmla="*/ 274 w 929"/>
                <a:gd name="T87" fmla="*/ 39 h 462"/>
                <a:gd name="T88" fmla="*/ 307 w 929"/>
                <a:gd name="T89" fmla="*/ 28 h 462"/>
                <a:gd name="T90" fmla="*/ 264 w 929"/>
                <a:gd name="T91" fmla="*/ 6 h 462"/>
                <a:gd name="T92" fmla="*/ 250 w 929"/>
                <a:gd name="T93" fmla="*/ 1 h 462"/>
                <a:gd name="T94" fmla="*/ 235 w 929"/>
                <a:gd name="T95" fmla="*/ 6 h 462"/>
                <a:gd name="T96" fmla="*/ 180 w 929"/>
                <a:gd name="T97" fmla="*/ 12 h 462"/>
                <a:gd name="T98" fmla="*/ 120 w 929"/>
                <a:gd name="T99" fmla="*/ 21 h 462"/>
                <a:gd name="T100" fmla="*/ 81 w 929"/>
                <a:gd name="T101" fmla="*/ 19 h 462"/>
                <a:gd name="T102" fmla="*/ 85 w 929"/>
                <a:gd name="T103" fmla="*/ 51 h 462"/>
                <a:gd name="T104" fmla="*/ 78 w 929"/>
                <a:gd name="T105" fmla="*/ 39 h 462"/>
                <a:gd name="T106" fmla="*/ 45 w 929"/>
                <a:gd name="T107" fmla="*/ 31 h 46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929" h="462">
                  <a:moveTo>
                    <a:pt x="60" y="42"/>
                  </a:moveTo>
                  <a:cubicBezTo>
                    <a:pt x="40" y="45"/>
                    <a:pt x="42" y="46"/>
                    <a:pt x="28" y="56"/>
                  </a:cubicBezTo>
                  <a:cubicBezTo>
                    <a:pt x="26" y="74"/>
                    <a:pt x="27" y="75"/>
                    <a:pt x="10" y="78"/>
                  </a:cubicBezTo>
                  <a:cubicBezTo>
                    <a:pt x="4" y="82"/>
                    <a:pt x="0" y="82"/>
                    <a:pt x="6" y="92"/>
                  </a:cubicBezTo>
                  <a:cubicBezTo>
                    <a:pt x="10" y="98"/>
                    <a:pt x="21" y="96"/>
                    <a:pt x="28" y="98"/>
                  </a:cubicBezTo>
                  <a:cubicBezTo>
                    <a:pt x="31" y="99"/>
                    <a:pt x="36" y="100"/>
                    <a:pt x="36" y="100"/>
                  </a:cubicBezTo>
                  <a:cubicBezTo>
                    <a:pt x="47" y="99"/>
                    <a:pt x="69" y="97"/>
                    <a:pt x="50" y="110"/>
                  </a:cubicBezTo>
                  <a:cubicBezTo>
                    <a:pt x="37" y="108"/>
                    <a:pt x="24" y="104"/>
                    <a:pt x="16" y="116"/>
                  </a:cubicBezTo>
                  <a:cubicBezTo>
                    <a:pt x="24" y="141"/>
                    <a:pt x="68" y="125"/>
                    <a:pt x="94" y="126"/>
                  </a:cubicBezTo>
                  <a:cubicBezTo>
                    <a:pt x="98" y="129"/>
                    <a:pt x="100" y="134"/>
                    <a:pt x="104" y="136"/>
                  </a:cubicBezTo>
                  <a:cubicBezTo>
                    <a:pt x="108" y="138"/>
                    <a:pt x="116" y="140"/>
                    <a:pt x="116" y="140"/>
                  </a:cubicBezTo>
                  <a:cubicBezTo>
                    <a:pt x="129" y="138"/>
                    <a:pt x="133" y="139"/>
                    <a:pt x="142" y="130"/>
                  </a:cubicBezTo>
                  <a:cubicBezTo>
                    <a:pt x="151" y="104"/>
                    <a:pt x="179" y="110"/>
                    <a:pt x="202" y="102"/>
                  </a:cubicBezTo>
                  <a:cubicBezTo>
                    <a:pt x="219" y="96"/>
                    <a:pt x="233" y="84"/>
                    <a:pt x="250" y="78"/>
                  </a:cubicBezTo>
                  <a:cubicBezTo>
                    <a:pt x="260" y="75"/>
                    <a:pt x="269" y="74"/>
                    <a:pt x="280" y="72"/>
                  </a:cubicBezTo>
                  <a:cubicBezTo>
                    <a:pt x="287" y="71"/>
                    <a:pt x="300" y="66"/>
                    <a:pt x="300" y="66"/>
                  </a:cubicBezTo>
                  <a:cubicBezTo>
                    <a:pt x="311" y="49"/>
                    <a:pt x="336" y="54"/>
                    <a:pt x="354" y="60"/>
                  </a:cubicBezTo>
                  <a:cubicBezTo>
                    <a:pt x="367" y="79"/>
                    <a:pt x="335" y="79"/>
                    <a:pt x="324" y="80"/>
                  </a:cubicBezTo>
                  <a:cubicBezTo>
                    <a:pt x="312" y="83"/>
                    <a:pt x="306" y="93"/>
                    <a:pt x="292" y="96"/>
                  </a:cubicBezTo>
                  <a:cubicBezTo>
                    <a:pt x="284" y="94"/>
                    <a:pt x="279" y="90"/>
                    <a:pt x="272" y="88"/>
                  </a:cubicBezTo>
                  <a:cubicBezTo>
                    <a:pt x="253" y="91"/>
                    <a:pt x="232" y="96"/>
                    <a:pt x="214" y="102"/>
                  </a:cubicBezTo>
                  <a:cubicBezTo>
                    <a:pt x="223" y="108"/>
                    <a:pt x="231" y="109"/>
                    <a:pt x="242" y="112"/>
                  </a:cubicBezTo>
                  <a:cubicBezTo>
                    <a:pt x="245" y="113"/>
                    <a:pt x="250" y="114"/>
                    <a:pt x="250" y="114"/>
                  </a:cubicBezTo>
                  <a:cubicBezTo>
                    <a:pt x="251" y="116"/>
                    <a:pt x="255" y="118"/>
                    <a:pt x="254" y="120"/>
                  </a:cubicBezTo>
                  <a:cubicBezTo>
                    <a:pt x="252" y="124"/>
                    <a:pt x="242" y="128"/>
                    <a:pt x="242" y="128"/>
                  </a:cubicBezTo>
                  <a:cubicBezTo>
                    <a:pt x="233" y="141"/>
                    <a:pt x="247" y="154"/>
                    <a:pt x="260" y="158"/>
                  </a:cubicBezTo>
                  <a:cubicBezTo>
                    <a:pt x="282" y="155"/>
                    <a:pt x="295" y="151"/>
                    <a:pt x="318" y="150"/>
                  </a:cubicBezTo>
                  <a:cubicBezTo>
                    <a:pt x="334" y="155"/>
                    <a:pt x="345" y="176"/>
                    <a:pt x="350" y="192"/>
                  </a:cubicBezTo>
                  <a:cubicBezTo>
                    <a:pt x="349" y="195"/>
                    <a:pt x="350" y="199"/>
                    <a:pt x="348" y="202"/>
                  </a:cubicBezTo>
                  <a:cubicBezTo>
                    <a:pt x="345" y="206"/>
                    <a:pt x="336" y="210"/>
                    <a:pt x="336" y="210"/>
                  </a:cubicBezTo>
                  <a:cubicBezTo>
                    <a:pt x="327" y="224"/>
                    <a:pt x="332" y="235"/>
                    <a:pt x="348" y="240"/>
                  </a:cubicBezTo>
                  <a:cubicBezTo>
                    <a:pt x="358" y="237"/>
                    <a:pt x="362" y="237"/>
                    <a:pt x="368" y="246"/>
                  </a:cubicBezTo>
                  <a:cubicBezTo>
                    <a:pt x="360" y="252"/>
                    <a:pt x="346" y="246"/>
                    <a:pt x="338" y="252"/>
                  </a:cubicBezTo>
                  <a:cubicBezTo>
                    <a:pt x="326" y="260"/>
                    <a:pt x="346" y="265"/>
                    <a:pt x="348" y="266"/>
                  </a:cubicBezTo>
                  <a:cubicBezTo>
                    <a:pt x="352" y="278"/>
                    <a:pt x="347" y="279"/>
                    <a:pt x="336" y="286"/>
                  </a:cubicBezTo>
                  <a:cubicBezTo>
                    <a:pt x="332" y="289"/>
                    <a:pt x="324" y="294"/>
                    <a:pt x="324" y="294"/>
                  </a:cubicBezTo>
                  <a:cubicBezTo>
                    <a:pt x="315" y="308"/>
                    <a:pt x="320" y="303"/>
                    <a:pt x="310" y="310"/>
                  </a:cubicBezTo>
                  <a:cubicBezTo>
                    <a:pt x="306" y="316"/>
                    <a:pt x="294" y="324"/>
                    <a:pt x="294" y="324"/>
                  </a:cubicBezTo>
                  <a:cubicBezTo>
                    <a:pt x="285" y="338"/>
                    <a:pt x="288" y="331"/>
                    <a:pt x="284" y="342"/>
                  </a:cubicBezTo>
                  <a:cubicBezTo>
                    <a:pt x="285" y="374"/>
                    <a:pt x="283" y="393"/>
                    <a:pt x="292" y="420"/>
                  </a:cubicBezTo>
                  <a:cubicBezTo>
                    <a:pt x="295" y="429"/>
                    <a:pt x="307" y="435"/>
                    <a:pt x="314" y="440"/>
                  </a:cubicBezTo>
                  <a:cubicBezTo>
                    <a:pt x="319" y="444"/>
                    <a:pt x="332" y="446"/>
                    <a:pt x="332" y="446"/>
                  </a:cubicBezTo>
                  <a:cubicBezTo>
                    <a:pt x="340" y="457"/>
                    <a:pt x="345" y="459"/>
                    <a:pt x="358" y="462"/>
                  </a:cubicBezTo>
                  <a:cubicBezTo>
                    <a:pt x="376" y="459"/>
                    <a:pt x="375" y="457"/>
                    <a:pt x="388" y="448"/>
                  </a:cubicBezTo>
                  <a:cubicBezTo>
                    <a:pt x="390" y="441"/>
                    <a:pt x="394" y="435"/>
                    <a:pt x="400" y="430"/>
                  </a:cubicBezTo>
                  <a:cubicBezTo>
                    <a:pt x="404" y="427"/>
                    <a:pt x="412" y="422"/>
                    <a:pt x="412" y="422"/>
                  </a:cubicBezTo>
                  <a:cubicBezTo>
                    <a:pt x="417" y="415"/>
                    <a:pt x="451" y="367"/>
                    <a:pt x="458" y="364"/>
                  </a:cubicBezTo>
                  <a:cubicBezTo>
                    <a:pt x="475" y="356"/>
                    <a:pt x="486" y="357"/>
                    <a:pt x="506" y="356"/>
                  </a:cubicBezTo>
                  <a:cubicBezTo>
                    <a:pt x="525" y="350"/>
                    <a:pt x="533" y="342"/>
                    <a:pt x="554" y="340"/>
                  </a:cubicBezTo>
                  <a:cubicBezTo>
                    <a:pt x="560" y="338"/>
                    <a:pt x="566" y="336"/>
                    <a:pt x="572" y="334"/>
                  </a:cubicBezTo>
                  <a:cubicBezTo>
                    <a:pt x="576" y="333"/>
                    <a:pt x="584" y="330"/>
                    <a:pt x="584" y="330"/>
                  </a:cubicBezTo>
                  <a:cubicBezTo>
                    <a:pt x="603" y="311"/>
                    <a:pt x="618" y="310"/>
                    <a:pt x="646" y="308"/>
                  </a:cubicBezTo>
                  <a:cubicBezTo>
                    <a:pt x="665" y="304"/>
                    <a:pt x="684" y="303"/>
                    <a:pt x="704" y="302"/>
                  </a:cubicBezTo>
                  <a:cubicBezTo>
                    <a:pt x="712" y="299"/>
                    <a:pt x="712" y="293"/>
                    <a:pt x="720" y="290"/>
                  </a:cubicBezTo>
                  <a:cubicBezTo>
                    <a:pt x="732" y="285"/>
                    <a:pt x="743" y="285"/>
                    <a:pt x="754" y="278"/>
                  </a:cubicBezTo>
                  <a:cubicBezTo>
                    <a:pt x="756" y="271"/>
                    <a:pt x="760" y="267"/>
                    <a:pt x="762" y="260"/>
                  </a:cubicBezTo>
                  <a:cubicBezTo>
                    <a:pt x="763" y="247"/>
                    <a:pt x="762" y="233"/>
                    <a:pt x="764" y="220"/>
                  </a:cubicBezTo>
                  <a:cubicBezTo>
                    <a:pt x="764" y="219"/>
                    <a:pt x="794" y="204"/>
                    <a:pt x="800" y="200"/>
                  </a:cubicBezTo>
                  <a:cubicBezTo>
                    <a:pt x="807" y="189"/>
                    <a:pt x="808" y="186"/>
                    <a:pt x="820" y="182"/>
                  </a:cubicBezTo>
                  <a:cubicBezTo>
                    <a:pt x="825" y="166"/>
                    <a:pt x="814" y="162"/>
                    <a:pt x="802" y="154"/>
                  </a:cubicBezTo>
                  <a:cubicBezTo>
                    <a:pt x="797" y="151"/>
                    <a:pt x="790" y="142"/>
                    <a:pt x="790" y="142"/>
                  </a:cubicBezTo>
                  <a:cubicBezTo>
                    <a:pt x="786" y="131"/>
                    <a:pt x="792" y="127"/>
                    <a:pt x="802" y="124"/>
                  </a:cubicBezTo>
                  <a:cubicBezTo>
                    <a:pt x="810" y="116"/>
                    <a:pt x="813" y="98"/>
                    <a:pt x="820" y="94"/>
                  </a:cubicBezTo>
                  <a:cubicBezTo>
                    <a:pt x="824" y="92"/>
                    <a:pt x="832" y="90"/>
                    <a:pt x="832" y="90"/>
                  </a:cubicBezTo>
                  <a:cubicBezTo>
                    <a:pt x="844" y="92"/>
                    <a:pt x="848" y="92"/>
                    <a:pt x="856" y="100"/>
                  </a:cubicBezTo>
                  <a:cubicBezTo>
                    <a:pt x="863" y="98"/>
                    <a:pt x="876" y="94"/>
                    <a:pt x="876" y="94"/>
                  </a:cubicBezTo>
                  <a:cubicBezTo>
                    <a:pt x="889" y="81"/>
                    <a:pt x="906" y="77"/>
                    <a:pt x="924" y="74"/>
                  </a:cubicBezTo>
                  <a:cubicBezTo>
                    <a:pt x="929" y="67"/>
                    <a:pt x="929" y="58"/>
                    <a:pt x="922" y="52"/>
                  </a:cubicBezTo>
                  <a:cubicBezTo>
                    <a:pt x="918" y="49"/>
                    <a:pt x="910" y="44"/>
                    <a:pt x="910" y="44"/>
                  </a:cubicBezTo>
                  <a:cubicBezTo>
                    <a:pt x="894" y="47"/>
                    <a:pt x="899" y="49"/>
                    <a:pt x="888" y="56"/>
                  </a:cubicBezTo>
                  <a:cubicBezTo>
                    <a:pt x="884" y="58"/>
                    <a:pt x="876" y="60"/>
                    <a:pt x="876" y="60"/>
                  </a:cubicBezTo>
                  <a:cubicBezTo>
                    <a:pt x="853" y="59"/>
                    <a:pt x="810" y="59"/>
                    <a:pt x="848" y="46"/>
                  </a:cubicBezTo>
                  <a:cubicBezTo>
                    <a:pt x="844" y="33"/>
                    <a:pt x="831" y="37"/>
                    <a:pt x="818" y="36"/>
                  </a:cubicBezTo>
                  <a:cubicBezTo>
                    <a:pt x="809" y="33"/>
                    <a:pt x="802" y="27"/>
                    <a:pt x="794" y="22"/>
                  </a:cubicBezTo>
                  <a:cubicBezTo>
                    <a:pt x="790" y="20"/>
                    <a:pt x="782" y="18"/>
                    <a:pt x="782" y="18"/>
                  </a:cubicBezTo>
                  <a:cubicBezTo>
                    <a:pt x="727" y="19"/>
                    <a:pt x="688" y="11"/>
                    <a:pt x="642" y="26"/>
                  </a:cubicBezTo>
                  <a:cubicBezTo>
                    <a:pt x="635" y="16"/>
                    <a:pt x="632" y="18"/>
                    <a:pt x="620" y="20"/>
                  </a:cubicBezTo>
                  <a:cubicBezTo>
                    <a:pt x="611" y="34"/>
                    <a:pt x="600" y="36"/>
                    <a:pt x="584" y="38"/>
                  </a:cubicBezTo>
                  <a:cubicBezTo>
                    <a:pt x="575" y="44"/>
                    <a:pt x="581" y="46"/>
                    <a:pt x="578" y="56"/>
                  </a:cubicBezTo>
                  <a:cubicBezTo>
                    <a:pt x="572" y="47"/>
                    <a:pt x="566" y="41"/>
                    <a:pt x="556" y="38"/>
                  </a:cubicBezTo>
                  <a:cubicBezTo>
                    <a:pt x="553" y="38"/>
                    <a:pt x="539" y="39"/>
                    <a:pt x="534" y="42"/>
                  </a:cubicBezTo>
                  <a:cubicBezTo>
                    <a:pt x="528" y="46"/>
                    <a:pt x="516" y="54"/>
                    <a:pt x="516" y="54"/>
                  </a:cubicBezTo>
                  <a:cubicBezTo>
                    <a:pt x="507" y="52"/>
                    <a:pt x="503" y="51"/>
                    <a:pt x="500" y="42"/>
                  </a:cubicBezTo>
                  <a:cubicBezTo>
                    <a:pt x="505" y="28"/>
                    <a:pt x="488" y="31"/>
                    <a:pt x="478" y="30"/>
                  </a:cubicBezTo>
                  <a:cubicBezTo>
                    <a:pt x="469" y="33"/>
                    <a:pt x="473" y="37"/>
                    <a:pt x="464" y="40"/>
                  </a:cubicBezTo>
                  <a:cubicBezTo>
                    <a:pt x="447" y="34"/>
                    <a:pt x="451" y="27"/>
                    <a:pt x="432" y="40"/>
                  </a:cubicBezTo>
                  <a:cubicBezTo>
                    <a:pt x="427" y="54"/>
                    <a:pt x="427" y="52"/>
                    <a:pt x="410" y="50"/>
                  </a:cubicBezTo>
                  <a:cubicBezTo>
                    <a:pt x="391" y="52"/>
                    <a:pt x="385" y="54"/>
                    <a:pt x="366" y="52"/>
                  </a:cubicBezTo>
                  <a:cubicBezTo>
                    <a:pt x="357" y="49"/>
                    <a:pt x="356" y="46"/>
                    <a:pt x="364" y="40"/>
                  </a:cubicBezTo>
                  <a:cubicBezTo>
                    <a:pt x="380" y="42"/>
                    <a:pt x="395" y="43"/>
                    <a:pt x="410" y="38"/>
                  </a:cubicBezTo>
                  <a:cubicBezTo>
                    <a:pt x="426" y="15"/>
                    <a:pt x="386" y="21"/>
                    <a:pt x="370" y="20"/>
                  </a:cubicBezTo>
                  <a:cubicBezTo>
                    <a:pt x="364" y="16"/>
                    <a:pt x="358" y="12"/>
                    <a:pt x="352" y="8"/>
                  </a:cubicBezTo>
                  <a:cubicBezTo>
                    <a:pt x="348" y="5"/>
                    <a:pt x="340" y="0"/>
                    <a:pt x="340" y="0"/>
                  </a:cubicBezTo>
                  <a:cubicBezTo>
                    <a:pt x="338" y="1"/>
                    <a:pt x="336" y="1"/>
                    <a:pt x="334" y="2"/>
                  </a:cubicBezTo>
                  <a:cubicBezTo>
                    <a:pt x="331" y="3"/>
                    <a:pt x="329" y="3"/>
                    <a:pt x="326" y="4"/>
                  </a:cubicBezTo>
                  <a:cubicBezTo>
                    <a:pt x="322" y="5"/>
                    <a:pt x="314" y="8"/>
                    <a:pt x="314" y="8"/>
                  </a:cubicBezTo>
                  <a:cubicBezTo>
                    <a:pt x="305" y="22"/>
                    <a:pt x="288" y="6"/>
                    <a:pt x="276" y="2"/>
                  </a:cubicBezTo>
                  <a:cubicBezTo>
                    <a:pt x="270" y="3"/>
                    <a:pt x="241" y="16"/>
                    <a:pt x="240" y="16"/>
                  </a:cubicBezTo>
                  <a:cubicBezTo>
                    <a:pt x="226" y="17"/>
                    <a:pt x="212" y="17"/>
                    <a:pt x="198" y="18"/>
                  </a:cubicBezTo>
                  <a:cubicBezTo>
                    <a:pt x="183" y="19"/>
                    <a:pt x="172" y="20"/>
                    <a:pt x="160" y="28"/>
                  </a:cubicBezTo>
                  <a:cubicBezTo>
                    <a:pt x="146" y="26"/>
                    <a:pt x="141" y="27"/>
                    <a:pt x="130" y="20"/>
                  </a:cubicBezTo>
                  <a:cubicBezTo>
                    <a:pt x="123" y="22"/>
                    <a:pt x="115" y="24"/>
                    <a:pt x="108" y="26"/>
                  </a:cubicBezTo>
                  <a:cubicBezTo>
                    <a:pt x="102" y="35"/>
                    <a:pt x="113" y="41"/>
                    <a:pt x="122" y="44"/>
                  </a:cubicBezTo>
                  <a:cubicBezTo>
                    <a:pt x="125" y="52"/>
                    <a:pt x="114" y="68"/>
                    <a:pt x="114" y="68"/>
                  </a:cubicBezTo>
                  <a:cubicBezTo>
                    <a:pt x="112" y="79"/>
                    <a:pt x="111" y="82"/>
                    <a:pt x="100" y="78"/>
                  </a:cubicBezTo>
                  <a:cubicBezTo>
                    <a:pt x="93" y="67"/>
                    <a:pt x="100" y="63"/>
                    <a:pt x="104" y="52"/>
                  </a:cubicBezTo>
                  <a:cubicBezTo>
                    <a:pt x="96" y="44"/>
                    <a:pt x="91" y="36"/>
                    <a:pt x="80" y="32"/>
                  </a:cubicBezTo>
                  <a:cubicBezTo>
                    <a:pt x="73" y="34"/>
                    <a:pt x="67" y="39"/>
                    <a:pt x="60" y="4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7" name="Freeform 45"/>
            <p:cNvSpPr>
              <a:spLocks/>
            </p:cNvSpPr>
            <p:nvPr/>
          </p:nvSpPr>
          <p:spPr bwMode="invGray">
            <a:xfrm>
              <a:off x="2009" y="2135"/>
              <a:ext cx="39" cy="24"/>
            </a:xfrm>
            <a:custGeom>
              <a:avLst/>
              <a:gdLst>
                <a:gd name="T0" fmla="*/ 26 w 52"/>
                <a:gd name="T1" fmla="*/ 0 h 32"/>
                <a:gd name="T2" fmla="*/ 6 w 52"/>
                <a:gd name="T3" fmla="*/ 15 h 32"/>
                <a:gd name="T4" fmla="*/ 18 w 52"/>
                <a:gd name="T5" fmla="*/ 24 h 32"/>
                <a:gd name="T6" fmla="*/ 32 w 52"/>
                <a:gd name="T7" fmla="*/ 23 h 32"/>
                <a:gd name="T8" fmla="*/ 26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8" name="Freeform 46"/>
            <p:cNvSpPr>
              <a:spLocks/>
            </p:cNvSpPr>
            <p:nvPr/>
          </p:nvSpPr>
          <p:spPr bwMode="invGray">
            <a:xfrm>
              <a:off x="2292" y="2201"/>
              <a:ext cx="128" cy="54"/>
            </a:xfrm>
            <a:custGeom>
              <a:avLst/>
              <a:gdLst>
                <a:gd name="T0" fmla="*/ 76 w 172"/>
                <a:gd name="T1" fmla="*/ 6 h 72"/>
                <a:gd name="T2" fmla="*/ 49 w 172"/>
                <a:gd name="T3" fmla="*/ 3 h 72"/>
                <a:gd name="T4" fmla="*/ 40 w 172"/>
                <a:gd name="T5" fmla="*/ 0 h 72"/>
                <a:gd name="T6" fmla="*/ 0 w 172"/>
                <a:gd name="T7" fmla="*/ 21 h 72"/>
                <a:gd name="T8" fmla="*/ 21 w 172"/>
                <a:gd name="T9" fmla="*/ 30 h 72"/>
                <a:gd name="T10" fmla="*/ 31 w 172"/>
                <a:gd name="T11" fmla="*/ 45 h 72"/>
                <a:gd name="T12" fmla="*/ 49 w 172"/>
                <a:gd name="T13" fmla="*/ 51 h 72"/>
                <a:gd name="T14" fmla="*/ 58 w 172"/>
                <a:gd name="T15" fmla="*/ 54 h 72"/>
                <a:gd name="T16" fmla="*/ 97 w 172"/>
                <a:gd name="T17" fmla="*/ 45 h 72"/>
                <a:gd name="T18" fmla="*/ 128 w 172"/>
                <a:gd name="T19" fmla="*/ 33 h 72"/>
                <a:gd name="T20" fmla="*/ 110 w 172"/>
                <a:gd name="T21" fmla="*/ 14 h 72"/>
                <a:gd name="T22" fmla="*/ 101 w 172"/>
                <a:gd name="T23" fmla="*/ 3 h 72"/>
                <a:gd name="T24" fmla="*/ 76 w 172"/>
                <a:gd name="T25" fmla="*/ 6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72" h="72">
                  <a:moveTo>
                    <a:pt x="102" y="8"/>
                  </a:moveTo>
                  <a:cubicBezTo>
                    <a:pt x="89" y="12"/>
                    <a:pt x="78" y="8"/>
                    <a:pt x="66" y="4"/>
                  </a:cubicBezTo>
                  <a:cubicBezTo>
                    <a:pt x="62" y="3"/>
                    <a:pt x="54" y="0"/>
                    <a:pt x="54" y="0"/>
                  </a:cubicBezTo>
                  <a:cubicBezTo>
                    <a:pt x="38" y="5"/>
                    <a:pt x="12" y="16"/>
                    <a:pt x="0" y="28"/>
                  </a:cubicBezTo>
                  <a:cubicBezTo>
                    <a:pt x="4" y="39"/>
                    <a:pt x="18" y="39"/>
                    <a:pt x="28" y="40"/>
                  </a:cubicBezTo>
                  <a:cubicBezTo>
                    <a:pt x="39" y="44"/>
                    <a:pt x="41" y="60"/>
                    <a:pt x="42" y="60"/>
                  </a:cubicBezTo>
                  <a:cubicBezTo>
                    <a:pt x="50" y="63"/>
                    <a:pt x="58" y="65"/>
                    <a:pt x="66" y="68"/>
                  </a:cubicBezTo>
                  <a:cubicBezTo>
                    <a:pt x="70" y="69"/>
                    <a:pt x="78" y="72"/>
                    <a:pt x="78" y="72"/>
                  </a:cubicBezTo>
                  <a:cubicBezTo>
                    <a:pt x="92" y="71"/>
                    <a:pt x="117" y="69"/>
                    <a:pt x="130" y="60"/>
                  </a:cubicBezTo>
                  <a:cubicBezTo>
                    <a:pt x="148" y="48"/>
                    <a:pt x="150" y="46"/>
                    <a:pt x="172" y="44"/>
                  </a:cubicBezTo>
                  <a:cubicBezTo>
                    <a:pt x="169" y="29"/>
                    <a:pt x="162" y="23"/>
                    <a:pt x="148" y="18"/>
                  </a:cubicBezTo>
                  <a:cubicBezTo>
                    <a:pt x="145" y="10"/>
                    <a:pt x="144" y="7"/>
                    <a:pt x="136" y="4"/>
                  </a:cubicBezTo>
                  <a:cubicBezTo>
                    <a:pt x="134" y="4"/>
                    <a:pt x="105" y="11"/>
                    <a:pt x="102" y="8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39" name="Freeform 47"/>
            <p:cNvSpPr>
              <a:spLocks/>
            </p:cNvSpPr>
            <p:nvPr/>
          </p:nvSpPr>
          <p:spPr bwMode="invGray">
            <a:xfrm>
              <a:off x="2393" y="2038"/>
              <a:ext cx="39" cy="24"/>
            </a:xfrm>
            <a:custGeom>
              <a:avLst/>
              <a:gdLst>
                <a:gd name="T0" fmla="*/ 26 w 52"/>
                <a:gd name="T1" fmla="*/ 0 h 32"/>
                <a:gd name="T2" fmla="*/ 6 w 52"/>
                <a:gd name="T3" fmla="*/ 15 h 32"/>
                <a:gd name="T4" fmla="*/ 18 w 52"/>
                <a:gd name="T5" fmla="*/ 24 h 32"/>
                <a:gd name="T6" fmla="*/ 32 w 52"/>
                <a:gd name="T7" fmla="*/ 23 h 32"/>
                <a:gd name="T8" fmla="*/ 26 w 52"/>
                <a:gd name="T9" fmla="*/ 0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2" h="32">
                  <a:moveTo>
                    <a:pt x="34" y="0"/>
                  </a:moveTo>
                  <a:cubicBezTo>
                    <a:pt x="30" y="12"/>
                    <a:pt x="19" y="16"/>
                    <a:pt x="8" y="20"/>
                  </a:cubicBezTo>
                  <a:cubicBezTo>
                    <a:pt x="0" y="32"/>
                    <a:pt x="14" y="31"/>
                    <a:pt x="24" y="32"/>
                  </a:cubicBezTo>
                  <a:cubicBezTo>
                    <a:pt x="30" y="31"/>
                    <a:pt x="36" y="32"/>
                    <a:pt x="42" y="30"/>
                  </a:cubicBezTo>
                  <a:cubicBezTo>
                    <a:pt x="52" y="26"/>
                    <a:pt x="34" y="3"/>
                    <a:pt x="3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0" name="Freeform 48"/>
            <p:cNvSpPr>
              <a:spLocks/>
            </p:cNvSpPr>
            <p:nvPr/>
          </p:nvSpPr>
          <p:spPr bwMode="invGray">
            <a:xfrm>
              <a:off x="2662" y="2006"/>
              <a:ext cx="155" cy="63"/>
            </a:xfrm>
            <a:custGeom>
              <a:avLst/>
              <a:gdLst>
                <a:gd name="T0" fmla="*/ 144 w 206"/>
                <a:gd name="T1" fmla="*/ 5 h 85"/>
                <a:gd name="T2" fmla="*/ 78 w 206"/>
                <a:gd name="T3" fmla="*/ 7 h 85"/>
                <a:gd name="T4" fmla="*/ 82 w 206"/>
                <a:gd name="T5" fmla="*/ 19 h 85"/>
                <a:gd name="T6" fmla="*/ 81 w 206"/>
                <a:gd name="T7" fmla="*/ 24 h 85"/>
                <a:gd name="T8" fmla="*/ 67 w 206"/>
                <a:gd name="T9" fmla="*/ 20 h 85"/>
                <a:gd name="T10" fmla="*/ 58 w 206"/>
                <a:gd name="T11" fmla="*/ 14 h 85"/>
                <a:gd name="T12" fmla="*/ 17 w 206"/>
                <a:gd name="T13" fmla="*/ 20 h 85"/>
                <a:gd name="T14" fmla="*/ 23 w 206"/>
                <a:gd name="T15" fmla="*/ 36 h 85"/>
                <a:gd name="T16" fmla="*/ 41 w 206"/>
                <a:gd name="T17" fmla="*/ 39 h 85"/>
                <a:gd name="T18" fmla="*/ 56 w 206"/>
                <a:gd name="T19" fmla="*/ 54 h 85"/>
                <a:gd name="T20" fmla="*/ 67 w 206"/>
                <a:gd name="T21" fmla="*/ 63 h 85"/>
                <a:gd name="T22" fmla="*/ 82 w 206"/>
                <a:gd name="T23" fmla="*/ 50 h 85"/>
                <a:gd name="T24" fmla="*/ 91 w 206"/>
                <a:gd name="T25" fmla="*/ 44 h 85"/>
                <a:gd name="T26" fmla="*/ 96 w 206"/>
                <a:gd name="T27" fmla="*/ 35 h 85"/>
                <a:gd name="T28" fmla="*/ 126 w 206"/>
                <a:gd name="T29" fmla="*/ 26 h 85"/>
                <a:gd name="T30" fmla="*/ 141 w 206"/>
                <a:gd name="T31" fmla="*/ 23 h 85"/>
                <a:gd name="T32" fmla="*/ 150 w 206"/>
                <a:gd name="T33" fmla="*/ 20 h 85"/>
                <a:gd name="T34" fmla="*/ 144 w 206"/>
                <a:gd name="T35" fmla="*/ 5 h 8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6" h="85">
                  <a:moveTo>
                    <a:pt x="191" y="7"/>
                  </a:moveTo>
                  <a:cubicBezTo>
                    <a:pt x="165" y="6"/>
                    <a:pt x="130" y="0"/>
                    <a:pt x="103" y="9"/>
                  </a:cubicBezTo>
                  <a:cubicBezTo>
                    <a:pt x="100" y="18"/>
                    <a:pt x="101" y="20"/>
                    <a:pt x="109" y="25"/>
                  </a:cubicBezTo>
                  <a:cubicBezTo>
                    <a:pt x="111" y="28"/>
                    <a:pt x="118" y="34"/>
                    <a:pt x="107" y="33"/>
                  </a:cubicBezTo>
                  <a:cubicBezTo>
                    <a:pt x="101" y="32"/>
                    <a:pt x="89" y="27"/>
                    <a:pt x="89" y="27"/>
                  </a:cubicBezTo>
                  <a:cubicBezTo>
                    <a:pt x="86" y="24"/>
                    <a:pt x="82" y="18"/>
                    <a:pt x="77" y="19"/>
                  </a:cubicBezTo>
                  <a:cubicBezTo>
                    <a:pt x="52" y="22"/>
                    <a:pt x="57" y="25"/>
                    <a:pt x="23" y="27"/>
                  </a:cubicBezTo>
                  <a:cubicBezTo>
                    <a:pt x="0" y="31"/>
                    <a:pt x="18" y="45"/>
                    <a:pt x="31" y="49"/>
                  </a:cubicBezTo>
                  <a:cubicBezTo>
                    <a:pt x="43" y="53"/>
                    <a:pt x="35" y="51"/>
                    <a:pt x="55" y="53"/>
                  </a:cubicBezTo>
                  <a:cubicBezTo>
                    <a:pt x="63" y="59"/>
                    <a:pt x="66" y="67"/>
                    <a:pt x="75" y="73"/>
                  </a:cubicBezTo>
                  <a:cubicBezTo>
                    <a:pt x="78" y="81"/>
                    <a:pt x="81" y="82"/>
                    <a:pt x="89" y="85"/>
                  </a:cubicBezTo>
                  <a:cubicBezTo>
                    <a:pt x="104" y="81"/>
                    <a:pt x="99" y="75"/>
                    <a:pt x="109" y="67"/>
                  </a:cubicBezTo>
                  <a:cubicBezTo>
                    <a:pt x="113" y="64"/>
                    <a:pt x="121" y="59"/>
                    <a:pt x="121" y="59"/>
                  </a:cubicBezTo>
                  <a:cubicBezTo>
                    <a:pt x="123" y="55"/>
                    <a:pt x="124" y="50"/>
                    <a:pt x="127" y="47"/>
                  </a:cubicBezTo>
                  <a:cubicBezTo>
                    <a:pt x="132" y="41"/>
                    <a:pt x="158" y="37"/>
                    <a:pt x="167" y="35"/>
                  </a:cubicBezTo>
                  <a:cubicBezTo>
                    <a:pt x="174" y="34"/>
                    <a:pt x="181" y="33"/>
                    <a:pt x="187" y="31"/>
                  </a:cubicBezTo>
                  <a:cubicBezTo>
                    <a:pt x="191" y="30"/>
                    <a:pt x="199" y="27"/>
                    <a:pt x="199" y="27"/>
                  </a:cubicBezTo>
                  <a:cubicBezTo>
                    <a:pt x="206" y="16"/>
                    <a:pt x="199" y="15"/>
                    <a:pt x="191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1" name="Freeform 49"/>
            <p:cNvSpPr>
              <a:spLocks/>
            </p:cNvSpPr>
            <p:nvPr/>
          </p:nvSpPr>
          <p:spPr bwMode="invGray">
            <a:xfrm>
              <a:off x="2759" y="2039"/>
              <a:ext cx="48" cy="21"/>
            </a:xfrm>
            <a:custGeom>
              <a:avLst/>
              <a:gdLst>
                <a:gd name="T0" fmla="*/ 27 w 64"/>
                <a:gd name="T1" fmla="*/ 5 h 28"/>
                <a:gd name="T2" fmla="*/ 6 w 64"/>
                <a:gd name="T3" fmla="*/ 3 h 28"/>
                <a:gd name="T4" fmla="*/ 18 w 64"/>
                <a:gd name="T5" fmla="*/ 21 h 28"/>
                <a:gd name="T6" fmla="*/ 41 w 64"/>
                <a:gd name="T7" fmla="*/ 11 h 28"/>
                <a:gd name="T8" fmla="*/ 27 w 64"/>
                <a:gd name="T9" fmla="*/ 5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4" h="28">
                  <a:moveTo>
                    <a:pt x="36" y="6"/>
                  </a:moveTo>
                  <a:cubicBezTo>
                    <a:pt x="32" y="18"/>
                    <a:pt x="19" y="0"/>
                    <a:pt x="8" y="4"/>
                  </a:cubicBezTo>
                  <a:cubicBezTo>
                    <a:pt x="0" y="16"/>
                    <a:pt x="14" y="27"/>
                    <a:pt x="24" y="28"/>
                  </a:cubicBezTo>
                  <a:cubicBezTo>
                    <a:pt x="30" y="27"/>
                    <a:pt x="48" y="16"/>
                    <a:pt x="54" y="14"/>
                  </a:cubicBezTo>
                  <a:cubicBezTo>
                    <a:pt x="64" y="10"/>
                    <a:pt x="36" y="9"/>
                    <a:pt x="36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2" name="Freeform 50"/>
            <p:cNvSpPr>
              <a:spLocks/>
            </p:cNvSpPr>
            <p:nvPr/>
          </p:nvSpPr>
          <p:spPr bwMode="invGray">
            <a:xfrm>
              <a:off x="2467" y="2311"/>
              <a:ext cx="109" cy="132"/>
            </a:xfrm>
            <a:custGeom>
              <a:avLst/>
              <a:gdLst>
                <a:gd name="T0" fmla="*/ 18 w 146"/>
                <a:gd name="T1" fmla="*/ 14 h 176"/>
                <a:gd name="T2" fmla="*/ 0 w 146"/>
                <a:gd name="T3" fmla="*/ 19 h 176"/>
                <a:gd name="T4" fmla="*/ 10 w 146"/>
                <a:gd name="T5" fmla="*/ 32 h 176"/>
                <a:gd name="T6" fmla="*/ 25 w 146"/>
                <a:gd name="T7" fmla="*/ 65 h 176"/>
                <a:gd name="T8" fmla="*/ 39 w 146"/>
                <a:gd name="T9" fmla="*/ 68 h 176"/>
                <a:gd name="T10" fmla="*/ 37 w 146"/>
                <a:gd name="T11" fmla="*/ 80 h 176"/>
                <a:gd name="T12" fmla="*/ 21 w 146"/>
                <a:gd name="T13" fmla="*/ 85 h 176"/>
                <a:gd name="T14" fmla="*/ 12 w 146"/>
                <a:gd name="T15" fmla="*/ 98 h 176"/>
                <a:gd name="T16" fmla="*/ 13 w 146"/>
                <a:gd name="T17" fmla="*/ 103 h 176"/>
                <a:gd name="T18" fmla="*/ 22 w 146"/>
                <a:gd name="T19" fmla="*/ 106 h 176"/>
                <a:gd name="T20" fmla="*/ 13 w 146"/>
                <a:gd name="T21" fmla="*/ 127 h 176"/>
                <a:gd name="T22" fmla="*/ 15 w 146"/>
                <a:gd name="T23" fmla="*/ 131 h 176"/>
                <a:gd name="T24" fmla="*/ 25 w 146"/>
                <a:gd name="T25" fmla="*/ 128 h 176"/>
                <a:gd name="T26" fmla="*/ 43 w 146"/>
                <a:gd name="T27" fmla="*/ 127 h 176"/>
                <a:gd name="T28" fmla="*/ 69 w 146"/>
                <a:gd name="T29" fmla="*/ 128 h 176"/>
                <a:gd name="T30" fmla="*/ 82 w 146"/>
                <a:gd name="T31" fmla="*/ 127 h 176"/>
                <a:gd name="T32" fmla="*/ 91 w 146"/>
                <a:gd name="T33" fmla="*/ 124 h 176"/>
                <a:gd name="T34" fmla="*/ 96 w 146"/>
                <a:gd name="T35" fmla="*/ 106 h 176"/>
                <a:gd name="T36" fmla="*/ 109 w 146"/>
                <a:gd name="T37" fmla="*/ 100 h 176"/>
                <a:gd name="T38" fmla="*/ 82 w 146"/>
                <a:gd name="T39" fmla="*/ 82 h 176"/>
                <a:gd name="T40" fmla="*/ 66 w 146"/>
                <a:gd name="T41" fmla="*/ 62 h 176"/>
                <a:gd name="T42" fmla="*/ 61 w 146"/>
                <a:gd name="T43" fmla="*/ 52 h 176"/>
                <a:gd name="T44" fmla="*/ 48 w 146"/>
                <a:gd name="T45" fmla="*/ 46 h 176"/>
                <a:gd name="T46" fmla="*/ 64 w 146"/>
                <a:gd name="T47" fmla="*/ 34 h 176"/>
                <a:gd name="T48" fmla="*/ 48 w 146"/>
                <a:gd name="T49" fmla="*/ 23 h 176"/>
                <a:gd name="T50" fmla="*/ 52 w 146"/>
                <a:gd name="T51" fmla="*/ 10 h 176"/>
                <a:gd name="T52" fmla="*/ 34 w 146"/>
                <a:gd name="T53" fmla="*/ 1 h 176"/>
                <a:gd name="T54" fmla="*/ 22 w 146"/>
                <a:gd name="T55" fmla="*/ 7 h 176"/>
                <a:gd name="T56" fmla="*/ 18 w 146"/>
                <a:gd name="T57" fmla="*/ 14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176">
                  <a:moveTo>
                    <a:pt x="24" y="19"/>
                  </a:moveTo>
                  <a:cubicBezTo>
                    <a:pt x="13" y="23"/>
                    <a:pt x="7" y="15"/>
                    <a:pt x="0" y="25"/>
                  </a:cubicBezTo>
                  <a:cubicBezTo>
                    <a:pt x="2" y="32"/>
                    <a:pt x="14" y="43"/>
                    <a:pt x="14" y="43"/>
                  </a:cubicBezTo>
                  <a:cubicBezTo>
                    <a:pt x="19" y="58"/>
                    <a:pt x="20" y="78"/>
                    <a:pt x="34" y="87"/>
                  </a:cubicBezTo>
                  <a:cubicBezTo>
                    <a:pt x="42" y="84"/>
                    <a:pt x="45" y="86"/>
                    <a:pt x="52" y="91"/>
                  </a:cubicBezTo>
                  <a:cubicBezTo>
                    <a:pt x="57" y="105"/>
                    <a:pt x="60" y="101"/>
                    <a:pt x="50" y="107"/>
                  </a:cubicBezTo>
                  <a:cubicBezTo>
                    <a:pt x="38" y="105"/>
                    <a:pt x="32" y="101"/>
                    <a:pt x="28" y="113"/>
                  </a:cubicBezTo>
                  <a:cubicBezTo>
                    <a:pt x="32" y="129"/>
                    <a:pt x="33" y="128"/>
                    <a:pt x="16" y="131"/>
                  </a:cubicBezTo>
                  <a:cubicBezTo>
                    <a:pt x="17" y="133"/>
                    <a:pt x="16" y="136"/>
                    <a:pt x="18" y="137"/>
                  </a:cubicBezTo>
                  <a:cubicBezTo>
                    <a:pt x="21" y="139"/>
                    <a:pt x="30" y="141"/>
                    <a:pt x="30" y="141"/>
                  </a:cubicBezTo>
                  <a:cubicBezTo>
                    <a:pt x="28" y="152"/>
                    <a:pt x="21" y="159"/>
                    <a:pt x="18" y="169"/>
                  </a:cubicBezTo>
                  <a:cubicBezTo>
                    <a:pt x="19" y="171"/>
                    <a:pt x="18" y="174"/>
                    <a:pt x="20" y="175"/>
                  </a:cubicBezTo>
                  <a:cubicBezTo>
                    <a:pt x="22" y="176"/>
                    <a:pt x="32" y="171"/>
                    <a:pt x="34" y="171"/>
                  </a:cubicBezTo>
                  <a:cubicBezTo>
                    <a:pt x="42" y="170"/>
                    <a:pt x="50" y="170"/>
                    <a:pt x="58" y="169"/>
                  </a:cubicBezTo>
                  <a:cubicBezTo>
                    <a:pt x="70" y="167"/>
                    <a:pt x="80" y="167"/>
                    <a:pt x="92" y="171"/>
                  </a:cubicBezTo>
                  <a:cubicBezTo>
                    <a:pt x="98" y="170"/>
                    <a:pt x="104" y="170"/>
                    <a:pt x="110" y="169"/>
                  </a:cubicBezTo>
                  <a:cubicBezTo>
                    <a:pt x="114" y="168"/>
                    <a:pt x="122" y="165"/>
                    <a:pt x="122" y="165"/>
                  </a:cubicBezTo>
                  <a:cubicBezTo>
                    <a:pt x="124" y="158"/>
                    <a:pt x="123" y="147"/>
                    <a:pt x="128" y="141"/>
                  </a:cubicBezTo>
                  <a:cubicBezTo>
                    <a:pt x="132" y="136"/>
                    <a:pt x="146" y="133"/>
                    <a:pt x="146" y="133"/>
                  </a:cubicBezTo>
                  <a:cubicBezTo>
                    <a:pt x="142" y="105"/>
                    <a:pt x="143" y="111"/>
                    <a:pt x="110" y="109"/>
                  </a:cubicBezTo>
                  <a:cubicBezTo>
                    <a:pt x="102" y="97"/>
                    <a:pt x="103" y="88"/>
                    <a:pt x="88" y="83"/>
                  </a:cubicBezTo>
                  <a:cubicBezTo>
                    <a:pt x="85" y="79"/>
                    <a:pt x="86" y="72"/>
                    <a:pt x="82" y="69"/>
                  </a:cubicBezTo>
                  <a:cubicBezTo>
                    <a:pt x="77" y="65"/>
                    <a:pt x="69" y="65"/>
                    <a:pt x="64" y="61"/>
                  </a:cubicBezTo>
                  <a:cubicBezTo>
                    <a:pt x="52" y="43"/>
                    <a:pt x="67" y="47"/>
                    <a:pt x="86" y="45"/>
                  </a:cubicBezTo>
                  <a:cubicBezTo>
                    <a:pt x="93" y="25"/>
                    <a:pt x="83" y="29"/>
                    <a:pt x="64" y="31"/>
                  </a:cubicBezTo>
                  <a:cubicBezTo>
                    <a:pt x="62" y="25"/>
                    <a:pt x="70" y="13"/>
                    <a:pt x="70" y="13"/>
                  </a:cubicBezTo>
                  <a:cubicBezTo>
                    <a:pt x="64" y="4"/>
                    <a:pt x="56" y="3"/>
                    <a:pt x="46" y="1"/>
                  </a:cubicBezTo>
                  <a:cubicBezTo>
                    <a:pt x="35" y="3"/>
                    <a:pt x="34" y="0"/>
                    <a:pt x="30" y="9"/>
                  </a:cubicBezTo>
                  <a:cubicBezTo>
                    <a:pt x="25" y="21"/>
                    <a:pt x="29" y="24"/>
                    <a:pt x="24" y="1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3" name="Freeform 51"/>
            <p:cNvSpPr>
              <a:spLocks/>
            </p:cNvSpPr>
            <p:nvPr/>
          </p:nvSpPr>
          <p:spPr bwMode="invGray">
            <a:xfrm>
              <a:off x="2413" y="2359"/>
              <a:ext cx="69" cy="68"/>
            </a:xfrm>
            <a:custGeom>
              <a:avLst/>
              <a:gdLst>
                <a:gd name="T0" fmla="*/ 44 w 92"/>
                <a:gd name="T1" fmla="*/ 4 h 92"/>
                <a:gd name="T2" fmla="*/ 62 w 92"/>
                <a:gd name="T3" fmla="*/ 6 h 92"/>
                <a:gd name="T4" fmla="*/ 69 w 92"/>
                <a:gd name="T5" fmla="*/ 19 h 92"/>
                <a:gd name="T6" fmla="*/ 59 w 92"/>
                <a:gd name="T7" fmla="*/ 35 h 92"/>
                <a:gd name="T8" fmla="*/ 35 w 92"/>
                <a:gd name="T9" fmla="*/ 56 h 92"/>
                <a:gd name="T10" fmla="*/ 14 w 92"/>
                <a:gd name="T11" fmla="*/ 68 h 92"/>
                <a:gd name="T12" fmla="*/ 6 w 92"/>
                <a:gd name="T13" fmla="*/ 53 h 92"/>
                <a:gd name="T14" fmla="*/ 15 w 92"/>
                <a:gd name="T15" fmla="*/ 47 h 92"/>
                <a:gd name="T16" fmla="*/ 11 w 92"/>
                <a:gd name="T17" fmla="*/ 34 h 92"/>
                <a:gd name="T18" fmla="*/ 30 w 92"/>
                <a:gd name="T19" fmla="*/ 21 h 92"/>
                <a:gd name="T20" fmla="*/ 44 w 92"/>
                <a:gd name="T21" fmla="*/ 4 h 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2" h="92">
                  <a:moveTo>
                    <a:pt x="58" y="6"/>
                  </a:moveTo>
                  <a:cubicBezTo>
                    <a:pt x="67" y="0"/>
                    <a:pt x="73" y="2"/>
                    <a:pt x="82" y="8"/>
                  </a:cubicBezTo>
                  <a:cubicBezTo>
                    <a:pt x="91" y="22"/>
                    <a:pt x="88" y="15"/>
                    <a:pt x="92" y="26"/>
                  </a:cubicBezTo>
                  <a:cubicBezTo>
                    <a:pt x="89" y="36"/>
                    <a:pt x="82" y="37"/>
                    <a:pt x="78" y="48"/>
                  </a:cubicBezTo>
                  <a:cubicBezTo>
                    <a:pt x="85" y="69"/>
                    <a:pt x="60" y="71"/>
                    <a:pt x="46" y="76"/>
                  </a:cubicBezTo>
                  <a:cubicBezTo>
                    <a:pt x="40" y="86"/>
                    <a:pt x="28" y="86"/>
                    <a:pt x="18" y="92"/>
                  </a:cubicBezTo>
                  <a:cubicBezTo>
                    <a:pt x="9" y="90"/>
                    <a:pt x="0" y="84"/>
                    <a:pt x="8" y="72"/>
                  </a:cubicBezTo>
                  <a:cubicBezTo>
                    <a:pt x="11" y="68"/>
                    <a:pt x="20" y="64"/>
                    <a:pt x="20" y="64"/>
                  </a:cubicBezTo>
                  <a:cubicBezTo>
                    <a:pt x="23" y="55"/>
                    <a:pt x="21" y="53"/>
                    <a:pt x="14" y="46"/>
                  </a:cubicBezTo>
                  <a:cubicBezTo>
                    <a:pt x="18" y="30"/>
                    <a:pt x="28" y="36"/>
                    <a:pt x="40" y="28"/>
                  </a:cubicBezTo>
                  <a:cubicBezTo>
                    <a:pt x="56" y="17"/>
                    <a:pt x="50" y="24"/>
                    <a:pt x="58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4" name="Freeform 52"/>
            <p:cNvSpPr>
              <a:spLocks/>
            </p:cNvSpPr>
            <p:nvPr/>
          </p:nvSpPr>
          <p:spPr bwMode="invGray">
            <a:xfrm>
              <a:off x="4099" y="3502"/>
              <a:ext cx="474" cy="495"/>
            </a:xfrm>
            <a:custGeom>
              <a:avLst/>
              <a:gdLst>
                <a:gd name="T0" fmla="*/ 159 w 633"/>
                <a:gd name="T1" fmla="*/ 8 h 660"/>
                <a:gd name="T2" fmla="*/ 132 w 633"/>
                <a:gd name="T3" fmla="*/ 14 h 660"/>
                <a:gd name="T4" fmla="*/ 108 w 633"/>
                <a:gd name="T5" fmla="*/ 38 h 660"/>
                <a:gd name="T6" fmla="*/ 78 w 633"/>
                <a:gd name="T7" fmla="*/ 44 h 660"/>
                <a:gd name="T8" fmla="*/ 63 w 633"/>
                <a:gd name="T9" fmla="*/ 56 h 660"/>
                <a:gd name="T10" fmla="*/ 51 w 633"/>
                <a:gd name="T11" fmla="*/ 86 h 660"/>
                <a:gd name="T12" fmla="*/ 27 w 633"/>
                <a:gd name="T13" fmla="*/ 125 h 660"/>
                <a:gd name="T14" fmla="*/ 0 w 633"/>
                <a:gd name="T15" fmla="*/ 134 h 660"/>
                <a:gd name="T16" fmla="*/ 54 w 633"/>
                <a:gd name="T17" fmla="*/ 242 h 660"/>
                <a:gd name="T18" fmla="*/ 90 w 633"/>
                <a:gd name="T19" fmla="*/ 320 h 660"/>
                <a:gd name="T20" fmla="*/ 108 w 633"/>
                <a:gd name="T21" fmla="*/ 332 h 660"/>
                <a:gd name="T22" fmla="*/ 126 w 633"/>
                <a:gd name="T23" fmla="*/ 338 h 660"/>
                <a:gd name="T24" fmla="*/ 171 w 633"/>
                <a:gd name="T25" fmla="*/ 323 h 660"/>
                <a:gd name="T26" fmla="*/ 189 w 633"/>
                <a:gd name="T27" fmla="*/ 317 h 660"/>
                <a:gd name="T28" fmla="*/ 225 w 633"/>
                <a:gd name="T29" fmla="*/ 338 h 660"/>
                <a:gd name="T30" fmla="*/ 243 w 633"/>
                <a:gd name="T31" fmla="*/ 395 h 660"/>
                <a:gd name="T32" fmla="*/ 252 w 633"/>
                <a:gd name="T33" fmla="*/ 392 h 660"/>
                <a:gd name="T34" fmla="*/ 258 w 633"/>
                <a:gd name="T35" fmla="*/ 383 h 660"/>
                <a:gd name="T36" fmla="*/ 276 w 633"/>
                <a:gd name="T37" fmla="*/ 410 h 660"/>
                <a:gd name="T38" fmla="*/ 303 w 633"/>
                <a:gd name="T39" fmla="*/ 428 h 660"/>
                <a:gd name="T40" fmla="*/ 326 w 633"/>
                <a:gd name="T41" fmla="*/ 452 h 660"/>
                <a:gd name="T42" fmla="*/ 332 w 633"/>
                <a:gd name="T43" fmla="*/ 461 h 660"/>
                <a:gd name="T44" fmla="*/ 341 w 633"/>
                <a:gd name="T45" fmla="*/ 467 h 660"/>
                <a:gd name="T46" fmla="*/ 362 w 633"/>
                <a:gd name="T47" fmla="*/ 491 h 660"/>
                <a:gd name="T48" fmla="*/ 368 w 633"/>
                <a:gd name="T49" fmla="*/ 473 h 660"/>
                <a:gd name="T50" fmla="*/ 404 w 633"/>
                <a:gd name="T51" fmla="*/ 494 h 660"/>
                <a:gd name="T52" fmla="*/ 440 w 633"/>
                <a:gd name="T53" fmla="*/ 491 h 660"/>
                <a:gd name="T54" fmla="*/ 461 w 633"/>
                <a:gd name="T55" fmla="*/ 398 h 660"/>
                <a:gd name="T56" fmla="*/ 473 w 633"/>
                <a:gd name="T57" fmla="*/ 347 h 660"/>
                <a:gd name="T58" fmla="*/ 464 w 633"/>
                <a:gd name="T59" fmla="*/ 275 h 660"/>
                <a:gd name="T60" fmla="*/ 401 w 633"/>
                <a:gd name="T61" fmla="*/ 203 h 660"/>
                <a:gd name="T62" fmla="*/ 395 w 633"/>
                <a:gd name="T63" fmla="*/ 176 h 660"/>
                <a:gd name="T64" fmla="*/ 344 w 633"/>
                <a:gd name="T65" fmla="*/ 134 h 660"/>
                <a:gd name="T66" fmla="*/ 353 w 633"/>
                <a:gd name="T67" fmla="*/ 116 h 660"/>
                <a:gd name="T68" fmla="*/ 341 w 633"/>
                <a:gd name="T69" fmla="*/ 98 h 660"/>
                <a:gd name="T70" fmla="*/ 312 w 633"/>
                <a:gd name="T71" fmla="*/ 59 h 660"/>
                <a:gd name="T72" fmla="*/ 294 w 633"/>
                <a:gd name="T73" fmla="*/ 23 h 660"/>
                <a:gd name="T74" fmla="*/ 291 w 633"/>
                <a:gd name="T75" fmla="*/ 14 h 660"/>
                <a:gd name="T76" fmla="*/ 273 w 633"/>
                <a:gd name="T77" fmla="*/ 113 h 660"/>
                <a:gd name="T78" fmla="*/ 243 w 633"/>
                <a:gd name="T79" fmla="*/ 86 h 660"/>
                <a:gd name="T80" fmla="*/ 219 w 633"/>
                <a:gd name="T81" fmla="*/ 83 h 660"/>
                <a:gd name="T82" fmla="*/ 204 w 633"/>
                <a:gd name="T83" fmla="*/ 65 h 660"/>
                <a:gd name="T84" fmla="*/ 198 w 633"/>
                <a:gd name="T85" fmla="*/ 47 h 660"/>
                <a:gd name="T86" fmla="*/ 207 w 633"/>
                <a:gd name="T87" fmla="*/ 41 h 660"/>
                <a:gd name="T88" fmla="*/ 180 w 633"/>
                <a:gd name="T89" fmla="*/ 14 h 660"/>
                <a:gd name="T90" fmla="*/ 162 w 633"/>
                <a:gd name="T91" fmla="*/ 8 h 660"/>
                <a:gd name="T92" fmla="*/ 153 w 633"/>
                <a:gd name="T93" fmla="*/ 5 h 660"/>
                <a:gd name="T94" fmla="*/ 159 w 633"/>
                <a:gd name="T95" fmla="*/ 8 h 6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3" h="660">
                  <a:moveTo>
                    <a:pt x="212" y="11"/>
                  </a:moveTo>
                  <a:cubicBezTo>
                    <a:pt x="195" y="0"/>
                    <a:pt x="187" y="2"/>
                    <a:pt x="176" y="19"/>
                  </a:cubicBezTo>
                  <a:cubicBezTo>
                    <a:pt x="171" y="61"/>
                    <a:pt x="181" y="88"/>
                    <a:pt x="144" y="51"/>
                  </a:cubicBezTo>
                  <a:cubicBezTo>
                    <a:pt x="131" y="53"/>
                    <a:pt x="115" y="51"/>
                    <a:pt x="104" y="59"/>
                  </a:cubicBezTo>
                  <a:cubicBezTo>
                    <a:pt x="78" y="80"/>
                    <a:pt x="114" y="65"/>
                    <a:pt x="84" y="75"/>
                  </a:cubicBezTo>
                  <a:cubicBezTo>
                    <a:pt x="78" y="94"/>
                    <a:pt x="92" y="107"/>
                    <a:pt x="68" y="115"/>
                  </a:cubicBezTo>
                  <a:cubicBezTo>
                    <a:pt x="55" y="135"/>
                    <a:pt x="59" y="159"/>
                    <a:pt x="36" y="167"/>
                  </a:cubicBezTo>
                  <a:cubicBezTo>
                    <a:pt x="16" y="163"/>
                    <a:pt x="7" y="158"/>
                    <a:pt x="0" y="179"/>
                  </a:cubicBezTo>
                  <a:cubicBezTo>
                    <a:pt x="9" y="232"/>
                    <a:pt x="43" y="279"/>
                    <a:pt x="72" y="323"/>
                  </a:cubicBezTo>
                  <a:cubicBezTo>
                    <a:pt x="82" y="371"/>
                    <a:pt x="85" y="392"/>
                    <a:pt x="120" y="427"/>
                  </a:cubicBezTo>
                  <a:cubicBezTo>
                    <a:pt x="127" y="434"/>
                    <a:pt x="136" y="438"/>
                    <a:pt x="144" y="443"/>
                  </a:cubicBezTo>
                  <a:cubicBezTo>
                    <a:pt x="151" y="448"/>
                    <a:pt x="168" y="451"/>
                    <a:pt x="168" y="451"/>
                  </a:cubicBezTo>
                  <a:cubicBezTo>
                    <a:pt x="188" y="444"/>
                    <a:pt x="208" y="438"/>
                    <a:pt x="228" y="431"/>
                  </a:cubicBezTo>
                  <a:cubicBezTo>
                    <a:pt x="236" y="428"/>
                    <a:pt x="252" y="423"/>
                    <a:pt x="252" y="423"/>
                  </a:cubicBezTo>
                  <a:cubicBezTo>
                    <a:pt x="271" y="429"/>
                    <a:pt x="281" y="445"/>
                    <a:pt x="300" y="451"/>
                  </a:cubicBezTo>
                  <a:cubicBezTo>
                    <a:pt x="320" y="471"/>
                    <a:pt x="315" y="500"/>
                    <a:pt x="324" y="527"/>
                  </a:cubicBezTo>
                  <a:cubicBezTo>
                    <a:pt x="328" y="526"/>
                    <a:pt x="333" y="526"/>
                    <a:pt x="336" y="523"/>
                  </a:cubicBezTo>
                  <a:cubicBezTo>
                    <a:pt x="340" y="520"/>
                    <a:pt x="339" y="511"/>
                    <a:pt x="344" y="511"/>
                  </a:cubicBezTo>
                  <a:cubicBezTo>
                    <a:pt x="358" y="511"/>
                    <a:pt x="362" y="541"/>
                    <a:pt x="368" y="547"/>
                  </a:cubicBezTo>
                  <a:cubicBezTo>
                    <a:pt x="378" y="557"/>
                    <a:pt x="392" y="563"/>
                    <a:pt x="404" y="571"/>
                  </a:cubicBezTo>
                  <a:cubicBezTo>
                    <a:pt x="418" y="580"/>
                    <a:pt x="422" y="594"/>
                    <a:pt x="436" y="603"/>
                  </a:cubicBezTo>
                  <a:cubicBezTo>
                    <a:pt x="439" y="607"/>
                    <a:pt x="441" y="612"/>
                    <a:pt x="444" y="615"/>
                  </a:cubicBezTo>
                  <a:cubicBezTo>
                    <a:pt x="447" y="618"/>
                    <a:pt x="453" y="619"/>
                    <a:pt x="456" y="623"/>
                  </a:cubicBezTo>
                  <a:cubicBezTo>
                    <a:pt x="489" y="660"/>
                    <a:pt x="457" y="637"/>
                    <a:pt x="484" y="655"/>
                  </a:cubicBezTo>
                  <a:cubicBezTo>
                    <a:pt x="487" y="647"/>
                    <a:pt x="485" y="626"/>
                    <a:pt x="492" y="631"/>
                  </a:cubicBezTo>
                  <a:cubicBezTo>
                    <a:pt x="509" y="642"/>
                    <a:pt x="522" y="653"/>
                    <a:pt x="540" y="659"/>
                  </a:cubicBezTo>
                  <a:cubicBezTo>
                    <a:pt x="557" y="642"/>
                    <a:pt x="567" y="648"/>
                    <a:pt x="588" y="655"/>
                  </a:cubicBezTo>
                  <a:cubicBezTo>
                    <a:pt x="611" y="621"/>
                    <a:pt x="573" y="560"/>
                    <a:pt x="616" y="531"/>
                  </a:cubicBezTo>
                  <a:cubicBezTo>
                    <a:pt x="632" y="507"/>
                    <a:pt x="629" y="496"/>
                    <a:pt x="632" y="463"/>
                  </a:cubicBezTo>
                  <a:cubicBezTo>
                    <a:pt x="630" y="440"/>
                    <a:pt x="633" y="390"/>
                    <a:pt x="620" y="367"/>
                  </a:cubicBezTo>
                  <a:cubicBezTo>
                    <a:pt x="600" y="332"/>
                    <a:pt x="565" y="300"/>
                    <a:pt x="536" y="271"/>
                  </a:cubicBezTo>
                  <a:cubicBezTo>
                    <a:pt x="532" y="259"/>
                    <a:pt x="532" y="247"/>
                    <a:pt x="528" y="235"/>
                  </a:cubicBezTo>
                  <a:cubicBezTo>
                    <a:pt x="525" y="225"/>
                    <a:pt x="474" y="188"/>
                    <a:pt x="460" y="179"/>
                  </a:cubicBezTo>
                  <a:cubicBezTo>
                    <a:pt x="463" y="171"/>
                    <a:pt x="471" y="164"/>
                    <a:pt x="472" y="155"/>
                  </a:cubicBezTo>
                  <a:cubicBezTo>
                    <a:pt x="474" y="144"/>
                    <a:pt x="461" y="137"/>
                    <a:pt x="456" y="131"/>
                  </a:cubicBezTo>
                  <a:cubicBezTo>
                    <a:pt x="435" y="106"/>
                    <a:pt x="451" y="88"/>
                    <a:pt x="416" y="79"/>
                  </a:cubicBezTo>
                  <a:cubicBezTo>
                    <a:pt x="395" y="48"/>
                    <a:pt x="403" y="64"/>
                    <a:pt x="392" y="31"/>
                  </a:cubicBezTo>
                  <a:cubicBezTo>
                    <a:pt x="391" y="27"/>
                    <a:pt x="388" y="19"/>
                    <a:pt x="388" y="19"/>
                  </a:cubicBezTo>
                  <a:cubicBezTo>
                    <a:pt x="362" y="58"/>
                    <a:pt x="379" y="107"/>
                    <a:pt x="364" y="151"/>
                  </a:cubicBezTo>
                  <a:cubicBezTo>
                    <a:pt x="344" y="144"/>
                    <a:pt x="344" y="120"/>
                    <a:pt x="324" y="115"/>
                  </a:cubicBezTo>
                  <a:cubicBezTo>
                    <a:pt x="314" y="112"/>
                    <a:pt x="303" y="112"/>
                    <a:pt x="292" y="111"/>
                  </a:cubicBezTo>
                  <a:cubicBezTo>
                    <a:pt x="284" y="103"/>
                    <a:pt x="276" y="97"/>
                    <a:pt x="272" y="87"/>
                  </a:cubicBezTo>
                  <a:cubicBezTo>
                    <a:pt x="269" y="79"/>
                    <a:pt x="264" y="63"/>
                    <a:pt x="264" y="63"/>
                  </a:cubicBezTo>
                  <a:cubicBezTo>
                    <a:pt x="268" y="60"/>
                    <a:pt x="273" y="58"/>
                    <a:pt x="276" y="55"/>
                  </a:cubicBezTo>
                  <a:cubicBezTo>
                    <a:pt x="300" y="31"/>
                    <a:pt x="256" y="24"/>
                    <a:pt x="240" y="19"/>
                  </a:cubicBezTo>
                  <a:cubicBezTo>
                    <a:pt x="232" y="16"/>
                    <a:pt x="224" y="14"/>
                    <a:pt x="216" y="11"/>
                  </a:cubicBezTo>
                  <a:cubicBezTo>
                    <a:pt x="212" y="10"/>
                    <a:pt x="200" y="5"/>
                    <a:pt x="204" y="7"/>
                  </a:cubicBezTo>
                  <a:cubicBezTo>
                    <a:pt x="207" y="8"/>
                    <a:pt x="209" y="10"/>
                    <a:pt x="212" y="1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5" name="Freeform 53"/>
            <p:cNvSpPr>
              <a:spLocks/>
            </p:cNvSpPr>
            <p:nvPr/>
          </p:nvSpPr>
          <p:spPr bwMode="invGray">
            <a:xfrm>
              <a:off x="4246" y="3241"/>
              <a:ext cx="319" cy="210"/>
            </a:xfrm>
            <a:custGeom>
              <a:avLst/>
              <a:gdLst>
                <a:gd name="T0" fmla="*/ 63 w 426"/>
                <a:gd name="T1" fmla="*/ 45 h 280"/>
                <a:gd name="T2" fmla="*/ 51 w 426"/>
                <a:gd name="T3" fmla="*/ 27 h 280"/>
                <a:gd name="T4" fmla="*/ 48 w 426"/>
                <a:gd name="T5" fmla="*/ 12 h 280"/>
                <a:gd name="T6" fmla="*/ 39 w 426"/>
                <a:gd name="T7" fmla="*/ 9 h 280"/>
                <a:gd name="T8" fmla="*/ 12 w 426"/>
                <a:gd name="T9" fmla="*/ 12 h 280"/>
                <a:gd name="T10" fmla="*/ 33 w 426"/>
                <a:gd name="T11" fmla="*/ 30 h 280"/>
                <a:gd name="T12" fmla="*/ 36 w 426"/>
                <a:gd name="T13" fmla="*/ 39 h 280"/>
                <a:gd name="T14" fmla="*/ 18 w 426"/>
                <a:gd name="T15" fmla="*/ 51 h 280"/>
                <a:gd name="T16" fmla="*/ 66 w 426"/>
                <a:gd name="T17" fmla="*/ 69 h 280"/>
                <a:gd name="T18" fmla="*/ 93 w 426"/>
                <a:gd name="T19" fmla="*/ 84 h 280"/>
                <a:gd name="T20" fmla="*/ 96 w 426"/>
                <a:gd name="T21" fmla="*/ 93 h 280"/>
                <a:gd name="T22" fmla="*/ 105 w 426"/>
                <a:gd name="T23" fmla="*/ 99 h 280"/>
                <a:gd name="T24" fmla="*/ 111 w 426"/>
                <a:gd name="T25" fmla="*/ 117 h 280"/>
                <a:gd name="T26" fmla="*/ 99 w 426"/>
                <a:gd name="T27" fmla="*/ 147 h 280"/>
                <a:gd name="T28" fmla="*/ 135 w 426"/>
                <a:gd name="T29" fmla="*/ 141 h 280"/>
                <a:gd name="T30" fmla="*/ 144 w 426"/>
                <a:gd name="T31" fmla="*/ 162 h 280"/>
                <a:gd name="T32" fmla="*/ 162 w 426"/>
                <a:gd name="T33" fmla="*/ 168 h 280"/>
                <a:gd name="T34" fmla="*/ 171 w 426"/>
                <a:gd name="T35" fmla="*/ 171 h 280"/>
                <a:gd name="T36" fmla="*/ 189 w 426"/>
                <a:gd name="T37" fmla="*/ 168 h 280"/>
                <a:gd name="T38" fmla="*/ 207 w 426"/>
                <a:gd name="T39" fmla="*/ 147 h 280"/>
                <a:gd name="T40" fmla="*/ 252 w 426"/>
                <a:gd name="T41" fmla="*/ 189 h 280"/>
                <a:gd name="T42" fmla="*/ 273 w 426"/>
                <a:gd name="T43" fmla="*/ 210 h 280"/>
                <a:gd name="T44" fmla="*/ 270 w 426"/>
                <a:gd name="T45" fmla="*/ 168 h 280"/>
                <a:gd name="T46" fmla="*/ 252 w 426"/>
                <a:gd name="T47" fmla="*/ 150 h 280"/>
                <a:gd name="T48" fmla="*/ 279 w 426"/>
                <a:gd name="T49" fmla="*/ 126 h 280"/>
                <a:gd name="T50" fmla="*/ 306 w 426"/>
                <a:gd name="T51" fmla="*/ 117 h 280"/>
                <a:gd name="T52" fmla="*/ 315 w 426"/>
                <a:gd name="T53" fmla="*/ 114 h 280"/>
                <a:gd name="T54" fmla="*/ 318 w 426"/>
                <a:gd name="T55" fmla="*/ 105 h 280"/>
                <a:gd name="T56" fmla="*/ 267 w 426"/>
                <a:gd name="T57" fmla="*/ 111 h 280"/>
                <a:gd name="T58" fmla="*/ 228 w 426"/>
                <a:gd name="T59" fmla="*/ 105 h 280"/>
                <a:gd name="T60" fmla="*/ 225 w 426"/>
                <a:gd name="T61" fmla="*/ 96 h 280"/>
                <a:gd name="T62" fmla="*/ 219 w 426"/>
                <a:gd name="T63" fmla="*/ 87 h 280"/>
                <a:gd name="T64" fmla="*/ 165 w 426"/>
                <a:gd name="T65" fmla="*/ 60 h 280"/>
                <a:gd name="T66" fmla="*/ 120 w 426"/>
                <a:gd name="T67" fmla="*/ 45 h 280"/>
                <a:gd name="T68" fmla="*/ 102 w 426"/>
                <a:gd name="T69" fmla="*/ 39 h 280"/>
                <a:gd name="T70" fmla="*/ 60 w 426"/>
                <a:gd name="T71" fmla="*/ 39 h 280"/>
                <a:gd name="T72" fmla="*/ 51 w 426"/>
                <a:gd name="T73" fmla="*/ 24 h 280"/>
                <a:gd name="T74" fmla="*/ 51 w 426"/>
                <a:gd name="T75" fmla="*/ 0 h 28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280">
                  <a:moveTo>
                    <a:pt x="84" y="60"/>
                  </a:moveTo>
                  <a:cubicBezTo>
                    <a:pt x="79" y="52"/>
                    <a:pt x="70" y="45"/>
                    <a:pt x="68" y="36"/>
                  </a:cubicBezTo>
                  <a:cubicBezTo>
                    <a:pt x="67" y="29"/>
                    <a:pt x="68" y="22"/>
                    <a:pt x="64" y="16"/>
                  </a:cubicBezTo>
                  <a:cubicBezTo>
                    <a:pt x="62" y="12"/>
                    <a:pt x="56" y="13"/>
                    <a:pt x="52" y="12"/>
                  </a:cubicBezTo>
                  <a:cubicBezTo>
                    <a:pt x="40" y="13"/>
                    <a:pt x="27" y="11"/>
                    <a:pt x="16" y="16"/>
                  </a:cubicBezTo>
                  <a:cubicBezTo>
                    <a:pt x="0" y="24"/>
                    <a:pt x="43" y="40"/>
                    <a:pt x="44" y="40"/>
                  </a:cubicBezTo>
                  <a:cubicBezTo>
                    <a:pt x="45" y="44"/>
                    <a:pt x="50" y="49"/>
                    <a:pt x="48" y="52"/>
                  </a:cubicBezTo>
                  <a:cubicBezTo>
                    <a:pt x="42" y="60"/>
                    <a:pt x="24" y="68"/>
                    <a:pt x="24" y="68"/>
                  </a:cubicBezTo>
                  <a:cubicBezTo>
                    <a:pt x="38" y="88"/>
                    <a:pt x="65" y="89"/>
                    <a:pt x="88" y="92"/>
                  </a:cubicBezTo>
                  <a:cubicBezTo>
                    <a:pt x="101" y="96"/>
                    <a:pt x="124" y="112"/>
                    <a:pt x="124" y="112"/>
                  </a:cubicBezTo>
                  <a:cubicBezTo>
                    <a:pt x="125" y="116"/>
                    <a:pt x="125" y="121"/>
                    <a:pt x="128" y="124"/>
                  </a:cubicBezTo>
                  <a:cubicBezTo>
                    <a:pt x="131" y="128"/>
                    <a:pt x="137" y="128"/>
                    <a:pt x="140" y="132"/>
                  </a:cubicBezTo>
                  <a:cubicBezTo>
                    <a:pt x="144" y="139"/>
                    <a:pt x="148" y="156"/>
                    <a:pt x="148" y="156"/>
                  </a:cubicBezTo>
                  <a:cubicBezTo>
                    <a:pt x="144" y="171"/>
                    <a:pt x="137" y="181"/>
                    <a:pt x="132" y="196"/>
                  </a:cubicBezTo>
                  <a:cubicBezTo>
                    <a:pt x="151" y="209"/>
                    <a:pt x="167" y="207"/>
                    <a:pt x="180" y="188"/>
                  </a:cubicBezTo>
                  <a:cubicBezTo>
                    <a:pt x="182" y="196"/>
                    <a:pt x="184" y="211"/>
                    <a:pt x="192" y="216"/>
                  </a:cubicBezTo>
                  <a:cubicBezTo>
                    <a:pt x="199" y="220"/>
                    <a:pt x="208" y="221"/>
                    <a:pt x="216" y="224"/>
                  </a:cubicBezTo>
                  <a:cubicBezTo>
                    <a:pt x="220" y="225"/>
                    <a:pt x="228" y="228"/>
                    <a:pt x="228" y="228"/>
                  </a:cubicBezTo>
                  <a:cubicBezTo>
                    <a:pt x="236" y="227"/>
                    <a:pt x="245" y="228"/>
                    <a:pt x="252" y="224"/>
                  </a:cubicBezTo>
                  <a:cubicBezTo>
                    <a:pt x="269" y="216"/>
                    <a:pt x="252" y="204"/>
                    <a:pt x="276" y="196"/>
                  </a:cubicBezTo>
                  <a:cubicBezTo>
                    <a:pt x="296" y="209"/>
                    <a:pt x="322" y="231"/>
                    <a:pt x="336" y="252"/>
                  </a:cubicBezTo>
                  <a:cubicBezTo>
                    <a:pt x="354" y="280"/>
                    <a:pt x="343" y="273"/>
                    <a:pt x="364" y="280"/>
                  </a:cubicBezTo>
                  <a:cubicBezTo>
                    <a:pt x="376" y="262"/>
                    <a:pt x="375" y="241"/>
                    <a:pt x="360" y="224"/>
                  </a:cubicBezTo>
                  <a:cubicBezTo>
                    <a:pt x="352" y="216"/>
                    <a:pt x="336" y="200"/>
                    <a:pt x="336" y="200"/>
                  </a:cubicBezTo>
                  <a:cubicBezTo>
                    <a:pt x="323" y="162"/>
                    <a:pt x="322" y="174"/>
                    <a:pt x="372" y="168"/>
                  </a:cubicBezTo>
                  <a:cubicBezTo>
                    <a:pt x="384" y="164"/>
                    <a:pt x="396" y="160"/>
                    <a:pt x="408" y="156"/>
                  </a:cubicBezTo>
                  <a:cubicBezTo>
                    <a:pt x="412" y="155"/>
                    <a:pt x="420" y="152"/>
                    <a:pt x="420" y="152"/>
                  </a:cubicBezTo>
                  <a:cubicBezTo>
                    <a:pt x="421" y="148"/>
                    <a:pt x="426" y="144"/>
                    <a:pt x="424" y="140"/>
                  </a:cubicBezTo>
                  <a:cubicBezTo>
                    <a:pt x="420" y="131"/>
                    <a:pt x="365" y="146"/>
                    <a:pt x="356" y="148"/>
                  </a:cubicBezTo>
                  <a:cubicBezTo>
                    <a:pt x="339" y="146"/>
                    <a:pt x="316" y="152"/>
                    <a:pt x="304" y="140"/>
                  </a:cubicBezTo>
                  <a:cubicBezTo>
                    <a:pt x="301" y="137"/>
                    <a:pt x="302" y="132"/>
                    <a:pt x="300" y="128"/>
                  </a:cubicBezTo>
                  <a:cubicBezTo>
                    <a:pt x="298" y="124"/>
                    <a:pt x="296" y="119"/>
                    <a:pt x="292" y="116"/>
                  </a:cubicBezTo>
                  <a:cubicBezTo>
                    <a:pt x="272" y="98"/>
                    <a:pt x="244" y="91"/>
                    <a:pt x="220" y="80"/>
                  </a:cubicBezTo>
                  <a:cubicBezTo>
                    <a:pt x="201" y="72"/>
                    <a:pt x="180" y="67"/>
                    <a:pt x="160" y="60"/>
                  </a:cubicBezTo>
                  <a:cubicBezTo>
                    <a:pt x="152" y="57"/>
                    <a:pt x="136" y="52"/>
                    <a:pt x="136" y="52"/>
                  </a:cubicBezTo>
                  <a:cubicBezTo>
                    <a:pt x="113" y="55"/>
                    <a:pt x="98" y="64"/>
                    <a:pt x="80" y="52"/>
                  </a:cubicBezTo>
                  <a:cubicBezTo>
                    <a:pt x="70" y="38"/>
                    <a:pt x="74" y="44"/>
                    <a:pt x="68" y="32"/>
                  </a:cubicBezTo>
                  <a:lnTo>
                    <a:pt x="68" y="0"/>
                  </a:lnTo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algn="ctr" rotWithShape="0">
                      <a:srgbClr val="474747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6" name="Freeform 54"/>
            <p:cNvSpPr>
              <a:spLocks/>
            </p:cNvSpPr>
            <p:nvPr/>
          </p:nvSpPr>
          <p:spPr bwMode="invGray">
            <a:xfrm>
              <a:off x="4255" y="3243"/>
              <a:ext cx="311" cy="211"/>
            </a:xfrm>
            <a:custGeom>
              <a:avLst/>
              <a:gdLst>
                <a:gd name="T0" fmla="*/ 0 w 416"/>
                <a:gd name="T1" fmla="*/ 1 h 282"/>
                <a:gd name="T2" fmla="*/ 15 w 416"/>
                <a:gd name="T3" fmla="*/ 28 h 282"/>
                <a:gd name="T4" fmla="*/ 21 w 416"/>
                <a:gd name="T5" fmla="*/ 37 h 282"/>
                <a:gd name="T6" fmla="*/ 63 w 416"/>
                <a:gd name="T7" fmla="*/ 67 h 282"/>
                <a:gd name="T8" fmla="*/ 90 w 416"/>
                <a:gd name="T9" fmla="*/ 85 h 282"/>
                <a:gd name="T10" fmla="*/ 99 w 416"/>
                <a:gd name="T11" fmla="*/ 91 h 282"/>
                <a:gd name="T12" fmla="*/ 102 w 416"/>
                <a:gd name="T13" fmla="*/ 126 h 282"/>
                <a:gd name="T14" fmla="*/ 87 w 416"/>
                <a:gd name="T15" fmla="*/ 150 h 282"/>
                <a:gd name="T16" fmla="*/ 102 w 416"/>
                <a:gd name="T17" fmla="*/ 147 h 282"/>
                <a:gd name="T18" fmla="*/ 111 w 416"/>
                <a:gd name="T19" fmla="*/ 141 h 282"/>
                <a:gd name="T20" fmla="*/ 120 w 416"/>
                <a:gd name="T21" fmla="*/ 150 h 282"/>
                <a:gd name="T22" fmla="*/ 138 w 416"/>
                <a:gd name="T23" fmla="*/ 162 h 282"/>
                <a:gd name="T24" fmla="*/ 156 w 416"/>
                <a:gd name="T25" fmla="*/ 174 h 282"/>
                <a:gd name="T26" fmla="*/ 179 w 416"/>
                <a:gd name="T27" fmla="*/ 165 h 282"/>
                <a:gd name="T28" fmla="*/ 185 w 416"/>
                <a:gd name="T29" fmla="*/ 147 h 282"/>
                <a:gd name="T30" fmla="*/ 200 w 416"/>
                <a:gd name="T31" fmla="*/ 150 h 282"/>
                <a:gd name="T32" fmla="*/ 218 w 416"/>
                <a:gd name="T33" fmla="*/ 156 h 282"/>
                <a:gd name="T34" fmla="*/ 254 w 416"/>
                <a:gd name="T35" fmla="*/ 210 h 282"/>
                <a:gd name="T36" fmla="*/ 266 w 416"/>
                <a:gd name="T37" fmla="*/ 207 h 282"/>
                <a:gd name="T38" fmla="*/ 263 w 416"/>
                <a:gd name="T39" fmla="*/ 189 h 282"/>
                <a:gd name="T40" fmla="*/ 236 w 416"/>
                <a:gd name="T41" fmla="*/ 147 h 282"/>
                <a:gd name="T42" fmla="*/ 269 w 416"/>
                <a:gd name="T43" fmla="*/ 129 h 282"/>
                <a:gd name="T44" fmla="*/ 305 w 416"/>
                <a:gd name="T45" fmla="*/ 108 h 282"/>
                <a:gd name="T46" fmla="*/ 306 w 416"/>
                <a:gd name="T47" fmla="*/ 90 h 282"/>
                <a:gd name="T48" fmla="*/ 274 w 416"/>
                <a:gd name="T49" fmla="*/ 103 h 282"/>
                <a:gd name="T50" fmla="*/ 230 w 416"/>
                <a:gd name="T51" fmla="*/ 103 h 282"/>
                <a:gd name="T52" fmla="*/ 197 w 416"/>
                <a:gd name="T53" fmla="*/ 73 h 282"/>
                <a:gd name="T54" fmla="*/ 135 w 416"/>
                <a:gd name="T55" fmla="*/ 46 h 282"/>
                <a:gd name="T56" fmla="*/ 99 w 416"/>
                <a:gd name="T57" fmla="*/ 25 h 282"/>
                <a:gd name="T58" fmla="*/ 69 w 416"/>
                <a:gd name="T59" fmla="*/ 31 h 282"/>
                <a:gd name="T60" fmla="*/ 57 w 416"/>
                <a:gd name="T61" fmla="*/ 43 h 282"/>
                <a:gd name="T62" fmla="*/ 42 w 416"/>
                <a:gd name="T63" fmla="*/ 13 h 282"/>
                <a:gd name="T64" fmla="*/ 0 w 416"/>
                <a:gd name="T65" fmla="*/ 1 h 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16" h="282">
                  <a:moveTo>
                    <a:pt x="0" y="1"/>
                  </a:moveTo>
                  <a:cubicBezTo>
                    <a:pt x="7" y="22"/>
                    <a:pt x="2" y="9"/>
                    <a:pt x="20" y="37"/>
                  </a:cubicBezTo>
                  <a:cubicBezTo>
                    <a:pt x="23" y="41"/>
                    <a:pt x="28" y="49"/>
                    <a:pt x="28" y="49"/>
                  </a:cubicBezTo>
                  <a:cubicBezTo>
                    <a:pt x="5" y="84"/>
                    <a:pt x="65" y="78"/>
                    <a:pt x="84" y="89"/>
                  </a:cubicBezTo>
                  <a:cubicBezTo>
                    <a:pt x="97" y="96"/>
                    <a:pt x="108" y="105"/>
                    <a:pt x="120" y="113"/>
                  </a:cubicBezTo>
                  <a:cubicBezTo>
                    <a:pt x="124" y="116"/>
                    <a:pt x="132" y="121"/>
                    <a:pt x="132" y="121"/>
                  </a:cubicBezTo>
                  <a:cubicBezTo>
                    <a:pt x="138" y="138"/>
                    <a:pt x="132" y="151"/>
                    <a:pt x="136" y="169"/>
                  </a:cubicBezTo>
                  <a:cubicBezTo>
                    <a:pt x="107" y="188"/>
                    <a:pt x="110" y="176"/>
                    <a:pt x="116" y="201"/>
                  </a:cubicBezTo>
                  <a:cubicBezTo>
                    <a:pt x="123" y="200"/>
                    <a:pt x="130" y="199"/>
                    <a:pt x="136" y="197"/>
                  </a:cubicBezTo>
                  <a:cubicBezTo>
                    <a:pt x="141" y="195"/>
                    <a:pt x="143" y="188"/>
                    <a:pt x="148" y="189"/>
                  </a:cubicBezTo>
                  <a:cubicBezTo>
                    <a:pt x="154" y="190"/>
                    <a:pt x="156" y="198"/>
                    <a:pt x="160" y="201"/>
                  </a:cubicBezTo>
                  <a:cubicBezTo>
                    <a:pt x="168" y="207"/>
                    <a:pt x="176" y="212"/>
                    <a:pt x="184" y="217"/>
                  </a:cubicBezTo>
                  <a:cubicBezTo>
                    <a:pt x="192" y="222"/>
                    <a:pt x="208" y="233"/>
                    <a:pt x="208" y="233"/>
                  </a:cubicBezTo>
                  <a:cubicBezTo>
                    <a:pt x="216" y="231"/>
                    <a:pt x="234" y="230"/>
                    <a:pt x="240" y="221"/>
                  </a:cubicBezTo>
                  <a:cubicBezTo>
                    <a:pt x="244" y="214"/>
                    <a:pt x="248" y="197"/>
                    <a:pt x="248" y="197"/>
                  </a:cubicBezTo>
                  <a:cubicBezTo>
                    <a:pt x="255" y="198"/>
                    <a:pt x="261" y="199"/>
                    <a:pt x="268" y="201"/>
                  </a:cubicBezTo>
                  <a:cubicBezTo>
                    <a:pt x="276" y="203"/>
                    <a:pt x="292" y="209"/>
                    <a:pt x="292" y="209"/>
                  </a:cubicBezTo>
                  <a:cubicBezTo>
                    <a:pt x="298" y="242"/>
                    <a:pt x="306" y="270"/>
                    <a:pt x="340" y="281"/>
                  </a:cubicBezTo>
                  <a:cubicBezTo>
                    <a:pt x="345" y="280"/>
                    <a:pt x="354" y="282"/>
                    <a:pt x="356" y="277"/>
                  </a:cubicBezTo>
                  <a:cubicBezTo>
                    <a:pt x="359" y="270"/>
                    <a:pt x="355" y="260"/>
                    <a:pt x="352" y="253"/>
                  </a:cubicBezTo>
                  <a:cubicBezTo>
                    <a:pt x="346" y="238"/>
                    <a:pt x="329" y="206"/>
                    <a:pt x="316" y="197"/>
                  </a:cubicBezTo>
                  <a:cubicBezTo>
                    <a:pt x="307" y="170"/>
                    <a:pt x="339" y="175"/>
                    <a:pt x="360" y="173"/>
                  </a:cubicBezTo>
                  <a:cubicBezTo>
                    <a:pt x="383" y="165"/>
                    <a:pt x="391" y="162"/>
                    <a:pt x="408" y="145"/>
                  </a:cubicBezTo>
                  <a:cubicBezTo>
                    <a:pt x="412" y="140"/>
                    <a:pt x="416" y="121"/>
                    <a:pt x="409" y="120"/>
                  </a:cubicBezTo>
                  <a:cubicBezTo>
                    <a:pt x="402" y="119"/>
                    <a:pt x="384" y="135"/>
                    <a:pt x="367" y="138"/>
                  </a:cubicBezTo>
                  <a:cubicBezTo>
                    <a:pt x="350" y="141"/>
                    <a:pt x="325" y="144"/>
                    <a:pt x="308" y="137"/>
                  </a:cubicBezTo>
                  <a:cubicBezTo>
                    <a:pt x="286" y="130"/>
                    <a:pt x="284" y="111"/>
                    <a:pt x="264" y="97"/>
                  </a:cubicBezTo>
                  <a:cubicBezTo>
                    <a:pt x="238" y="80"/>
                    <a:pt x="203" y="76"/>
                    <a:pt x="180" y="61"/>
                  </a:cubicBezTo>
                  <a:cubicBezTo>
                    <a:pt x="163" y="50"/>
                    <a:pt x="150" y="39"/>
                    <a:pt x="132" y="33"/>
                  </a:cubicBezTo>
                  <a:cubicBezTo>
                    <a:pt x="119" y="35"/>
                    <a:pt x="102" y="31"/>
                    <a:pt x="92" y="41"/>
                  </a:cubicBezTo>
                  <a:cubicBezTo>
                    <a:pt x="71" y="62"/>
                    <a:pt x="108" y="46"/>
                    <a:pt x="76" y="57"/>
                  </a:cubicBezTo>
                  <a:cubicBezTo>
                    <a:pt x="52" y="49"/>
                    <a:pt x="67" y="38"/>
                    <a:pt x="56" y="17"/>
                  </a:cubicBezTo>
                  <a:cubicBezTo>
                    <a:pt x="48" y="0"/>
                    <a:pt x="16" y="1"/>
                    <a:pt x="0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7" name="Freeform 55"/>
            <p:cNvSpPr>
              <a:spLocks/>
            </p:cNvSpPr>
            <p:nvPr/>
          </p:nvSpPr>
          <p:spPr bwMode="invGray">
            <a:xfrm>
              <a:off x="4485" y="4013"/>
              <a:ext cx="45" cy="58"/>
            </a:xfrm>
            <a:custGeom>
              <a:avLst/>
              <a:gdLst>
                <a:gd name="T0" fmla="*/ 24 w 60"/>
                <a:gd name="T1" fmla="*/ 13 h 78"/>
                <a:gd name="T2" fmla="*/ 0 w 60"/>
                <a:gd name="T3" fmla="*/ 13 h 78"/>
                <a:gd name="T4" fmla="*/ 15 w 60"/>
                <a:gd name="T5" fmla="*/ 31 h 78"/>
                <a:gd name="T6" fmla="*/ 21 w 60"/>
                <a:gd name="T7" fmla="*/ 49 h 78"/>
                <a:gd name="T8" fmla="*/ 24 w 60"/>
                <a:gd name="T9" fmla="*/ 58 h 78"/>
                <a:gd name="T10" fmla="*/ 45 w 60"/>
                <a:gd name="T11" fmla="*/ 37 h 78"/>
                <a:gd name="T12" fmla="*/ 24 w 60"/>
                <a:gd name="T13" fmla="*/ 13 h 7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78">
                  <a:moveTo>
                    <a:pt x="32" y="18"/>
                  </a:moveTo>
                  <a:cubicBezTo>
                    <a:pt x="16" y="7"/>
                    <a:pt x="12" y="0"/>
                    <a:pt x="0" y="18"/>
                  </a:cubicBezTo>
                  <a:cubicBezTo>
                    <a:pt x="6" y="27"/>
                    <a:pt x="15" y="33"/>
                    <a:pt x="20" y="42"/>
                  </a:cubicBezTo>
                  <a:cubicBezTo>
                    <a:pt x="24" y="49"/>
                    <a:pt x="25" y="58"/>
                    <a:pt x="28" y="66"/>
                  </a:cubicBezTo>
                  <a:cubicBezTo>
                    <a:pt x="29" y="70"/>
                    <a:pt x="32" y="78"/>
                    <a:pt x="32" y="78"/>
                  </a:cubicBezTo>
                  <a:cubicBezTo>
                    <a:pt x="52" y="73"/>
                    <a:pt x="54" y="69"/>
                    <a:pt x="60" y="50"/>
                  </a:cubicBezTo>
                  <a:cubicBezTo>
                    <a:pt x="54" y="32"/>
                    <a:pt x="50" y="27"/>
                    <a:pt x="32" y="18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8" name="Freeform 56"/>
            <p:cNvSpPr>
              <a:spLocks/>
            </p:cNvSpPr>
            <p:nvPr/>
          </p:nvSpPr>
          <p:spPr bwMode="invGray">
            <a:xfrm>
              <a:off x="4621" y="3923"/>
              <a:ext cx="164" cy="85"/>
            </a:xfrm>
            <a:custGeom>
              <a:avLst/>
              <a:gdLst>
                <a:gd name="T0" fmla="*/ 35 w 219"/>
                <a:gd name="T1" fmla="*/ 55 h 113"/>
                <a:gd name="T2" fmla="*/ 29 w 219"/>
                <a:gd name="T3" fmla="*/ 46 h 113"/>
                <a:gd name="T4" fmla="*/ 11 w 219"/>
                <a:gd name="T5" fmla="*/ 52 h 113"/>
                <a:gd name="T6" fmla="*/ 29 w 219"/>
                <a:gd name="T7" fmla="*/ 85 h 113"/>
                <a:gd name="T8" fmla="*/ 92 w 219"/>
                <a:gd name="T9" fmla="*/ 67 h 113"/>
                <a:gd name="T10" fmla="*/ 110 w 219"/>
                <a:gd name="T11" fmla="*/ 55 h 113"/>
                <a:gd name="T12" fmla="*/ 128 w 219"/>
                <a:gd name="T13" fmla="*/ 49 h 113"/>
                <a:gd name="T14" fmla="*/ 164 w 219"/>
                <a:gd name="T15" fmla="*/ 14 h 113"/>
                <a:gd name="T16" fmla="*/ 157 w 219"/>
                <a:gd name="T17" fmla="*/ 0 h 113"/>
                <a:gd name="T18" fmla="*/ 134 w 219"/>
                <a:gd name="T19" fmla="*/ 13 h 113"/>
                <a:gd name="T20" fmla="*/ 80 w 219"/>
                <a:gd name="T21" fmla="*/ 31 h 113"/>
                <a:gd name="T22" fmla="*/ 62 w 219"/>
                <a:gd name="T23" fmla="*/ 34 h 113"/>
                <a:gd name="T24" fmla="*/ 44 w 219"/>
                <a:gd name="T25" fmla="*/ 40 h 113"/>
                <a:gd name="T26" fmla="*/ 35 w 219"/>
                <a:gd name="T27" fmla="*/ 55 h 11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9" h="113">
                  <a:moveTo>
                    <a:pt x="47" y="73"/>
                  </a:moveTo>
                  <a:cubicBezTo>
                    <a:pt x="44" y="69"/>
                    <a:pt x="44" y="62"/>
                    <a:pt x="39" y="61"/>
                  </a:cubicBezTo>
                  <a:cubicBezTo>
                    <a:pt x="31" y="60"/>
                    <a:pt x="15" y="69"/>
                    <a:pt x="15" y="69"/>
                  </a:cubicBezTo>
                  <a:cubicBezTo>
                    <a:pt x="0" y="91"/>
                    <a:pt x="20" y="101"/>
                    <a:pt x="39" y="113"/>
                  </a:cubicBezTo>
                  <a:cubicBezTo>
                    <a:pt x="67" y="107"/>
                    <a:pt x="96" y="98"/>
                    <a:pt x="123" y="89"/>
                  </a:cubicBezTo>
                  <a:cubicBezTo>
                    <a:pt x="132" y="86"/>
                    <a:pt x="139" y="78"/>
                    <a:pt x="147" y="73"/>
                  </a:cubicBezTo>
                  <a:cubicBezTo>
                    <a:pt x="154" y="68"/>
                    <a:pt x="171" y="65"/>
                    <a:pt x="171" y="65"/>
                  </a:cubicBezTo>
                  <a:cubicBezTo>
                    <a:pt x="186" y="50"/>
                    <a:pt x="207" y="36"/>
                    <a:pt x="219" y="19"/>
                  </a:cubicBezTo>
                  <a:cubicBezTo>
                    <a:pt x="215" y="16"/>
                    <a:pt x="215" y="0"/>
                    <a:pt x="210" y="0"/>
                  </a:cubicBezTo>
                  <a:cubicBezTo>
                    <a:pt x="205" y="0"/>
                    <a:pt x="183" y="15"/>
                    <a:pt x="179" y="17"/>
                  </a:cubicBezTo>
                  <a:cubicBezTo>
                    <a:pt x="159" y="26"/>
                    <a:pt x="129" y="37"/>
                    <a:pt x="107" y="41"/>
                  </a:cubicBezTo>
                  <a:cubicBezTo>
                    <a:pt x="99" y="42"/>
                    <a:pt x="91" y="43"/>
                    <a:pt x="83" y="45"/>
                  </a:cubicBezTo>
                  <a:cubicBezTo>
                    <a:pt x="75" y="47"/>
                    <a:pt x="59" y="53"/>
                    <a:pt x="59" y="53"/>
                  </a:cubicBezTo>
                  <a:cubicBezTo>
                    <a:pt x="49" y="67"/>
                    <a:pt x="53" y="61"/>
                    <a:pt x="47" y="7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49" name="Freeform 57"/>
            <p:cNvSpPr>
              <a:spLocks/>
            </p:cNvSpPr>
            <p:nvPr/>
          </p:nvSpPr>
          <p:spPr bwMode="invGray">
            <a:xfrm>
              <a:off x="4791" y="3873"/>
              <a:ext cx="104" cy="92"/>
            </a:xfrm>
            <a:custGeom>
              <a:avLst/>
              <a:gdLst>
                <a:gd name="T0" fmla="*/ 9 w 139"/>
                <a:gd name="T1" fmla="*/ 45 h 122"/>
                <a:gd name="T2" fmla="*/ 6 w 139"/>
                <a:gd name="T3" fmla="*/ 63 h 122"/>
                <a:gd name="T4" fmla="*/ 0 w 139"/>
                <a:gd name="T5" fmla="*/ 81 h 122"/>
                <a:gd name="T6" fmla="*/ 27 w 139"/>
                <a:gd name="T7" fmla="*/ 87 h 122"/>
                <a:gd name="T8" fmla="*/ 39 w 139"/>
                <a:gd name="T9" fmla="*/ 72 h 122"/>
                <a:gd name="T10" fmla="*/ 93 w 139"/>
                <a:gd name="T11" fmla="*/ 51 h 122"/>
                <a:gd name="T12" fmla="*/ 102 w 139"/>
                <a:gd name="T13" fmla="*/ 33 h 122"/>
                <a:gd name="T14" fmla="*/ 84 w 139"/>
                <a:gd name="T15" fmla="*/ 21 h 122"/>
                <a:gd name="T16" fmla="*/ 75 w 139"/>
                <a:gd name="T17" fmla="*/ 15 h 122"/>
                <a:gd name="T18" fmla="*/ 48 w 139"/>
                <a:gd name="T19" fmla="*/ 9 h 122"/>
                <a:gd name="T20" fmla="*/ 39 w 139"/>
                <a:gd name="T21" fmla="*/ 27 h 122"/>
                <a:gd name="T22" fmla="*/ 9 w 139"/>
                <a:gd name="T23" fmla="*/ 45 h 1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9" h="122">
                  <a:moveTo>
                    <a:pt x="12" y="60"/>
                  </a:moveTo>
                  <a:cubicBezTo>
                    <a:pt x="11" y="68"/>
                    <a:pt x="10" y="76"/>
                    <a:pt x="8" y="84"/>
                  </a:cubicBezTo>
                  <a:cubicBezTo>
                    <a:pt x="6" y="92"/>
                    <a:pt x="0" y="108"/>
                    <a:pt x="0" y="108"/>
                  </a:cubicBezTo>
                  <a:cubicBezTo>
                    <a:pt x="14" y="118"/>
                    <a:pt x="19" y="122"/>
                    <a:pt x="36" y="116"/>
                  </a:cubicBezTo>
                  <a:cubicBezTo>
                    <a:pt x="46" y="86"/>
                    <a:pt x="31" y="122"/>
                    <a:pt x="52" y="96"/>
                  </a:cubicBezTo>
                  <a:cubicBezTo>
                    <a:pt x="83" y="57"/>
                    <a:pt x="30" y="74"/>
                    <a:pt x="124" y="68"/>
                  </a:cubicBezTo>
                  <a:cubicBezTo>
                    <a:pt x="125" y="67"/>
                    <a:pt x="139" y="48"/>
                    <a:pt x="136" y="44"/>
                  </a:cubicBezTo>
                  <a:cubicBezTo>
                    <a:pt x="130" y="36"/>
                    <a:pt x="120" y="33"/>
                    <a:pt x="112" y="28"/>
                  </a:cubicBezTo>
                  <a:cubicBezTo>
                    <a:pt x="108" y="25"/>
                    <a:pt x="100" y="20"/>
                    <a:pt x="100" y="20"/>
                  </a:cubicBezTo>
                  <a:cubicBezTo>
                    <a:pt x="89" y="4"/>
                    <a:pt x="92" y="0"/>
                    <a:pt x="64" y="12"/>
                  </a:cubicBezTo>
                  <a:cubicBezTo>
                    <a:pt x="57" y="15"/>
                    <a:pt x="55" y="30"/>
                    <a:pt x="52" y="36"/>
                  </a:cubicBezTo>
                  <a:cubicBezTo>
                    <a:pt x="46" y="49"/>
                    <a:pt x="26" y="60"/>
                    <a:pt x="12" y="6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0" name="Freeform 58"/>
            <p:cNvSpPr>
              <a:spLocks/>
            </p:cNvSpPr>
            <p:nvPr/>
          </p:nvSpPr>
          <p:spPr bwMode="invGray">
            <a:xfrm>
              <a:off x="4846" y="3832"/>
              <a:ext cx="37" cy="26"/>
            </a:xfrm>
            <a:custGeom>
              <a:avLst/>
              <a:gdLst>
                <a:gd name="T0" fmla="*/ 22 w 49"/>
                <a:gd name="T1" fmla="*/ 0 h 35"/>
                <a:gd name="T2" fmla="*/ 6 w 49"/>
                <a:gd name="T3" fmla="*/ 8 h 35"/>
                <a:gd name="T4" fmla="*/ 18 w 49"/>
                <a:gd name="T5" fmla="*/ 26 h 35"/>
                <a:gd name="T6" fmla="*/ 29 w 49"/>
                <a:gd name="T7" fmla="*/ 19 h 35"/>
                <a:gd name="T8" fmla="*/ 22 w 49"/>
                <a:gd name="T9" fmla="*/ 0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" h="35">
                  <a:moveTo>
                    <a:pt x="29" y="0"/>
                  </a:moveTo>
                  <a:cubicBezTo>
                    <a:pt x="25" y="12"/>
                    <a:pt x="19" y="7"/>
                    <a:pt x="8" y="11"/>
                  </a:cubicBezTo>
                  <a:cubicBezTo>
                    <a:pt x="0" y="23"/>
                    <a:pt x="14" y="34"/>
                    <a:pt x="24" y="35"/>
                  </a:cubicBezTo>
                  <a:cubicBezTo>
                    <a:pt x="30" y="34"/>
                    <a:pt x="33" y="28"/>
                    <a:pt x="39" y="26"/>
                  </a:cubicBezTo>
                  <a:cubicBezTo>
                    <a:pt x="49" y="22"/>
                    <a:pt x="29" y="3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1" name="Freeform 59"/>
            <p:cNvSpPr>
              <a:spLocks/>
            </p:cNvSpPr>
            <p:nvPr/>
          </p:nvSpPr>
          <p:spPr bwMode="invGray">
            <a:xfrm>
              <a:off x="3123" y="3346"/>
              <a:ext cx="123" cy="201"/>
            </a:xfrm>
            <a:custGeom>
              <a:avLst/>
              <a:gdLst>
                <a:gd name="T0" fmla="*/ 96 w 164"/>
                <a:gd name="T1" fmla="*/ 0 h 268"/>
                <a:gd name="T2" fmla="*/ 78 w 164"/>
                <a:gd name="T3" fmla="*/ 21 h 268"/>
                <a:gd name="T4" fmla="*/ 66 w 164"/>
                <a:gd name="T5" fmla="*/ 48 h 268"/>
                <a:gd name="T6" fmla="*/ 27 w 164"/>
                <a:gd name="T7" fmla="*/ 63 h 268"/>
                <a:gd name="T8" fmla="*/ 21 w 164"/>
                <a:gd name="T9" fmla="*/ 72 h 268"/>
                <a:gd name="T10" fmla="*/ 12 w 164"/>
                <a:gd name="T11" fmla="*/ 75 h 268"/>
                <a:gd name="T12" fmla="*/ 15 w 164"/>
                <a:gd name="T13" fmla="*/ 99 h 268"/>
                <a:gd name="T14" fmla="*/ 21 w 164"/>
                <a:gd name="T15" fmla="*/ 117 h 268"/>
                <a:gd name="T16" fmla="*/ 0 w 164"/>
                <a:gd name="T17" fmla="*/ 150 h 268"/>
                <a:gd name="T18" fmla="*/ 21 w 164"/>
                <a:gd name="T19" fmla="*/ 195 h 268"/>
                <a:gd name="T20" fmla="*/ 39 w 164"/>
                <a:gd name="T21" fmla="*/ 201 h 268"/>
                <a:gd name="T22" fmla="*/ 66 w 164"/>
                <a:gd name="T23" fmla="*/ 162 h 268"/>
                <a:gd name="T24" fmla="*/ 78 w 164"/>
                <a:gd name="T25" fmla="*/ 144 h 268"/>
                <a:gd name="T26" fmla="*/ 96 w 164"/>
                <a:gd name="T27" fmla="*/ 87 h 268"/>
                <a:gd name="T28" fmla="*/ 105 w 164"/>
                <a:gd name="T29" fmla="*/ 57 h 268"/>
                <a:gd name="T30" fmla="*/ 123 w 164"/>
                <a:gd name="T31" fmla="*/ 54 h 268"/>
                <a:gd name="T32" fmla="*/ 96 w 164"/>
                <a:gd name="T33" fmla="*/ 0 h 2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4" h="268">
                  <a:moveTo>
                    <a:pt x="128" y="0"/>
                  </a:moveTo>
                  <a:cubicBezTo>
                    <a:pt x="123" y="16"/>
                    <a:pt x="120" y="23"/>
                    <a:pt x="104" y="28"/>
                  </a:cubicBezTo>
                  <a:cubicBezTo>
                    <a:pt x="102" y="35"/>
                    <a:pt x="97" y="57"/>
                    <a:pt x="88" y="64"/>
                  </a:cubicBezTo>
                  <a:cubicBezTo>
                    <a:pt x="75" y="75"/>
                    <a:pt x="51" y="74"/>
                    <a:pt x="36" y="84"/>
                  </a:cubicBezTo>
                  <a:cubicBezTo>
                    <a:pt x="33" y="88"/>
                    <a:pt x="32" y="93"/>
                    <a:pt x="28" y="96"/>
                  </a:cubicBezTo>
                  <a:cubicBezTo>
                    <a:pt x="25" y="99"/>
                    <a:pt x="17" y="96"/>
                    <a:pt x="16" y="100"/>
                  </a:cubicBezTo>
                  <a:cubicBezTo>
                    <a:pt x="14" y="110"/>
                    <a:pt x="18" y="121"/>
                    <a:pt x="20" y="132"/>
                  </a:cubicBezTo>
                  <a:cubicBezTo>
                    <a:pt x="22" y="140"/>
                    <a:pt x="28" y="156"/>
                    <a:pt x="28" y="156"/>
                  </a:cubicBezTo>
                  <a:cubicBezTo>
                    <a:pt x="13" y="166"/>
                    <a:pt x="6" y="183"/>
                    <a:pt x="0" y="200"/>
                  </a:cubicBezTo>
                  <a:cubicBezTo>
                    <a:pt x="3" y="210"/>
                    <a:pt x="19" y="254"/>
                    <a:pt x="28" y="260"/>
                  </a:cubicBezTo>
                  <a:cubicBezTo>
                    <a:pt x="35" y="264"/>
                    <a:pt x="52" y="268"/>
                    <a:pt x="52" y="268"/>
                  </a:cubicBezTo>
                  <a:cubicBezTo>
                    <a:pt x="85" y="261"/>
                    <a:pt x="79" y="244"/>
                    <a:pt x="88" y="216"/>
                  </a:cubicBezTo>
                  <a:cubicBezTo>
                    <a:pt x="91" y="207"/>
                    <a:pt x="99" y="200"/>
                    <a:pt x="104" y="192"/>
                  </a:cubicBezTo>
                  <a:cubicBezTo>
                    <a:pt x="116" y="174"/>
                    <a:pt x="121" y="136"/>
                    <a:pt x="128" y="116"/>
                  </a:cubicBezTo>
                  <a:cubicBezTo>
                    <a:pt x="131" y="108"/>
                    <a:pt x="134" y="79"/>
                    <a:pt x="140" y="76"/>
                  </a:cubicBezTo>
                  <a:cubicBezTo>
                    <a:pt x="147" y="72"/>
                    <a:pt x="156" y="73"/>
                    <a:pt x="164" y="72"/>
                  </a:cubicBezTo>
                  <a:cubicBezTo>
                    <a:pt x="158" y="19"/>
                    <a:pt x="161" y="33"/>
                    <a:pt x="1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2" name="Freeform 60"/>
            <p:cNvSpPr>
              <a:spLocks/>
            </p:cNvSpPr>
            <p:nvPr/>
          </p:nvSpPr>
          <p:spPr bwMode="invGray">
            <a:xfrm>
              <a:off x="3655" y="3034"/>
              <a:ext cx="49" cy="61"/>
            </a:xfrm>
            <a:custGeom>
              <a:avLst/>
              <a:gdLst>
                <a:gd name="T0" fmla="*/ 22 w 66"/>
                <a:gd name="T1" fmla="*/ 0 h 81"/>
                <a:gd name="T2" fmla="*/ 19 w 66"/>
                <a:gd name="T3" fmla="*/ 45 h 81"/>
                <a:gd name="T4" fmla="*/ 22 w 66"/>
                <a:gd name="T5" fmla="*/ 57 h 81"/>
                <a:gd name="T6" fmla="*/ 30 w 66"/>
                <a:gd name="T7" fmla="*/ 60 h 81"/>
                <a:gd name="T8" fmla="*/ 42 w 66"/>
                <a:gd name="T9" fmla="*/ 57 h 81"/>
                <a:gd name="T10" fmla="*/ 22 w 66"/>
                <a:gd name="T11" fmla="*/ 0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6" h="81">
                  <a:moveTo>
                    <a:pt x="29" y="0"/>
                  </a:moveTo>
                  <a:cubicBezTo>
                    <a:pt x="0" y="10"/>
                    <a:pt x="20" y="38"/>
                    <a:pt x="25" y="60"/>
                  </a:cubicBezTo>
                  <a:cubicBezTo>
                    <a:pt x="26" y="65"/>
                    <a:pt x="26" y="72"/>
                    <a:pt x="29" y="76"/>
                  </a:cubicBezTo>
                  <a:cubicBezTo>
                    <a:pt x="32" y="79"/>
                    <a:pt x="37" y="79"/>
                    <a:pt x="41" y="80"/>
                  </a:cubicBezTo>
                  <a:cubicBezTo>
                    <a:pt x="46" y="79"/>
                    <a:pt x="55" y="81"/>
                    <a:pt x="57" y="76"/>
                  </a:cubicBezTo>
                  <a:cubicBezTo>
                    <a:pt x="66" y="53"/>
                    <a:pt x="45" y="16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3" name="Freeform 61"/>
            <p:cNvSpPr>
              <a:spLocks/>
            </p:cNvSpPr>
            <p:nvPr/>
          </p:nvSpPr>
          <p:spPr bwMode="invGray">
            <a:xfrm>
              <a:off x="3988" y="3100"/>
              <a:ext cx="111" cy="183"/>
            </a:xfrm>
            <a:custGeom>
              <a:avLst/>
              <a:gdLst>
                <a:gd name="T0" fmla="*/ 72 w 148"/>
                <a:gd name="T1" fmla="*/ 0 h 244"/>
                <a:gd name="T2" fmla="*/ 45 w 148"/>
                <a:gd name="T3" fmla="*/ 63 h 244"/>
                <a:gd name="T4" fmla="*/ 27 w 148"/>
                <a:gd name="T5" fmla="*/ 69 h 244"/>
                <a:gd name="T6" fmla="*/ 9 w 148"/>
                <a:gd name="T7" fmla="*/ 81 h 244"/>
                <a:gd name="T8" fmla="*/ 30 w 148"/>
                <a:gd name="T9" fmla="*/ 141 h 244"/>
                <a:gd name="T10" fmla="*/ 39 w 148"/>
                <a:gd name="T11" fmla="*/ 168 h 244"/>
                <a:gd name="T12" fmla="*/ 45 w 148"/>
                <a:gd name="T13" fmla="*/ 177 h 244"/>
                <a:gd name="T14" fmla="*/ 63 w 148"/>
                <a:gd name="T15" fmla="*/ 183 h 244"/>
                <a:gd name="T16" fmla="*/ 72 w 148"/>
                <a:gd name="T17" fmla="*/ 147 h 244"/>
                <a:gd name="T18" fmla="*/ 93 w 148"/>
                <a:gd name="T19" fmla="*/ 126 h 244"/>
                <a:gd name="T20" fmla="*/ 84 w 148"/>
                <a:gd name="T21" fmla="*/ 51 h 244"/>
                <a:gd name="T22" fmla="*/ 105 w 148"/>
                <a:gd name="T23" fmla="*/ 36 h 244"/>
                <a:gd name="T24" fmla="*/ 84 w 148"/>
                <a:gd name="T25" fmla="*/ 15 h 244"/>
                <a:gd name="T26" fmla="*/ 72 w 148"/>
                <a:gd name="T27" fmla="*/ 0 h 2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48" h="244">
                  <a:moveTo>
                    <a:pt x="96" y="0"/>
                  </a:moveTo>
                  <a:cubicBezTo>
                    <a:pt x="86" y="29"/>
                    <a:pt x="70" y="55"/>
                    <a:pt x="60" y="84"/>
                  </a:cubicBezTo>
                  <a:cubicBezTo>
                    <a:pt x="57" y="92"/>
                    <a:pt x="43" y="87"/>
                    <a:pt x="36" y="92"/>
                  </a:cubicBezTo>
                  <a:cubicBezTo>
                    <a:pt x="28" y="97"/>
                    <a:pt x="12" y="108"/>
                    <a:pt x="12" y="108"/>
                  </a:cubicBezTo>
                  <a:cubicBezTo>
                    <a:pt x="0" y="144"/>
                    <a:pt x="30" y="158"/>
                    <a:pt x="40" y="188"/>
                  </a:cubicBezTo>
                  <a:cubicBezTo>
                    <a:pt x="44" y="200"/>
                    <a:pt x="45" y="213"/>
                    <a:pt x="52" y="224"/>
                  </a:cubicBezTo>
                  <a:cubicBezTo>
                    <a:pt x="55" y="228"/>
                    <a:pt x="56" y="233"/>
                    <a:pt x="60" y="236"/>
                  </a:cubicBezTo>
                  <a:cubicBezTo>
                    <a:pt x="67" y="240"/>
                    <a:pt x="84" y="244"/>
                    <a:pt x="84" y="244"/>
                  </a:cubicBezTo>
                  <a:cubicBezTo>
                    <a:pt x="111" y="235"/>
                    <a:pt x="103" y="218"/>
                    <a:pt x="96" y="196"/>
                  </a:cubicBezTo>
                  <a:cubicBezTo>
                    <a:pt x="100" y="183"/>
                    <a:pt x="124" y="168"/>
                    <a:pt x="124" y="168"/>
                  </a:cubicBezTo>
                  <a:cubicBezTo>
                    <a:pt x="148" y="132"/>
                    <a:pt x="123" y="101"/>
                    <a:pt x="112" y="68"/>
                  </a:cubicBezTo>
                  <a:cubicBezTo>
                    <a:pt x="140" y="59"/>
                    <a:pt x="133" y="68"/>
                    <a:pt x="140" y="48"/>
                  </a:cubicBezTo>
                  <a:cubicBezTo>
                    <a:pt x="136" y="35"/>
                    <a:pt x="112" y="20"/>
                    <a:pt x="112" y="20"/>
                  </a:cubicBezTo>
                  <a:cubicBezTo>
                    <a:pt x="102" y="5"/>
                    <a:pt x="107" y="11"/>
                    <a:pt x="9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4" name="Freeform 62"/>
            <p:cNvSpPr>
              <a:spLocks/>
            </p:cNvSpPr>
            <p:nvPr/>
          </p:nvSpPr>
          <p:spPr bwMode="invGray">
            <a:xfrm>
              <a:off x="3894" y="3043"/>
              <a:ext cx="72" cy="137"/>
            </a:xfrm>
            <a:custGeom>
              <a:avLst/>
              <a:gdLst>
                <a:gd name="T0" fmla="*/ 36 w 96"/>
                <a:gd name="T1" fmla="*/ 1 h 183"/>
                <a:gd name="T2" fmla="*/ 38 w 96"/>
                <a:gd name="T3" fmla="*/ 26 h 183"/>
                <a:gd name="T4" fmla="*/ 45 w 96"/>
                <a:gd name="T5" fmla="*/ 46 h 183"/>
                <a:gd name="T6" fmla="*/ 47 w 96"/>
                <a:gd name="T7" fmla="*/ 69 h 183"/>
                <a:gd name="T8" fmla="*/ 51 w 96"/>
                <a:gd name="T9" fmla="*/ 79 h 183"/>
                <a:gd name="T10" fmla="*/ 53 w 96"/>
                <a:gd name="T11" fmla="*/ 94 h 183"/>
                <a:gd name="T12" fmla="*/ 43 w 96"/>
                <a:gd name="T13" fmla="*/ 70 h 183"/>
                <a:gd name="T14" fmla="*/ 26 w 96"/>
                <a:gd name="T15" fmla="*/ 58 h 183"/>
                <a:gd name="T16" fmla="*/ 4 w 96"/>
                <a:gd name="T17" fmla="*/ 62 h 183"/>
                <a:gd name="T18" fmla="*/ 6 w 96"/>
                <a:gd name="T19" fmla="*/ 76 h 183"/>
                <a:gd name="T20" fmla="*/ 31 w 96"/>
                <a:gd name="T21" fmla="*/ 85 h 183"/>
                <a:gd name="T22" fmla="*/ 43 w 96"/>
                <a:gd name="T23" fmla="*/ 101 h 183"/>
                <a:gd name="T24" fmla="*/ 53 w 96"/>
                <a:gd name="T25" fmla="*/ 101 h 183"/>
                <a:gd name="T26" fmla="*/ 59 w 96"/>
                <a:gd name="T27" fmla="*/ 112 h 183"/>
                <a:gd name="T28" fmla="*/ 72 w 96"/>
                <a:gd name="T29" fmla="*/ 134 h 183"/>
                <a:gd name="T30" fmla="*/ 61 w 96"/>
                <a:gd name="T31" fmla="*/ 94 h 183"/>
                <a:gd name="T32" fmla="*/ 60 w 96"/>
                <a:gd name="T33" fmla="*/ 70 h 183"/>
                <a:gd name="T34" fmla="*/ 53 w 96"/>
                <a:gd name="T35" fmla="*/ 47 h 183"/>
                <a:gd name="T36" fmla="*/ 47 w 96"/>
                <a:gd name="T37" fmla="*/ 31 h 183"/>
                <a:gd name="T38" fmla="*/ 43 w 96"/>
                <a:gd name="T39" fmla="*/ 15 h 183"/>
                <a:gd name="T40" fmla="*/ 36 w 96"/>
                <a:gd name="T41" fmla="*/ 1 h 18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96" h="183">
                  <a:moveTo>
                    <a:pt x="48" y="2"/>
                  </a:moveTo>
                  <a:cubicBezTo>
                    <a:pt x="47" y="4"/>
                    <a:pt x="49" y="25"/>
                    <a:pt x="51" y="35"/>
                  </a:cubicBezTo>
                  <a:cubicBezTo>
                    <a:pt x="53" y="45"/>
                    <a:pt x="58" y="53"/>
                    <a:pt x="60" y="62"/>
                  </a:cubicBezTo>
                  <a:cubicBezTo>
                    <a:pt x="62" y="71"/>
                    <a:pt x="61" y="85"/>
                    <a:pt x="62" y="92"/>
                  </a:cubicBezTo>
                  <a:cubicBezTo>
                    <a:pt x="63" y="99"/>
                    <a:pt x="67" y="99"/>
                    <a:pt x="68" y="105"/>
                  </a:cubicBezTo>
                  <a:cubicBezTo>
                    <a:pt x="69" y="111"/>
                    <a:pt x="73" y="128"/>
                    <a:pt x="71" y="126"/>
                  </a:cubicBezTo>
                  <a:cubicBezTo>
                    <a:pt x="69" y="124"/>
                    <a:pt x="63" y="101"/>
                    <a:pt x="57" y="93"/>
                  </a:cubicBezTo>
                  <a:cubicBezTo>
                    <a:pt x="51" y="85"/>
                    <a:pt x="44" y="80"/>
                    <a:pt x="35" y="78"/>
                  </a:cubicBezTo>
                  <a:cubicBezTo>
                    <a:pt x="26" y="76"/>
                    <a:pt x="10" y="79"/>
                    <a:pt x="5" y="83"/>
                  </a:cubicBezTo>
                  <a:cubicBezTo>
                    <a:pt x="0" y="87"/>
                    <a:pt x="2" y="97"/>
                    <a:pt x="8" y="102"/>
                  </a:cubicBezTo>
                  <a:cubicBezTo>
                    <a:pt x="14" y="107"/>
                    <a:pt x="33" y="109"/>
                    <a:pt x="41" y="114"/>
                  </a:cubicBezTo>
                  <a:cubicBezTo>
                    <a:pt x="49" y="119"/>
                    <a:pt x="52" y="132"/>
                    <a:pt x="57" y="135"/>
                  </a:cubicBezTo>
                  <a:cubicBezTo>
                    <a:pt x="62" y="138"/>
                    <a:pt x="68" y="133"/>
                    <a:pt x="71" y="135"/>
                  </a:cubicBezTo>
                  <a:cubicBezTo>
                    <a:pt x="74" y="137"/>
                    <a:pt x="74" y="143"/>
                    <a:pt x="78" y="150"/>
                  </a:cubicBezTo>
                  <a:cubicBezTo>
                    <a:pt x="82" y="157"/>
                    <a:pt x="96" y="183"/>
                    <a:pt x="96" y="179"/>
                  </a:cubicBezTo>
                  <a:cubicBezTo>
                    <a:pt x="96" y="175"/>
                    <a:pt x="84" y="140"/>
                    <a:pt x="81" y="126"/>
                  </a:cubicBezTo>
                  <a:cubicBezTo>
                    <a:pt x="78" y="112"/>
                    <a:pt x="82" y="104"/>
                    <a:pt x="80" y="93"/>
                  </a:cubicBezTo>
                  <a:cubicBezTo>
                    <a:pt x="78" y="82"/>
                    <a:pt x="74" y="72"/>
                    <a:pt x="71" y="63"/>
                  </a:cubicBezTo>
                  <a:cubicBezTo>
                    <a:pt x="68" y="54"/>
                    <a:pt x="65" y="48"/>
                    <a:pt x="63" y="41"/>
                  </a:cubicBezTo>
                  <a:cubicBezTo>
                    <a:pt x="61" y="34"/>
                    <a:pt x="59" y="26"/>
                    <a:pt x="57" y="20"/>
                  </a:cubicBezTo>
                  <a:cubicBezTo>
                    <a:pt x="55" y="14"/>
                    <a:pt x="49" y="0"/>
                    <a:pt x="48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5" name="Freeform 63"/>
            <p:cNvSpPr>
              <a:spLocks/>
            </p:cNvSpPr>
            <p:nvPr/>
          </p:nvSpPr>
          <p:spPr bwMode="invGray">
            <a:xfrm>
              <a:off x="3943" y="3153"/>
              <a:ext cx="40" cy="131"/>
            </a:xfrm>
            <a:custGeom>
              <a:avLst/>
              <a:gdLst>
                <a:gd name="T0" fmla="*/ 4 w 54"/>
                <a:gd name="T1" fmla="*/ 0 h 175"/>
                <a:gd name="T2" fmla="*/ 0 w 54"/>
                <a:gd name="T3" fmla="*/ 19 h 175"/>
                <a:gd name="T4" fmla="*/ 7 w 54"/>
                <a:gd name="T5" fmla="*/ 40 h 175"/>
                <a:gd name="T6" fmla="*/ 13 w 54"/>
                <a:gd name="T7" fmla="*/ 70 h 175"/>
                <a:gd name="T8" fmla="*/ 25 w 54"/>
                <a:gd name="T9" fmla="*/ 97 h 175"/>
                <a:gd name="T10" fmla="*/ 40 w 54"/>
                <a:gd name="T11" fmla="*/ 131 h 175"/>
                <a:gd name="T12" fmla="*/ 30 w 54"/>
                <a:gd name="T13" fmla="*/ 86 h 175"/>
                <a:gd name="T14" fmla="*/ 25 w 54"/>
                <a:gd name="T15" fmla="*/ 70 h 175"/>
                <a:gd name="T16" fmla="*/ 21 w 54"/>
                <a:gd name="T17" fmla="*/ 46 h 175"/>
                <a:gd name="T18" fmla="*/ 19 w 54"/>
                <a:gd name="T19" fmla="*/ 34 h 175"/>
                <a:gd name="T20" fmla="*/ 12 w 54"/>
                <a:gd name="T21" fmla="*/ 28 h 175"/>
                <a:gd name="T22" fmla="*/ 4 w 54"/>
                <a:gd name="T23" fmla="*/ 0 h 17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75">
                  <a:moveTo>
                    <a:pt x="6" y="0"/>
                  </a:moveTo>
                  <a:lnTo>
                    <a:pt x="0" y="25"/>
                  </a:lnTo>
                  <a:cubicBezTo>
                    <a:pt x="3" y="48"/>
                    <a:pt x="3" y="40"/>
                    <a:pt x="9" y="54"/>
                  </a:cubicBezTo>
                  <a:cubicBezTo>
                    <a:pt x="10" y="66"/>
                    <a:pt x="12" y="83"/>
                    <a:pt x="18" y="94"/>
                  </a:cubicBezTo>
                  <a:cubicBezTo>
                    <a:pt x="21" y="109"/>
                    <a:pt x="25" y="117"/>
                    <a:pt x="34" y="129"/>
                  </a:cubicBezTo>
                  <a:cubicBezTo>
                    <a:pt x="35" y="143"/>
                    <a:pt x="35" y="171"/>
                    <a:pt x="54" y="175"/>
                  </a:cubicBezTo>
                  <a:cubicBezTo>
                    <a:pt x="52" y="133"/>
                    <a:pt x="53" y="141"/>
                    <a:pt x="40" y="115"/>
                  </a:cubicBezTo>
                  <a:cubicBezTo>
                    <a:pt x="39" y="108"/>
                    <a:pt x="37" y="100"/>
                    <a:pt x="34" y="93"/>
                  </a:cubicBezTo>
                  <a:cubicBezTo>
                    <a:pt x="33" y="82"/>
                    <a:pt x="30" y="72"/>
                    <a:pt x="28" y="61"/>
                  </a:cubicBezTo>
                  <a:cubicBezTo>
                    <a:pt x="28" y="58"/>
                    <a:pt x="28" y="50"/>
                    <a:pt x="25" y="46"/>
                  </a:cubicBezTo>
                  <a:cubicBezTo>
                    <a:pt x="22" y="43"/>
                    <a:pt x="16" y="37"/>
                    <a:pt x="16" y="37"/>
                  </a:cubicBezTo>
                  <a:cubicBezTo>
                    <a:pt x="14" y="25"/>
                    <a:pt x="13" y="9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6" name="Freeform 64"/>
            <p:cNvSpPr>
              <a:spLocks/>
            </p:cNvSpPr>
            <p:nvPr/>
          </p:nvSpPr>
          <p:spPr bwMode="invGray">
            <a:xfrm>
              <a:off x="3988" y="3290"/>
              <a:ext cx="65" cy="54"/>
            </a:xfrm>
            <a:custGeom>
              <a:avLst/>
              <a:gdLst>
                <a:gd name="T0" fmla="*/ 2 w 86"/>
                <a:gd name="T1" fmla="*/ 0 h 73"/>
                <a:gd name="T2" fmla="*/ 6 w 86"/>
                <a:gd name="T3" fmla="*/ 25 h 73"/>
                <a:gd name="T4" fmla="*/ 17 w 86"/>
                <a:gd name="T5" fmla="*/ 32 h 73"/>
                <a:gd name="T6" fmla="*/ 36 w 86"/>
                <a:gd name="T7" fmla="*/ 36 h 73"/>
                <a:gd name="T8" fmla="*/ 47 w 86"/>
                <a:gd name="T9" fmla="*/ 42 h 73"/>
                <a:gd name="T10" fmla="*/ 56 w 86"/>
                <a:gd name="T11" fmla="*/ 49 h 73"/>
                <a:gd name="T12" fmla="*/ 65 w 86"/>
                <a:gd name="T13" fmla="*/ 51 h 73"/>
                <a:gd name="T14" fmla="*/ 54 w 86"/>
                <a:gd name="T15" fmla="*/ 29 h 73"/>
                <a:gd name="T16" fmla="*/ 48 w 86"/>
                <a:gd name="T17" fmla="*/ 16 h 73"/>
                <a:gd name="T18" fmla="*/ 27 w 86"/>
                <a:gd name="T19" fmla="*/ 18 h 73"/>
                <a:gd name="T20" fmla="*/ 18 w 86"/>
                <a:gd name="T21" fmla="*/ 14 h 73"/>
                <a:gd name="T22" fmla="*/ 5 w 86"/>
                <a:gd name="T23" fmla="*/ 0 h 73"/>
                <a:gd name="T24" fmla="*/ 2 w 86"/>
                <a:gd name="T25" fmla="*/ 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6" h="73">
                  <a:moveTo>
                    <a:pt x="2" y="0"/>
                  </a:moveTo>
                  <a:cubicBezTo>
                    <a:pt x="3" y="17"/>
                    <a:pt x="0" y="23"/>
                    <a:pt x="8" y="34"/>
                  </a:cubicBezTo>
                  <a:cubicBezTo>
                    <a:pt x="10" y="43"/>
                    <a:pt x="14" y="42"/>
                    <a:pt x="23" y="43"/>
                  </a:cubicBezTo>
                  <a:cubicBezTo>
                    <a:pt x="30" y="47"/>
                    <a:pt x="40" y="48"/>
                    <a:pt x="48" y="49"/>
                  </a:cubicBezTo>
                  <a:cubicBezTo>
                    <a:pt x="53" y="51"/>
                    <a:pt x="57" y="54"/>
                    <a:pt x="62" y="57"/>
                  </a:cubicBezTo>
                  <a:cubicBezTo>
                    <a:pt x="66" y="62"/>
                    <a:pt x="68" y="64"/>
                    <a:pt x="74" y="66"/>
                  </a:cubicBezTo>
                  <a:cubicBezTo>
                    <a:pt x="78" y="72"/>
                    <a:pt x="79" y="73"/>
                    <a:pt x="86" y="69"/>
                  </a:cubicBezTo>
                  <a:cubicBezTo>
                    <a:pt x="83" y="53"/>
                    <a:pt x="80" y="52"/>
                    <a:pt x="72" y="39"/>
                  </a:cubicBezTo>
                  <a:cubicBezTo>
                    <a:pt x="68" y="34"/>
                    <a:pt x="63" y="22"/>
                    <a:pt x="63" y="22"/>
                  </a:cubicBezTo>
                  <a:cubicBezTo>
                    <a:pt x="52" y="26"/>
                    <a:pt x="48" y="26"/>
                    <a:pt x="36" y="24"/>
                  </a:cubicBezTo>
                  <a:cubicBezTo>
                    <a:pt x="24" y="15"/>
                    <a:pt x="43" y="29"/>
                    <a:pt x="24" y="19"/>
                  </a:cubicBezTo>
                  <a:cubicBezTo>
                    <a:pt x="15" y="15"/>
                    <a:pt x="16" y="2"/>
                    <a:pt x="6" y="0"/>
                  </a:cubicBezTo>
                  <a:cubicBezTo>
                    <a:pt x="1" y="4"/>
                    <a:pt x="2" y="5"/>
                    <a:pt x="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7" name="Freeform 65"/>
            <p:cNvSpPr>
              <a:spLocks/>
            </p:cNvSpPr>
            <p:nvPr/>
          </p:nvSpPr>
          <p:spPr bwMode="invGray">
            <a:xfrm>
              <a:off x="4092" y="3195"/>
              <a:ext cx="83" cy="117"/>
            </a:xfrm>
            <a:custGeom>
              <a:avLst/>
              <a:gdLst>
                <a:gd name="T0" fmla="*/ 73 w 111"/>
                <a:gd name="T1" fmla="*/ 0 h 156"/>
                <a:gd name="T2" fmla="*/ 56 w 111"/>
                <a:gd name="T3" fmla="*/ 8 h 156"/>
                <a:gd name="T4" fmla="*/ 17 w 111"/>
                <a:gd name="T5" fmla="*/ 11 h 156"/>
                <a:gd name="T6" fmla="*/ 10 w 111"/>
                <a:gd name="T7" fmla="*/ 25 h 156"/>
                <a:gd name="T8" fmla="*/ 8 w 111"/>
                <a:gd name="T9" fmla="*/ 46 h 156"/>
                <a:gd name="T10" fmla="*/ 10 w 111"/>
                <a:gd name="T11" fmla="*/ 56 h 156"/>
                <a:gd name="T12" fmla="*/ 2 w 111"/>
                <a:gd name="T13" fmla="*/ 66 h 156"/>
                <a:gd name="T14" fmla="*/ 10 w 111"/>
                <a:gd name="T15" fmla="*/ 82 h 156"/>
                <a:gd name="T16" fmla="*/ 17 w 111"/>
                <a:gd name="T17" fmla="*/ 93 h 156"/>
                <a:gd name="T18" fmla="*/ 11 w 111"/>
                <a:gd name="T19" fmla="*/ 108 h 156"/>
                <a:gd name="T20" fmla="*/ 18 w 111"/>
                <a:gd name="T21" fmla="*/ 117 h 156"/>
                <a:gd name="T22" fmla="*/ 31 w 111"/>
                <a:gd name="T23" fmla="*/ 108 h 156"/>
                <a:gd name="T24" fmla="*/ 37 w 111"/>
                <a:gd name="T25" fmla="*/ 70 h 156"/>
                <a:gd name="T26" fmla="*/ 42 w 111"/>
                <a:gd name="T27" fmla="*/ 95 h 156"/>
                <a:gd name="T28" fmla="*/ 49 w 111"/>
                <a:gd name="T29" fmla="*/ 109 h 156"/>
                <a:gd name="T30" fmla="*/ 46 w 111"/>
                <a:gd name="T31" fmla="*/ 84 h 156"/>
                <a:gd name="T32" fmla="*/ 54 w 111"/>
                <a:gd name="T33" fmla="*/ 55 h 156"/>
                <a:gd name="T34" fmla="*/ 52 w 111"/>
                <a:gd name="T35" fmla="*/ 38 h 156"/>
                <a:gd name="T36" fmla="*/ 40 w 111"/>
                <a:gd name="T37" fmla="*/ 45 h 156"/>
                <a:gd name="T38" fmla="*/ 26 w 111"/>
                <a:gd name="T39" fmla="*/ 41 h 156"/>
                <a:gd name="T40" fmla="*/ 31 w 111"/>
                <a:gd name="T41" fmla="*/ 27 h 156"/>
                <a:gd name="T42" fmla="*/ 46 w 111"/>
                <a:gd name="T43" fmla="*/ 26 h 156"/>
                <a:gd name="T44" fmla="*/ 58 w 111"/>
                <a:gd name="T45" fmla="*/ 29 h 156"/>
                <a:gd name="T46" fmla="*/ 73 w 111"/>
                <a:gd name="T47" fmla="*/ 23 h 156"/>
                <a:gd name="T48" fmla="*/ 83 w 111"/>
                <a:gd name="T49" fmla="*/ 10 h 156"/>
                <a:gd name="T50" fmla="*/ 73 w 111"/>
                <a:gd name="T51" fmla="*/ 0 h 1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1" h="156">
                  <a:moveTo>
                    <a:pt x="98" y="0"/>
                  </a:moveTo>
                  <a:cubicBezTo>
                    <a:pt x="75" y="2"/>
                    <a:pt x="87" y="8"/>
                    <a:pt x="75" y="10"/>
                  </a:cubicBezTo>
                  <a:cubicBezTo>
                    <a:pt x="72" y="10"/>
                    <a:pt x="25" y="3"/>
                    <a:pt x="23" y="15"/>
                  </a:cubicBezTo>
                  <a:cubicBezTo>
                    <a:pt x="25" y="26"/>
                    <a:pt x="23" y="27"/>
                    <a:pt x="14" y="33"/>
                  </a:cubicBezTo>
                  <a:cubicBezTo>
                    <a:pt x="15" y="43"/>
                    <a:pt x="20" y="54"/>
                    <a:pt x="11" y="61"/>
                  </a:cubicBezTo>
                  <a:cubicBezTo>
                    <a:pt x="8" y="68"/>
                    <a:pt x="10" y="69"/>
                    <a:pt x="14" y="75"/>
                  </a:cubicBezTo>
                  <a:cubicBezTo>
                    <a:pt x="16" y="84"/>
                    <a:pt x="12" y="86"/>
                    <a:pt x="3" y="88"/>
                  </a:cubicBezTo>
                  <a:cubicBezTo>
                    <a:pt x="1" y="99"/>
                    <a:pt x="0" y="106"/>
                    <a:pt x="14" y="109"/>
                  </a:cubicBezTo>
                  <a:cubicBezTo>
                    <a:pt x="21" y="112"/>
                    <a:pt x="20" y="118"/>
                    <a:pt x="23" y="124"/>
                  </a:cubicBezTo>
                  <a:cubicBezTo>
                    <a:pt x="25" y="133"/>
                    <a:pt x="23" y="139"/>
                    <a:pt x="15" y="144"/>
                  </a:cubicBezTo>
                  <a:cubicBezTo>
                    <a:pt x="17" y="150"/>
                    <a:pt x="18" y="153"/>
                    <a:pt x="24" y="156"/>
                  </a:cubicBezTo>
                  <a:cubicBezTo>
                    <a:pt x="31" y="154"/>
                    <a:pt x="36" y="148"/>
                    <a:pt x="42" y="144"/>
                  </a:cubicBezTo>
                  <a:cubicBezTo>
                    <a:pt x="41" y="128"/>
                    <a:pt x="33" y="103"/>
                    <a:pt x="50" y="93"/>
                  </a:cubicBezTo>
                  <a:cubicBezTo>
                    <a:pt x="52" y="105"/>
                    <a:pt x="46" y="116"/>
                    <a:pt x="56" y="126"/>
                  </a:cubicBezTo>
                  <a:cubicBezTo>
                    <a:pt x="57" y="134"/>
                    <a:pt x="58" y="141"/>
                    <a:pt x="65" y="145"/>
                  </a:cubicBezTo>
                  <a:cubicBezTo>
                    <a:pt x="70" y="134"/>
                    <a:pt x="64" y="123"/>
                    <a:pt x="62" y="112"/>
                  </a:cubicBezTo>
                  <a:cubicBezTo>
                    <a:pt x="65" y="97"/>
                    <a:pt x="55" y="81"/>
                    <a:pt x="72" y="73"/>
                  </a:cubicBezTo>
                  <a:cubicBezTo>
                    <a:pt x="79" y="64"/>
                    <a:pt x="75" y="59"/>
                    <a:pt x="69" y="51"/>
                  </a:cubicBezTo>
                  <a:cubicBezTo>
                    <a:pt x="61" y="52"/>
                    <a:pt x="61" y="56"/>
                    <a:pt x="54" y="60"/>
                  </a:cubicBezTo>
                  <a:cubicBezTo>
                    <a:pt x="37" y="57"/>
                    <a:pt x="43" y="60"/>
                    <a:pt x="35" y="54"/>
                  </a:cubicBezTo>
                  <a:cubicBezTo>
                    <a:pt x="31" y="45"/>
                    <a:pt x="28" y="39"/>
                    <a:pt x="41" y="36"/>
                  </a:cubicBezTo>
                  <a:cubicBezTo>
                    <a:pt x="49" y="32"/>
                    <a:pt x="53" y="33"/>
                    <a:pt x="62" y="34"/>
                  </a:cubicBezTo>
                  <a:cubicBezTo>
                    <a:pt x="67" y="36"/>
                    <a:pt x="73" y="36"/>
                    <a:pt x="78" y="39"/>
                  </a:cubicBezTo>
                  <a:cubicBezTo>
                    <a:pt x="85" y="36"/>
                    <a:pt x="90" y="31"/>
                    <a:pt x="98" y="30"/>
                  </a:cubicBezTo>
                  <a:cubicBezTo>
                    <a:pt x="104" y="26"/>
                    <a:pt x="107" y="19"/>
                    <a:pt x="111" y="13"/>
                  </a:cubicBezTo>
                  <a:cubicBezTo>
                    <a:pt x="107" y="8"/>
                    <a:pt x="102" y="4"/>
                    <a:pt x="9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8" name="Freeform 66"/>
            <p:cNvSpPr>
              <a:spLocks/>
            </p:cNvSpPr>
            <p:nvPr/>
          </p:nvSpPr>
          <p:spPr bwMode="invGray">
            <a:xfrm>
              <a:off x="4064" y="2777"/>
              <a:ext cx="22" cy="71"/>
            </a:xfrm>
            <a:custGeom>
              <a:avLst/>
              <a:gdLst>
                <a:gd name="T0" fmla="*/ 9 w 30"/>
                <a:gd name="T1" fmla="*/ 0 h 94"/>
                <a:gd name="T2" fmla="*/ 0 w 30"/>
                <a:gd name="T3" fmla="*/ 12 h 94"/>
                <a:gd name="T4" fmla="*/ 4 w 30"/>
                <a:gd name="T5" fmla="*/ 28 h 94"/>
                <a:gd name="T6" fmla="*/ 1 w 30"/>
                <a:gd name="T7" fmla="*/ 46 h 94"/>
                <a:gd name="T8" fmla="*/ 12 w 30"/>
                <a:gd name="T9" fmla="*/ 71 h 94"/>
                <a:gd name="T10" fmla="*/ 22 w 30"/>
                <a:gd name="T11" fmla="*/ 62 h 94"/>
                <a:gd name="T12" fmla="*/ 16 w 30"/>
                <a:gd name="T13" fmla="*/ 46 h 94"/>
                <a:gd name="T14" fmla="*/ 9 w 30"/>
                <a:gd name="T15" fmla="*/ 0 h 9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94">
                  <a:moveTo>
                    <a:pt x="12" y="0"/>
                  </a:moveTo>
                  <a:cubicBezTo>
                    <a:pt x="9" y="6"/>
                    <a:pt x="4" y="11"/>
                    <a:pt x="0" y="16"/>
                  </a:cubicBezTo>
                  <a:cubicBezTo>
                    <a:pt x="1" y="23"/>
                    <a:pt x="3" y="30"/>
                    <a:pt x="6" y="37"/>
                  </a:cubicBezTo>
                  <a:cubicBezTo>
                    <a:pt x="3" y="45"/>
                    <a:pt x="4" y="53"/>
                    <a:pt x="1" y="61"/>
                  </a:cubicBezTo>
                  <a:cubicBezTo>
                    <a:pt x="3" y="81"/>
                    <a:pt x="2" y="83"/>
                    <a:pt x="16" y="94"/>
                  </a:cubicBezTo>
                  <a:cubicBezTo>
                    <a:pt x="24" y="92"/>
                    <a:pt x="27" y="90"/>
                    <a:pt x="30" y="82"/>
                  </a:cubicBezTo>
                  <a:cubicBezTo>
                    <a:pt x="28" y="73"/>
                    <a:pt x="26" y="69"/>
                    <a:pt x="22" y="61"/>
                  </a:cubicBezTo>
                  <a:cubicBezTo>
                    <a:pt x="19" y="40"/>
                    <a:pt x="18" y="20"/>
                    <a:pt x="1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59" name="Freeform 67"/>
            <p:cNvSpPr>
              <a:spLocks/>
            </p:cNvSpPr>
            <p:nvPr/>
          </p:nvSpPr>
          <p:spPr bwMode="invGray">
            <a:xfrm>
              <a:off x="4078" y="2896"/>
              <a:ext cx="61" cy="118"/>
            </a:xfrm>
            <a:custGeom>
              <a:avLst/>
              <a:gdLst>
                <a:gd name="T0" fmla="*/ 9 w 81"/>
                <a:gd name="T1" fmla="*/ 1 h 158"/>
                <a:gd name="T2" fmla="*/ 0 w 81"/>
                <a:gd name="T3" fmla="*/ 15 h 158"/>
                <a:gd name="T4" fmla="*/ 6 w 81"/>
                <a:gd name="T5" fmla="*/ 37 h 158"/>
                <a:gd name="T6" fmla="*/ 5 w 81"/>
                <a:gd name="T7" fmla="*/ 80 h 158"/>
                <a:gd name="T8" fmla="*/ 13 w 81"/>
                <a:gd name="T9" fmla="*/ 77 h 158"/>
                <a:gd name="T10" fmla="*/ 15 w 81"/>
                <a:gd name="T11" fmla="*/ 86 h 158"/>
                <a:gd name="T12" fmla="*/ 22 w 81"/>
                <a:gd name="T13" fmla="*/ 91 h 158"/>
                <a:gd name="T14" fmla="*/ 29 w 81"/>
                <a:gd name="T15" fmla="*/ 105 h 158"/>
                <a:gd name="T16" fmla="*/ 36 w 81"/>
                <a:gd name="T17" fmla="*/ 96 h 158"/>
                <a:gd name="T18" fmla="*/ 49 w 81"/>
                <a:gd name="T19" fmla="*/ 100 h 158"/>
                <a:gd name="T20" fmla="*/ 47 w 81"/>
                <a:gd name="T21" fmla="*/ 81 h 158"/>
                <a:gd name="T22" fmla="*/ 36 w 81"/>
                <a:gd name="T23" fmla="*/ 78 h 158"/>
                <a:gd name="T24" fmla="*/ 29 w 81"/>
                <a:gd name="T25" fmla="*/ 68 h 158"/>
                <a:gd name="T26" fmla="*/ 25 w 81"/>
                <a:gd name="T27" fmla="*/ 55 h 158"/>
                <a:gd name="T28" fmla="*/ 31 w 81"/>
                <a:gd name="T29" fmla="*/ 40 h 158"/>
                <a:gd name="T30" fmla="*/ 26 w 81"/>
                <a:gd name="T31" fmla="*/ 26 h 158"/>
                <a:gd name="T32" fmla="*/ 32 w 81"/>
                <a:gd name="T33" fmla="*/ 15 h 158"/>
                <a:gd name="T34" fmla="*/ 22 w 81"/>
                <a:gd name="T35" fmla="*/ 3 h 158"/>
                <a:gd name="T36" fmla="*/ 14 w 81"/>
                <a:gd name="T37" fmla="*/ 5 h 158"/>
                <a:gd name="T38" fmla="*/ 9 w 81"/>
                <a:gd name="T39" fmla="*/ 1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1" h="158">
                  <a:moveTo>
                    <a:pt x="12" y="2"/>
                  </a:moveTo>
                  <a:cubicBezTo>
                    <a:pt x="8" y="8"/>
                    <a:pt x="3" y="13"/>
                    <a:pt x="0" y="20"/>
                  </a:cubicBezTo>
                  <a:cubicBezTo>
                    <a:pt x="5" y="31"/>
                    <a:pt x="6" y="35"/>
                    <a:pt x="8" y="49"/>
                  </a:cubicBezTo>
                  <a:cubicBezTo>
                    <a:pt x="7" y="69"/>
                    <a:pt x="4" y="87"/>
                    <a:pt x="6" y="107"/>
                  </a:cubicBezTo>
                  <a:cubicBezTo>
                    <a:pt x="8" y="106"/>
                    <a:pt x="14" y="101"/>
                    <a:pt x="17" y="103"/>
                  </a:cubicBezTo>
                  <a:cubicBezTo>
                    <a:pt x="20" y="105"/>
                    <a:pt x="17" y="112"/>
                    <a:pt x="20" y="115"/>
                  </a:cubicBezTo>
                  <a:cubicBezTo>
                    <a:pt x="22" y="118"/>
                    <a:pt x="29" y="122"/>
                    <a:pt x="29" y="122"/>
                  </a:cubicBezTo>
                  <a:cubicBezTo>
                    <a:pt x="29" y="133"/>
                    <a:pt x="27" y="158"/>
                    <a:pt x="38" y="140"/>
                  </a:cubicBezTo>
                  <a:cubicBezTo>
                    <a:pt x="39" y="133"/>
                    <a:pt x="41" y="131"/>
                    <a:pt x="48" y="128"/>
                  </a:cubicBezTo>
                  <a:cubicBezTo>
                    <a:pt x="55" y="130"/>
                    <a:pt x="59" y="133"/>
                    <a:pt x="65" y="134"/>
                  </a:cubicBezTo>
                  <a:cubicBezTo>
                    <a:pt x="81" y="131"/>
                    <a:pt x="76" y="112"/>
                    <a:pt x="63" y="109"/>
                  </a:cubicBezTo>
                  <a:cubicBezTo>
                    <a:pt x="58" y="107"/>
                    <a:pt x="53" y="106"/>
                    <a:pt x="48" y="104"/>
                  </a:cubicBezTo>
                  <a:cubicBezTo>
                    <a:pt x="45" y="100"/>
                    <a:pt x="42" y="95"/>
                    <a:pt x="39" y="91"/>
                  </a:cubicBezTo>
                  <a:cubicBezTo>
                    <a:pt x="38" y="85"/>
                    <a:pt x="36" y="79"/>
                    <a:pt x="33" y="73"/>
                  </a:cubicBezTo>
                  <a:cubicBezTo>
                    <a:pt x="31" y="64"/>
                    <a:pt x="33" y="58"/>
                    <a:pt x="41" y="53"/>
                  </a:cubicBezTo>
                  <a:cubicBezTo>
                    <a:pt x="48" y="44"/>
                    <a:pt x="47" y="38"/>
                    <a:pt x="35" y="35"/>
                  </a:cubicBezTo>
                  <a:cubicBezTo>
                    <a:pt x="36" y="28"/>
                    <a:pt x="39" y="26"/>
                    <a:pt x="42" y="20"/>
                  </a:cubicBezTo>
                  <a:cubicBezTo>
                    <a:pt x="41" y="13"/>
                    <a:pt x="35" y="8"/>
                    <a:pt x="29" y="4"/>
                  </a:cubicBezTo>
                  <a:cubicBezTo>
                    <a:pt x="25" y="9"/>
                    <a:pt x="23" y="13"/>
                    <a:pt x="18" y="7"/>
                  </a:cubicBezTo>
                  <a:cubicBezTo>
                    <a:pt x="17" y="0"/>
                    <a:pt x="19" y="2"/>
                    <a:pt x="12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0" name="Freeform 68"/>
            <p:cNvSpPr>
              <a:spLocks/>
            </p:cNvSpPr>
            <p:nvPr/>
          </p:nvSpPr>
          <p:spPr bwMode="invGray">
            <a:xfrm>
              <a:off x="4121" y="3052"/>
              <a:ext cx="64" cy="79"/>
            </a:xfrm>
            <a:custGeom>
              <a:avLst/>
              <a:gdLst>
                <a:gd name="T0" fmla="*/ 39 w 85"/>
                <a:gd name="T1" fmla="*/ 0 h 105"/>
                <a:gd name="T2" fmla="*/ 33 w 85"/>
                <a:gd name="T3" fmla="*/ 14 h 105"/>
                <a:gd name="T4" fmla="*/ 24 w 85"/>
                <a:gd name="T5" fmla="*/ 23 h 105"/>
                <a:gd name="T6" fmla="*/ 12 w 85"/>
                <a:gd name="T7" fmla="*/ 26 h 105"/>
                <a:gd name="T8" fmla="*/ 6 w 85"/>
                <a:gd name="T9" fmla="*/ 36 h 105"/>
                <a:gd name="T10" fmla="*/ 3 w 85"/>
                <a:gd name="T11" fmla="*/ 56 h 105"/>
                <a:gd name="T12" fmla="*/ 10 w 85"/>
                <a:gd name="T13" fmla="*/ 53 h 105"/>
                <a:gd name="T14" fmla="*/ 19 w 85"/>
                <a:gd name="T15" fmla="*/ 47 h 105"/>
                <a:gd name="T16" fmla="*/ 26 w 85"/>
                <a:gd name="T17" fmla="*/ 52 h 105"/>
                <a:gd name="T18" fmla="*/ 44 w 85"/>
                <a:gd name="T19" fmla="*/ 74 h 105"/>
                <a:gd name="T20" fmla="*/ 53 w 85"/>
                <a:gd name="T21" fmla="*/ 54 h 105"/>
                <a:gd name="T22" fmla="*/ 64 w 85"/>
                <a:gd name="T23" fmla="*/ 51 h 105"/>
                <a:gd name="T24" fmla="*/ 56 w 85"/>
                <a:gd name="T25" fmla="*/ 29 h 105"/>
                <a:gd name="T26" fmla="*/ 39 w 85"/>
                <a:gd name="T27" fmla="*/ 0 h 1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85" h="105">
                  <a:moveTo>
                    <a:pt x="52" y="0"/>
                  </a:moveTo>
                  <a:cubicBezTo>
                    <a:pt x="50" y="6"/>
                    <a:pt x="47" y="12"/>
                    <a:pt x="44" y="18"/>
                  </a:cubicBezTo>
                  <a:cubicBezTo>
                    <a:pt x="43" y="28"/>
                    <a:pt x="42" y="28"/>
                    <a:pt x="32" y="30"/>
                  </a:cubicBezTo>
                  <a:cubicBezTo>
                    <a:pt x="27" y="33"/>
                    <a:pt x="21" y="33"/>
                    <a:pt x="16" y="35"/>
                  </a:cubicBezTo>
                  <a:cubicBezTo>
                    <a:pt x="13" y="39"/>
                    <a:pt x="11" y="44"/>
                    <a:pt x="8" y="48"/>
                  </a:cubicBezTo>
                  <a:cubicBezTo>
                    <a:pt x="4" y="66"/>
                    <a:pt x="0" y="42"/>
                    <a:pt x="4" y="74"/>
                  </a:cubicBezTo>
                  <a:cubicBezTo>
                    <a:pt x="7" y="73"/>
                    <a:pt x="10" y="73"/>
                    <a:pt x="13" y="71"/>
                  </a:cubicBezTo>
                  <a:cubicBezTo>
                    <a:pt x="19" y="67"/>
                    <a:pt x="17" y="64"/>
                    <a:pt x="25" y="62"/>
                  </a:cubicBezTo>
                  <a:cubicBezTo>
                    <a:pt x="32" y="59"/>
                    <a:pt x="31" y="64"/>
                    <a:pt x="34" y="69"/>
                  </a:cubicBezTo>
                  <a:cubicBezTo>
                    <a:pt x="37" y="82"/>
                    <a:pt x="44" y="96"/>
                    <a:pt x="58" y="99"/>
                  </a:cubicBezTo>
                  <a:cubicBezTo>
                    <a:pt x="70" y="105"/>
                    <a:pt x="60" y="78"/>
                    <a:pt x="71" y="72"/>
                  </a:cubicBezTo>
                  <a:cubicBezTo>
                    <a:pt x="78" y="74"/>
                    <a:pt x="80" y="74"/>
                    <a:pt x="85" y="68"/>
                  </a:cubicBezTo>
                  <a:cubicBezTo>
                    <a:pt x="82" y="56"/>
                    <a:pt x="80" y="49"/>
                    <a:pt x="74" y="39"/>
                  </a:cubicBezTo>
                  <a:cubicBezTo>
                    <a:pt x="73" y="6"/>
                    <a:pt x="80" y="6"/>
                    <a:pt x="52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1" name="Freeform 69"/>
            <p:cNvSpPr>
              <a:spLocks/>
            </p:cNvSpPr>
            <p:nvPr/>
          </p:nvSpPr>
          <p:spPr bwMode="invGray">
            <a:xfrm>
              <a:off x="4197" y="3193"/>
              <a:ext cx="29" cy="49"/>
            </a:xfrm>
            <a:custGeom>
              <a:avLst/>
              <a:gdLst>
                <a:gd name="T0" fmla="*/ 5 w 38"/>
                <a:gd name="T1" fmla="*/ 20 h 66"/>
                <a:gd name="T2" fmla="*/ 20 w 38"/>
                <a:gd name="T3" fmla="*/ 49 h 66"/>
                <a:gd name="T4" fmla="*/ 23 w 38"/>
                <a:gd name="T5" fmla="*/ 39 h 66"/>
                <a:gd name="T6" fmla="*/ 29 w 38"/>
                <a:gd name="T7" fmla="*/ 30 h 66"/>
                <a:gd name="T8" fmla="*/ 23 w 38"/>
                <a:gd name="T9" fmla="*/ 19 h 66"/>
                <a:gd name="T10" fmla="*/ 15 w 38"/>
                <a:gd name="T11" fmla="*/ 10 h 66"/>
                <a:gd name="T12" fmla="*/ 8 w 38"/>
                <a:gd name="T13" fmla="*/ 1 h 66"/>
                <a:gd name="T14" fmla="*/ 2 w 38"/>
                <a:gd name="T15" fmla="*/ 9 h 66"/>
                <a:gd name="T16" fmla="*/ 5 w 38"/>
                <a:gd name="T17" fmla="*/ 20 h 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8" h="66">
                  <a:moveTo>
                    <a:pt x="6" y="27"/>
                  </a:moveTo>
                  <a:cubicBezTo>
                    <a:pt x="8" y="52"/>
                    <a:pt x="5" y="58"/>
                    <a:pt x="26" y="66"/>
                  </a:cubicBezTo>
                  <a:cubicBezTo>
                    <a:pt x="36" y="63"/>
                    <a:pt x="33" y="61"/>
                    <a:pt x="30" y="52"/>
                  </a:cubicBezTo>
                  <a:cubicBezTo>
                    <a:pt x="28" y="41"/>
                    <a:pt x="34" y="49"/>
                    <a:pt x="38" y="40"/>
                  </a:cubicBezTo>
                  <a:cubicBezTo>
                    <a:pt x="34" y="35"/>
                    <a:pt x="33" y="30"/>
                    <a:pt x="30" y="25"/>
                  </a:cubicBezTo>
                  <a:cubicBezTo>
                    <a:pt x="29" y="14"/>
                    <a:pt x="30" y="0"/>
                    <a:pt x="20" y="13"/>
                  </a:cubicBezTo>
                  <a:cubicBezTo>
                    <a:pt x="14" y="9"/>
                    <a:pt x="12" y="8"/>
                    <a:pt x="11" y="1"/>
                  </a:cubicBezTo>
                  <a:cubicBezTo>
                    <a:pt x="5" y="4"/>
                    <a:pt x="3" y="5"/>
                    <a:pt x="2" y="12"/>
                  </a:cubicBezTo>
                  <a:cubicBezTo>
                    <a:pt x="3" y="25"/>
                    <a:pt x="0" y="21"/>
                    <a:pt x="6" y="2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2" name="Freeform 70"/>
            <p:cNvSpPr>
              <a:spLocks/>
            </p:cNvSpPr>
            <p:nvPr/>
          </p:nvSpPr>
          <p:spPr bwMode="invGray">
            <a:xfrm>
              <a:off x="4181" y="3275"/>
              <a:ext cx="18" cy="17"/>
            </a:xfrm>
            <a:custGeom>
              <a:avLst/>
              <a:gdLst>
                <a:gd name="T0" fmla="*/ 0 w 24"/>
                <a:gd name="T1" fmla="*/ 0 h 23"/>
                <a:gd name="T2" fmla="*/ 5 w 24"/>
                <a:gd name="T3" fmla="*/ 17 h 23"/>
                <a:gd name="T4" fmla="*/ 18 w 24"/>
                <a:gd name="T5" fmla="*/ 8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4" h="23">
                  <a:moveTo>
                    <a:pt x="0" y="0"/>
                  </a:moveTo>
                  <a:cubicBezTo>
                    <a:pt x="1" y="8"/>
                    <a:pt x="3" y="16"/>
                    <a:pt x="6" y="23"/>
                  </a:cubicBezTo>
                  <a:cubicBezTo>
                    <a:pt x="19" y="20"/>
                    <a:pt x="19" y="22"/>
                    <a:pt x="24" y="11"/>
                  </a:cubicBezTo>
                  <a:cubicBezTo>
                    <a:pt x="20" y="0"/>
                    <a:pt x="4" y="8"/>
                    <a:pt x="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3" name="Freeform 71"/>
            <p:cNvSpPr>
              <a:spLocks/>
            </p:cNvSpPr>
            <p:nvPr/>
          </p:nvSpPr>
          <p:spPr bwMode="invGray">
            <a:xfrm>
              <a:off x="4208" y="3265"/>
              <a:ext cx="45" cy="37"/>
            </a:xfrm>
            <a:custGeom>
              <a:avLst/>
              <a:gdLst>
                <a:gd name="T0" fmla="*/ 7 w 60"/>
                <a:gd name="T1" fmla="*/ 0 h 49"/>
                <a:gd name="T2" fmla="*/ 0 w 60"/>
                <a:gd name="T3" fmla="*/ 14 h 49"/>
                <a:gd name="T4" fmla="*/ 21 w 60"/>
                <a:gd name="T5" fmla="*/ 25 h 49"/>
                <a:gd name="T6" fmla="*/ 32 w 60"/>
                <a:gd name="T7" fmla="*/ 35 h 49"/>
                <a:gd name="T8" fmla="*/ 45 w 60"/>
                <a:gd name="T9" fmla="*/ 32 h 49"/>
                <a:gd name="T10" fmla="*/ 37 w 60"/>
                <a:gd name="T11" fmla="*/ 18 h 49"/>
                <a:gd name="T12" fmla="*/ 21 w 60"/>
                <a:gd name="T13" fmla="*/ 2 h 49"/>
                <a:gd name="T14" fmla="*/ 14 w 60"/>
                <a:gd name="T15" fmla="*/ 12 h 49"/>
                <a:gd name="T16" fmla="*/ 7 w 60"/>
                <a:gd name="T17" fmla="*/ 0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0" h="49">
                  <a:moveTo>
                    <a:pt x="9" y="0"/>
                  </a:moveTo>
                  <a:cubicBezTo>
                    <a:pt x="8" y="7"/>
                    <a:pt x="0" y="18"/>
                    <a:pt x="0" y="18"/>
                  </a:cubicBezTo>
                  <a:cubicBezTo>
                    <a:pt x="2" y="36"/>
                    <a:pt x="9" y="31"/>
                    <a:pt x="28" y="33"/>
                  </a:cubicBezTo>
                  <a:cubicBezTo>
                    <a:pt x="33" y="40"/>
                    <a:pt x="33" y="44"/>
                    <a:pt x="42" y="46"/>
                  </a:cubicBezTo>
                  <a:cubicBezTo>
                    <a:pt x="49" y="49"/>
                    <a:pt x="56" y="49"/>
                    <a:pt x="60" y="42"/>
                  </a:cubicBezTo>
                  <a:cubicBezTo>
                    <a:pt x="58" y="32"/>
                    <a:pt x="59" y="26"/>
                    <a:pt x="49" y="24"/>
                  </a:cubicBezTo>
                  <a:cubicBezTo>
                    <a:pt x="47" y="12"/>
                    <a:pt x="41" y="5"/>
                    <a:pt x="28" y="3"/>
                  </a:cubicBezTo>
                  <a:cubicBezTo>
                    <a:pt x="23" y="10"/>
                    <a:pt x="30" y="23"/>
                    <a:pt x="19" y="16"/>
                  </a:cubicBezTo>
                  <a:cubicBezTo>
                    <a:pt x="17" y="6"/>
                    <a:pt x="20" y="0"/>
                    <a:pt x="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4" name="Freeform 72"/>
            <p:cNvSpPr>
              <a:spLocks/>
            </p:cNvSpPr>
            <p:nvPr/>
          </p:nvSpPr>
          <p:spPr bwMode="invGray">
            <a:xfrm>
              <a:off x="4277" y="3335"/>
              <a:ext cx="24" cy="33"/>
            </a:xfrm>
            <a:custGeom>
              <a:avLst/>
              <a:gdLst>
                <a:gd name="T0" fmla="*/ 21 w 32"/>
                <a:gd name="T1" fmla="*/ 0 h 44"/>
                <a:gd name="T2" fmla="*/ 8 w 32"/>
                <a:gd name="T3" fmla="*/ 8 h 44"/>
                <a:gd name="T4" fmla="*/ 9 w 32"/>
                <a:gd name="T5" fmla="*/ 24 h 44"/>
                <a:gd name="T6" fmla="*/ 18 w 32"/>
                <a:gd name="T7" fmla="*/ 27 h 44"/>
                <a:gd name="T8" fmla="*/ 21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5" name="Freeform 73"/>
            <p:cNvSpPr>
              <a:spLocks/>
            </p:cNvSpPr>
            <p:nvPr/>
          </p:nvSpPr>
          <p:spPr bwMode="invGray">
            <a:xfrm>
              <a:off x="4544" y="3293"/>
              <a:ext cx="46" cy="47"/>
            </a:xfrm>
            <a:custGeom>
              <a:avLst/>
              <a:gdLst>
                <a:gd name="T0" fmla="*/ 5 w 61"/>
                <a:gd name="T1" fmla="*/ 0 h 63"/>
                <a:gd name="T2" fmla="*/ 0 w 61"/>
                <a:gd name="T3" fmla="*/ 10 h 63"/>
                <a:gd name="T4" fmla="*/ 18 w 61"/>
                <a:gd name="T5" fmla="*/ 26 h 63"/>
                <a:gd name="T6" fmla="*/ 27 w 61"/>
                <a:gd name="T7" fmla="*/ 40 h 63"/>
                <a:gd name="T8" fmla="*/ 35 w 61"/>
                <a:gd name="T9" fmla="*/ 47 h 63"/>
                <a:gd name="T10" fmla="*/ 46 w 61"/>
                <a:gd name="T11" fmla="*/ 42 h 63"/>
                <a:gd name="T12" fmla="*/ 25 w 61"/>
                <a:gd name="T13" fmla="*/ 13 h 63"/>
                <a:gd name="T14" fmla="*/ 5 w 61"/>
                <a:gd name="T15" fmla="*/ 0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1" h="63">
                  <a:moveTo>
                    <a:pt x="7" y="0"/>
                  </a:moveTo>
                  <a:cubicBezTo>
                    <a:pt x="6" y="6"/>
                    <a:pt x="3" y="9"/>
                    <a:pt x="0" y="14"/>
                  </a:cubicBezTo>
                  <a:cubicBezTo>
                    <a:pt x="7" y="23"/>
                    <a:pt x="13" y="31"/>
                    <a:pt x="24" y="35"/>
                  </a:cubicBezTo>
                  <a:cubicBezTo>
                    <a:pt x="27" y="42"/>
                    <a:pt x="31" y="48"/>
                    <a:pt x="36" y="54"/>
                  </a:cubicBezTo>
                  <a:cubicBezTo>
                    <a:pt x="37" y="61"/>
                    <a:pt x="40" y="59"/>
                    <a:pt x="46" y="63"/>
                  </a:cubicBezTo>
                  <a:cubicBezTo>
                    <a:pt x="54" y="62"/>
                    <a:pt x="56" y="62"/>
                    <a:pt x="61" y="56"/>
                  </a:cubicBezTo>
                  <a:cubicBezTo>
                    <a:pt x="59" y="46"/>
                    <a:pt x="42" y="23"/>
                    <a:pt x="33" y="17"/>
                  </a:cubicBezTo>
                  <a:cubicBezTo>
                    <a:pt x="23" y="10"/>
                    <a:pt x="14" y="9"/>
                    <a:pt x="7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6" name="Freeform 74"/>
            <p:cNvSpPr>
              <a:spLocks/>
            </p:cNvSpPr>
            <p:nvPr/>
          </p:nvSpPr>
          <p:spPr bwMode="invGray">
            <a:xfrm>
              <a:off x="4147" y="3352"/>
              <a:ext cx="46" cy="50"/>
            </a:xfrm>
            <a:custGeom>
              <a:avLst/>
              <a:gdLst>
                <a:gd name="T0" fmla="*/ 21 w 61"/>
                <a:gd name="T1" fmla="*/ 5 h 67"/>
                <a:gd name="T2" fmla="*/ 23 w 61"/>
                <a:gd name="T3" fmla="*/ 25 h 67"/>
                <a:gd name="T4" fmla="*/ 12 w 61"/>
                <a:gd name="T5" fmla="*/ 32 h 67"/>
                <a:gd name="T6" fmla="*/ 17 w 61"/>
                <a:gd name="T7" fmla="*/ 50 h 67"/>
                <a:gd name="T8" fmla="*/ 36 w 61"/>
                <a:gd name="T9" fmla="*/ 43 h 67"/>
                <a:gd name="T10" fmla="*/ 45 w 61"/>
                <a:gd name="T11" fmla="*/ 35 h 67"/>
                <a:gd name="T12" fmla="*/ 38 w 61"/>
                <a:gd name="T13" fmla="*/ 21 h 67"/>
                <a:gd name="T14" fmla="*/ 43 w 61"/>
                <a:gd name="T15" fmla="*/ 10 h 67"/>
                <a:gd name="T16" fmla="*/ 41 w 61"/>
                <a:gd name="T17" fmla="*/ 1 h 67"/>
                <a:gd name="T18" fmla="*/ 35 w 61"/>
                <a:gd name="T19" fmla="*/ 3 h 67"/>
                <a:gd name="T20" fmla="*/ 38 w 61"/>
                <a:gd name="T21" fmla="*/ 4 h 67"/>
                <a:gd name="T22" fmla="*/ 37 w 61"/>
                <a:gd name="T23" fmla="*/ 12 h 67"/>
                <a:gd name="T24" fmla="*/ 32 w 61"/>
                <a:gd name="T25" fmla="*/ 17 h 67"/>
                <a:gd name="T26" fmla="*/ 21 w 61"/>
                <a:gd name="T27" fmla="*/ 5 h 6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67">
                  <a:moveTo>
                    <a:pt x="28" y="7"/>
                  </a:moveTo>
                  <a:cubicBezTo>
                    <a:pt x="17" y="15"/>
                    <a:pt x="24" y="25"/>
                    <a:pt x="30" y="34"/>
                  </a:cubicBezTo>
                  <a:cubicBezTo>
                    <a:pt x="27" y="44"/>
                    <a:pt x="26" y="44"/>
                    <a:pt x="16" y="43"/>
                  </a:cubicBezTo>
                  <a:cubicBezTo>
                    <a:pt x="0" y="46"/>
                    <a:pt x="13" y="63"/>
                    <a:pt x="22" y="67"/>
                  </a:cubicBezTo>
                  <a:cubicBezTo>
                    <a:pt x="31" y="65"/>
                    <a:pt x="39" y="60"/>
                    <a:pt x="48" y="58"/>
                  </a:cubicBezTo>
                  <a:cubicBezTo>
                    <a:pt x="51" y="52"/>
                    <a:pt x="54" y="50"/>
                    <a:pt x="60" y="47"/>
                  </a:cubicBezTo>
                  <a:cubicBezTo>
                    <a:pt x="61" y="40"/>
                    <a:pt x="51" y="28"/>
                    <a:pt x="51" y="28"/>
                  </a:cubicBezTo>
                  <a:cubicBezTo>
                    <a:pt x="52" y="22"/>
                    <a:pt x="55" y="19"/>
                    <a:pt x="57" y="14"/>
                  </a:cubicBezTo>
                  <a:cubicBezTo>
                    <a:pt x="56" y="10"/>
                    <a:pt x="58" y="5"/>
                    <a:pt x="55" y="2"/>
                  </a:cubicBezTo>
                  <a:cubicBezTo>
                    <a:pt x="53" y="0"/>
                    <a:pt x="48" y="2"/>
                    <a:pt x="46" y="4"/>
                  </a:cubicBezTo>
                  <a:cubicBezTo>
                    <a:pt x="45" y="5"/>
                    <a:pt x="49" y="5"/>
                    <a:pt x="51" y="5"/>
                  </a:cubicBezTo>
                  <a:cubicBezTo>
                    <a:pt x="57" y="10"/>
                    <a:pt x="52" y="9"/>
                    <a:pt x="49" y="16"/>
                  </a:cubicBezTo>
                  <a:cubicBezTo>
                    <a:pt x="58" y="23"/>
                    <a:pt x="50" y="22"/>
                    <a:pt x="43" y="23"/>
                  </a:cubicBezTo>
                  <a:cubicBezTo>
                    <a:pt x="34" y="22"/>
                    <a:pt x="31" y="16"/>
                    <a:pt x="28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7" name="Freeform 75"/>
            <p:cNvSpPr>
              <a:spLocks/>
            </p:cNvSpPr>
            <p:nvPr/>
          </p:nvSpPr>
          <p:spPr bwMode="invGray">
            <a:xfrm>
              <a:off x="4098" y="3371"/>
              <a:ext cx="32" cy="27"/>
            </a:xfrm>
            <a:custGeom>
              <a:avLst/>
              <a:gdLst>
                <a:gd name="T0" fmla="*/ 16 w 43"/>
                <a:gd name="T1" fmla="*/ 2 h 36"/>
                <a:gd name="T2" fmla="*/ 4 w 43"/>
                <a:gd name="T3" fmla="*/ 5 h 36"/>
                <a:gd name="T4" fmla="*/ 25 w 43"/>
                <a:gd name="T5" fmla="*/ 27 h 36"/>
                <a:gd name="T6" fmla="*/ 31 w 43"/>
                <a:gd name="T7" fmla="*/ 23 h 36"/>
                <a:gd name="T8" fmla="*/ 16 w 43"/>
                <a:gd name="T9" fmla="*/ 2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" h="36">
                  <a:moveTo>
                    <a:pt x="21" y="3"/>
                  </a:moveTo>
                  <a:cubicBezTo>
                    <a:pt x="14" y="0"/>
                    <a:pt x="12" y="2"/>
                    <a:pt x="6" y="6"/>
                  </a:cubicBezTo>
                  <a:cubicBezTo>
                    <a:pt x="0" y="17"/>
                    <a:pt x="23" y="32"/>
                    <a:pt x="33" y="36"/>
                  </a:cubicBezTo>
                  <a:cubicBezTo>
                    <a:pt x="36" y="35"/>
                    <a:pt x="42" y="34"/>
                    <a:pt x="42" y="30"/>
                  </a:cubicBezTo>
                  <a:cubicBezTo>
                    <a:pt x="43" y="24"/>
                    <a:pt x="27" y="3"/>
                    <a:pt x="21" y="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8" name="Freeform 76"/>
            <p:cNvSpPr>
              <a:spLocks/>
            </p:cNvSpPr>
            <p:nvPr/>
          </p:nvSpPr>
          <p:spPr bwMode="invGray">
            <a:xfrm>
              <a:off x="4077" y="3342"/>
              <a:ext cx="24" cy="31"/>
            </a:xfrm>
            <a:custGeom>
              <a:avLst/>
              <a:gdLst>
                <a:gd name="T0" fmla="*/ 16 w 32"/>
                <a:gd name="T1" fmla="*/ 0 h 41"/>
                <a:gd name="T2" fmla="*/ 0 w 32"/>
                <a:gd name="T3" fmla="*/ 20 h 41"/>
                <a:gd name="T4" fmla="*/ 12 w 32"/>
                <a:gd name="T5" fmla="*/ 18 h 41"/>
                <a:gd name="T6" fmla="*/ 14 w 32"/>
                <a:gd name="T7" fmla="*/ 22 h 41"/>
                <a:gd name="T8" fmla="*/ 12 w 32"/>
                <a:gd name="T9" fmla="*/ 26 h 41"/>
                <a:gd name="T10" fmla="*/ 23 w 32"/>
                <a:gd name="T11" fmla="*/ 16 h 41"/>
                <a:gd name="T12" fmla="*/ 18 w 32"/>
                <a:gd name="T13" fmla="*/ 7 h 41"/>
                <a:gd name="T14" fmla="*/ 16 w 32"/>
                <a:gd name="T15" fmla="*/ 0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2" h="41">
                  <a:moveTo>
                    <a:pt x="21" y="0"/>
                  </a:moveTo>
                  <a:cubicBezTo>
                    <a:pt x="15" y="10"/>
                    <a:pt x="6" y="16"/>
                    <a:pt x="0" y="26"/>
                  </a:cubicBezTo>
                  <a:cubicBezTo>
                    <a:pt x="7" y="27"/>
                    <a:pt x="10" y="27"/>
                    <a:pt x="16" y="24"/>
                  </a:cubicBezTo>
                  <a:cubicBezTo>
                    <a:pt x="17" y="26"/>
                    <a:pt x="19" y="27"/>
                    <a:pt x="19" y="29"/>
                  </a:cubicBezTo>
                  <a:cubicBezTo>
                    <a:pt x="19" y="31"/>
                    <a:pt x="15" y="33"/>
                    <a:pt x="16" y="35"/>
                  </a:cubicBezTo>
                  <a:cubicBezTo>
                    <a:pt x="19" y="41"/>
                    <a:pt x="29" y="23"/>
                    <a:pt x="30" y="21"/>
                  </a:cubicBezTo>
                  <a:cubicBezTo>
                    <a:pt x="32" y="9"/>
                    <a:pt x="26" y="19"/>
                    <a:pt x="24" y="9"/>
                  </a:cubicBezTo>
                  <a:cubicBezTo>
                    <a:pt x="25" y="1"/>
                    <a:pt x="27" y="4"/>
                    <a:pt x="2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69" name="Freeform 77"/>
            <p:cNvSpPr>
              <a:spLocks/>
            </p:cNvSpPr>
            <p:nvPr/>
          </p:nvSpPr>
          <p:spPr bwMode="invGray">
            <a:xfrm>
              <a:off x="4111" y="3353"/>
              <a:ext cx="34" cy="24"/>
            </a:xfrm>
            <a:custGeom>
              <a:avLst/>
              <a:gdLst>
                <a:gd name="T0" fmla="*/ 16 w 45"/>
                <a:gd name="T1" fmla="*/ 0 h 32"/>
                <a:gd name="T2" fmla="*/ 0 w 45"/>
                <a:gd name="T3" fmla="*/ 5 h 32"/>
                <a:gd name="T4" fmla="*/ 20 w 45"/>
                <a:gd name="T5" fmla="*/ 23 h 32"/>
                <a:gd name="T6" fmla="*/ 34 w 45"/>
                <a:gd name="T7" fmla="*/ 18 h 32"/>
                <a:gd name="T8" fmla="*/ 17 w 45"/>
                <a:gd name="T9" fmla="*/ 8 h 32"/>
                <a:gd name="T10" fmla="*/ 16 w 45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5" h="32">
                  <a:moveTo>
                    <a:pt x="21" y="0"/>
                  </a:moveTo>
                  <a:cubicBezTo>
                    <a:pt x="10" y="1"/>
                    <a:pt x="8" y="1"/>
                    <a:pt x="0" y="7"/>
                  </a:cubicBezTo>
                  <a:cubicBezTo>
                    <a:pt x="3" y="20"/>
                    <a:pt x="15" y="29"/>
                    <a:pt x="27" y="31"/>
                  </a:cubicBezTo>
                  <a:cubicBezTo>
                    <a:pt x="36" y="30"/>
                    <a:pt x="41" y="32"/>
                    <a:pt x="45" y="24"/>
                  </a:cubicBezTo>
                  <a:cubicBezTo>
                    <a:pt x="32" y="16"/>
                    <a:pt x="30" y="23"/>
                    <a:pt x="22" y="10"/>
                  </a:cubicBezTo>
                  <a:cubicBezTo>
                    <a:pt x="21" y="2"/>
                    <a:pt x="21" y="5"/>
                    <a:pt x="2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0" name="Freeform 78"/>
            <p:cNvSpPr>
              <a:spLocks/>
            </p:cNvSpPr>
            <p:nvPr/>
          </p:nvSpPr>
          <p:spPr bwMode="invGray">
            <a:xfrm>
              <a:off x="4062" y="3021"/>
              <a:ext cx="27" cy="55"/>
            </a:xfrm>
            <a:custGeom>
              <a:avLst/>
              <a:gdLst>
                <a:gd name="T0" fmla="*/ 23 w 35"/>
                <a:gd name="T1" fmla="*/ 0 h 74"/>
                <a:gd name="T2" fmla="*/ 16 w 35"/>
                <a:gd name="T3" fmla="*/ 11 h 74"/>
                <a:gd name="T4" fmla="*/ 7 w 35"/>
                <a:gd name="T5" fmla="*/ 27 h 74"/>
                <a:gd name="T6" fmla="*/ 0 w 35"/>
                <a:gd name="T7" fmla="*/ 44 h 74"/>
                <a:gd name="T8" fmla="*/ 6 w 35"/>
                <a:gd name="T9" fmla="*/ 55 h 74"/>
                <a:gd name="T10" fmla="*/ 15 w 35"/>
                <a:gd name="T11" fmla="*/ 44 h 74"/>
                <a:gd name="T12" fmla="*/ 27 w 35"/>
                <a:gd name="T13" fmla="*/ 24 h 74"/>
                <a:gd name="T14" fmla="*/ 23 w 35"/>
                <a:gd name="T15" fmla="*/ 0 h 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5" h="74">
                  <a:moveTo>
                    <a:pt x="30" y="0"/>
                  </a:moveTo>
                  <a:cubicBezTo>
                    <a:pt x="33" y="8"/>
                    <a:pt x="29" y="14"/>
                    <a:pt x="21" y="15"/>
                  </a:cubicBezTo>
                  <a:cubicBezTo>
                    <a:pt x="19" y="27"/>
                    <a:pt x="24" y="33"/>
                    <a:pt x="9" y="36"/>
                  </a:cubicBezTo>
                  <a:cubicBezTo>
                    <a:pt x="13" y="50"/>
                    <a:pt x="12" y="52"/>
                    <a:pt x="0" y="59"/>
                  </a:cubicBezTo>
                  <a:cubicBezTo>
                    <a:pt x="3" y="64"/>
                    <a:pt x="5" y="69"/>
                    <a:pt x="8" y="74"/>
                  </a:cubicBezTo>
                  <a:cubicBezTo>
                    <a:pt x="15" y="71"/>
                    <a:pt x="16" y="65"/>
                    <a:pt x="20" y="59"/>
                  </a:cubicBezTo>
                  <a:cubicBezTo>
                    <a:pt x="22" y="47"/>
                    <a:pt x="28" y="41"/>
                    <a:pt x="35" y="32"/>
                  </a:cubicBezTo>
                  <a:cubicBezTo>
                    <a:pt x="34" y="26"/>
                    <a:pt x="30" y="8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1" name="Freeform 79"/>
            <p:cNvSpPr>
              <a:spLocks/>
            </p:cNvSpPr>
            <p:nvPr/>
          </p:nvSpPr>
          <p:spPr bwMode="invGray">
            <a:xfrm>
              <a:off x="4113" y="3012"/>
              <a:ext cx="19" cy="55"/>
            </a:xfrm>
            <a:custGeom>
              <a:avLst/>
              <a:gdLst>
                <a:gd name="T0" fmla="*/ 10 w 25"/>
                <a:gd name="T1" fmla="*/ 5 h 73"/>
                <a:gd name="T2" fmla="*/ 3 w 25"/>
                <a:gd name="T3" fmla="*/ 6 h 73"/>
                <a:gd name="T4" fmla="*/ 0 w 25"/>
                <a:gd name="T5" fmla="*/ 17 h 73"/>
                <a:gd name="T6" fmla="*/ 11 w 25"/>
                <a:gd name="T7" fmla="*/ 31 h 73"/>
                <a:gd name="T8" fmla="*/ 19 w 25"/>
                <a:gd name="T9" fmla="*/ 42 h 73"/>
                <a:gd name="T10" fmla="*/ 12 w 25"/>
                <a:gd name="T11" fmla="*/ 15 h 73"/>
                <a:gd name="T12" fmla="*/ 10 w 25"/>
                <a:gd name="T13" fmla="*/ 5 h 7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" h="73">
                  <a:moveTo>
                    <a:pt x="13" y="7"/>
                  </a:moveTo>
                  <a:cubicBezTo>
                    <a:pt x="9" y="0"/>
                    <a:pt x="7" y="2"/>
                    <a:pt x="4" y="8"/>
                  </a:cubicBezTo>
                  <a:cubicBezTo>
                    <a:pt x="3" y="13"/>
                    <a:pt x="1" y="17"/>
                    <a:pt x="0" y="22"/>
                  </a:cubicBezTo>
                  <a:cubicBezTo>
                    <a:pt x="1" y="35"/>
                    <a:pt x="6" y="33"/>
                    <a:pt x="15" y="41"/>
                  </a:cubicBezTo>
                  <a:cubicBezTo>
                    <a:pt x="16" y="52"/>
                    <a:pt x="15" y="73"/>
                    <a:pt x="25" y="56"/>
                  </a:cubicBezTo>
                  <a:cubicBezTo>
                    <a:pt x="24" y="33"/>
                    <a:pt x="23" y="36"/>
                    <a:pt x="16" y="20"/>
                  </a:cubicBezTo>
                  <a:cubicBezTo>
                    <a:pt x="15" y="11"/>
                    <a:pt x="16" y="15"/>
                    <a:pt x="13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2" name="Freeform 80"/>
            <p:cNvSpPr>
              <a:spLocks/>
            </p:cNvSpPr>
            <p:nvPr/>
          </p:nvSpPr>
          <p:spPr bwMode="invGray">
            <a:xfrm>
              <a:off x="4135" y="2995"/>
              <a:ext cx="10" cy="25"/>
            </a:xfrm>
            <a:custGeom>
              <a:avLst/>
              <a:gdLst>
                <a:gd name="T0" fmla="*/ 8 w 14"/>
                <a:gd name="T1" fmla="*/ 0 h 33"/>
                <a:gd name="T2" fmla="*/ 1 w 14"/>
                <a:gd name="T3" fmla="*/ 8 h 33"/>
                <a:gd name="T4" fmla="*/ 8 w 14"/>
                <a:gd name="T5" fmla="*/ 19 h 33"/>
                <a:gd name="T6" fmla="*/ 8 w 14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33">
                  <a:moveTo>
                    <a:pt x="11" y="0"/>
                  </a:moveTo>
                  <a:cubicBezTo>
                    <a:pt x="7" y="3"/>
                    <a:pt x="5" y="7"/>
                    <a:pt x="1" y="10"/>
                  </a:cubicBezTo>
                  <a:cubicBezTo>
                    <a:pt x="2" y="18"/>
                    <a:pt x="0" y="33"/>
                    <a:pt x="11" y="25"/>
                  </a:cubicBezTo>
                  <a:cubicBezTo>
                    <a:pt x="14" y="15"/>
                    <a:pt x="5" y="4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3" name="Freeform 81"/>
            <p:cNvSpPr>
              <a:spLocks/>
            </p:cNvSpPr>
            <p:nvPr/>
          </p:nvSpPr>
          <p:spPr bwMode="invGray">
            <a:xfrm>
              <a:off x="4145" y="3007"/>
              <a:ext cx="21" cy="48"/>
            </a:xfrm>
            <a:custGeom>
              <a:avLst/>
              <a:gdLst>
                <a:gd name="T0" fmla="*/ 4 w 28"/>
                <a:gd name="T1" fmla="*/ 0 h 64"/>
                <a:gd name="T2" fmla="*/ 8 w 28"/>
                <a:gd name="T3" fmla="*/ 11 h 64"/>
                <a:gd name="T4" fmla="*/ 15 w 28"/>
                <a:gd name="T5" fmla="*/ 16 h 64"/>
                <a:gd name="T6" fmla="*/ 6 w 28"/>
                <a:gd name="T7" fmla="*/ 29 h 64"/>
                <a:gd name="T8" fmla="*/ 0 w 28"/>
                <a:gd name="T9" fmla="*/ 42 h 64"/>
                <a:gd name="T10" fmla="*/ 8 w 28"/>
                <a:gd name="T11" fmla="*/ 43 h 64"/>
                <a:gd name="T12" fmla="*/ 20 w 28"/>
                <a:gd name="T13" fmla="*/ 20 h 64"/>
                <a:gd name="T14" fmla="*/ 4 w 28"/>
                <a:gd name="T15" fmla="*/ 0 h 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64">
                  <a:moveTo>
                    <a:pt x="5" y="0"/>
                  </a:moveTo>
                  <a:cubicBezTo>
                    <a:pt x="6" y="5"/>
                    <a:pt x="7" y="10"/>
                    <a:pt x="11" y="14"/>
                  </a:cubicBezTo>
                  <a:cubicBezTo>
                    <a:pt x="14" y="17"/>
                    <a:pt x="20" y="21"/>
                    <a:pt x="20" y="21"/>
                  </a:cubicBezTo>
                  <a:cubicBezTo>
                    <a:pt x="9" y="27"/>
                    <a:pt x="0" y="23"/>
                    <a:pt x="8" y="39"/>
                  </a:cubicBezTo>
                  <a:cubicBezTo>
                    <a:pt x="6" y="47"/>
                    <a:pt x="4" y="50"/>
                    <a:pt x="0" y="56"/>
                  </a:cubicBezTo>
                  <a:cubicBezTo>
                    <a:pt x="4" y="62"/>
                    <a:pt x="7" y="64"/>
                    <a:pt x="11" y="57"/>
                  </a:cubicBezTo>
                  <a:cubicBezTo>
                    <a:pt x="13" y="43"/>
                    <a:pt x="10" y="29"/>
                    <a:pt x="26" y="26"/>
                  </a:cubicBezTo>
                  <a:cubicBezTo>
                    <a:pt x="28" y="15"/>
                    <a:pt x="14" y="4"/>
                    <a:pt x="5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4" name="Freeform 82"/>
            <p:cNvSpPr>
              <a:spLocks/>
            </p:cNvSpPr>
            <p:nvPr/>
          </p:nvSpPr>
          <p:spPr bwMode="invGray">
            <a:xfrm>
              <a:off x="3876" y="3076"/>
              <a:ext cx="12" cy="27"/>
            </a:xfrm>
            <a:custGeom>
              <a:avLst/>
              <a:gdLst>
                <a:gd name="T0" fmla="*/ 11 w 16"/>
                <a:gd name="T1" fmla="*/ 2 h 36"/>
                <a:gd name="T2" fmla="*/ 0 w 16"/>
                <a:gd name="T3" fmla="*/ 5 h 36"/>
                <a:gd name="T4" fmla="*/ 6 w 16"/>
                <a:gd name="T5" fmla="*/ 17 h 36"/>
                <a:gd name="T6" fmla="*/ 11 w 16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36">
                  <a:moveTo>
                    <a:pt x="14" y="3"/>
                  </a:moveTo>
                  <a:cubicBezTo>
                    <a:pt x="7" y="0"/>
                    <a:pt x="4" y="1"/>
                    <a:pt x="0" y="7"/>
                  </a:cubicBezTo>
                  <a:cubicBezTo>
                    <a:pt x="3" y="14"/>
                    <a:pt x="2" y="17"/>
                    <a:pt x="8" y="22"/>
                  </a:cubicBezTo>
                  <a:cubicBezTo>
                    <a:pt x="16" y="36"/>
                    <a:pt x="11" y="7"/>
                    <a:pt x="14" y="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5" name="Freeform 83"/>
            <p:cNvSpPr>
              <a:spLocks/>
            </p:cNvSpPr>
            <p:nvPr/>
          </p:nvSpPr>
          <p:spPr bwMode="invGray">
            <a:xfrm>
              <a:off x="3866" y="3053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6" name="Freeform 84"/>
            <p:cNvSpPr>
              <a:spLocks/>
            </p:cNvSpPr>
            <p:nvPr/>
          </p:nvSpPr>
          <p:spPr bwMode="invGray">
            <a:xfrm>
              <a:off x="3862" y="3035"/>
              <a:ext cx="12" cy="14"/>
            </a:xfrm>
            <a:custGeom>
              <a:avLst/>
              <a:gdLst>
                <a:gd name="T0" fmla="*/ 8 w 16"/>
                <a:gd name="T1" fmla="*/ 4 h 19"/>
                <a:gd name="T2" fmla="*/ 0 w 16"/>
                <a:gd name="T3" fmla="*/ 7 h 19"/>
                <a:gd name="T4" fmla="*/ 9 w 16"/>
                <a:gd name="T5" fmla="*/ 14 h 19"/>
                <a:gd name="T6" fmla="*/ 8 w 16"/>
                <a:gd name="T7" fmla="*/ 4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6" h="19">
                  <a:moveTo>
                    <a:pt x="10" y="5"/>
                  </a:moveTo>
                  <a:cubicBezTo>
                    <a:pt x="4" y="0"/>
                    <a:pt x="1" y="3"/>
                    <a:pt x="0" y="10"/>
                  </a:cubicBezTo>
                  <a:cubicBezTo>
                    <a:pt x="4" y="15"/>
                    <a:pt x="7" y="16"/>
                    <a:pt x="12" y="19"/>
                  </a:cubicBezTo>
                  <a:cubicBezTo>
                    <a:pt x="16" y="12"/>
                    <a:pt x="14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7" name="Freeform 85"/>
            <p:cNvSpPr>
              <a:spLocks/>
            </p:cNvSpPr>
            <p:nvPr/>
          </p:nvSpPr>
          <p:spPr bwMode="invGray">
            <a:xfrm>
              <a:off x="3850" y="2995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8" name="Freeform 86"/>
            <p:cNvSpPr>
              <a:spLocks/>
            </p:cNvSpPr>
            <p:nvPr/>
          </p:nvSpPr>
          <p:spPr bwMode="invGray">
            <a:xfrm>
              <a:off x="3852" y="3020"/>
              <a:ext cx="16" cy="13"/>
            </a:xfrm>
            <a:custGeom>
              <a:avLst/>
              <a:gdLst>
                <a:gd name="T0" fmla="*/ 9 w 22"/>
                <a:gd name="T1" fmla="*/ 0 h 18"/>
                <a:gd name="T2" fmla="*/ 14 w 22"/>
                <a:gd name="T3" fmla="*/ 13 h 18"/>
                <a:gd name="T4" fmla="*/ 10 w 22"/>
                <a:gd name="T5" fmla="*/ 4 h 18"/>
                <a:gd name="T6" fmla="*/ 9 w 2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" h="18">
                  <a:moveTo>
                    <a:pt x="13" y="0"/>
                  </a:moveTo>
                  <a:cubicBezTo>
                    <a:pt x="0" y="8"/>
                    <a:pt x="9" y="12"/>
                    <a:pt x="19" y="18"/>
                  </a:cubicBezTo>
                  <a:cubicBezTo>
                    <a:pt x="20" y="11"/>
                    <a:pt x="22" y="8"/>
                    <a:pt x="14" y="6"/>
                  </a:cubicBezTo>
                  <a:cubicBezTo>
                    <a:pt x="9" y="3"/>
                    <a:pt x="9" y="5"/>
                    <a:pt x="13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79" name="Freeform 87"/>
            <p:cNvSpPr>
              <a:spLocks/>
            </p:cNvSpPr>
            <p:nvPr/>
          </p:nvSpPr>
          <p:spPr bwMode="invGray">
            <a:xfrm>
              <a:off x="4688" y="3643"/>
              <a:ext cx="45" cy="60"/>
            </a:xfrm>
            <a:custGeom>
              <a:avLst/>
              <a:gdLst>
                <a:gd name="T0" fmla="*/ 8 w 60"/>
                <a:gd name="T1" fmla="*/ 5 h 81"/>
                <a:gd name="T2" fmla="*/ 2 w 60"/>
                <a:gd name="T3" fmla="*/ 13 h 81"/>
                <a:gd name="T4" fmla="*/ 11 w 60"/>
                <a:gd name="T5" fmla="*/ 29 h 81"/>
                <a:gd name="T6" fmla="*/ 20 w 60"/>
                <a:gd name="T7" fmla="*/ 40 h 81"/>
                <a:gd name="T8" fmla="*/ 30 w 60"/>
                <a:gd name="T9" fmla="*/ 47 h 81"/>
                <a:gd name="T10" fmla="*/ 38 w 60"/>
                <a:gd name="T11" fmla="*/ 60 h 81"/>
                <a:gd name="T12" fmla="*/ 39 w 60"/>
                <a:gd name="T13" fmla="*/ 42 h 81"/>
                <a:gd name="T14" fmla="*/ 32 w 60"/>
                <a:gd name="T15" fmla="*/ 27 h 81"/>
                <a:gd name="T16" fmla="*/ 19 w 60"/>
                <a:gd name="T17" fmla="*/ 13 h 81"/>
                <a:gd name="T18" fmla="*/ 8 w 60"/>
                <a:gd name="T19" fmla="*/ 5 h 8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0" h="81">
                  <a:moveTo>
                    <a:pt x="10" y="7"/>
                  </a:moveTo>
                  <a:cubicBezTo>
                    <a:pt x="0" y="0"/>
                    <a:pt x="0" y="9"/>
                    <a:pt x="3" y="18"/>
                  </a:cubicBezTo>
                  <a:cubicBezTo>
                    <a:pt x="5" y="25"/>
                    <a:pt x="12" y="32"/>
                    <a:pt x="15" y="39"/>
                  </a:cubicBezTo>
                  <a:cubicBezTo>
                    <a:pt x="16" y="51"/>
                    <a:pt x="17" y="51"/>
                    <a:pt x="27" y="54"/>
                  </a:cubicBezTo>
                  <a:cubicBezTo>
                    <a:pt x="31" y="57"/>
                    <a:pt x="36" y="60"/>
                    <a:pt x="40" y="63"/>
                  </a:cubicBezTo>
                  <a:cubicBezTo>
                    <a:pt x="43" y="70"/>
                    <a:pt x="45" y="77"/>
                    <a:pt x="51" y="81"/>
                  </a:cubicBezTo>
                  <a:cubicBezTo>
                    <a:pt x="60" y="75"/>
                    <a:pt x="56" y="66"/>
                    <a:pt x="52" y="57"/>
                  </a:cubicBezTo>
                  <a:cubicBezTo>
                    <a:pt x="51" y="49"/>
                    <a:pt x="50" y="41"/>
                    <a:pt x="43" y="37"/>
                  </a:cubicBezTo>
                  <a:cubicBezTo>
                    <a:pt x="37" y="30"/>
                    <a:pt x="33" y="23"/>
                    <a:pt x="25" y="18"/>
                  </a:cubicBezTo>
                  <a:cubicBezTo>
                    <a:pt x="20" y="12"/>
                    <a:pt x="17" y="9"/>
                    <a:pt x="10" y="7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0" name="Freeform 88"/>
            <p:cNvSpPr>
              <a:spLocks/>
            </p:cNvSpPr>
            <p:nvPr/>
          </p:nvSpPr>
          <p:spPr bwMode="invGray">
            <a:xfrm>
              <a:off x="4919" y="3594"/>
              <a:ext cx="53" cy="46"/>
            </a:xfrm>
            <a:custGeom>
              <a:avLst/>
              <a:gdLst>
                <a:gd name="T0" fmla="*/ 21 w 71"/>
                <a:gd name="T1" fmla="*/ 17 h 61"/>
                <a:gd name="T2" fmla="*/ 10 w 71"/>
                <a:gd name="T3" fmla="*/ 24 h 61"/>
                <a:gd name="T4" fmla="*/ 1 w 71"/>
                <a:gd name="T5" fmla="*/ 33 h 61"/>
                <a:gd name="T6" fmla="*/ 10 w 71"/>
                <a:gd name="T7" fmla="*/ 44 h 61"/>
                <a:gd name="T8" fmla="*/ 21 w 71"/>
                <a:gd name="T9" fmla="*/ 33 h 61"/>
                <a:gd name="T10" fmla="*/ 30 w 71"/>
                <a:gd name="T11" fmla="*/ 17 h 61"/>
                <a:gd name="T12" fmla="*/ 41 w 71"/>
                <a:gd name="T13" fmla="*/ 0 h 61"/>
                <a:gd name="T14" fmla="*/ 53 w 71"/>
                <a:gd name="T15" fmla="*/ 8 h 61"/>
                <a:gd name="T16" fmla="*/ 26 w 71"/>
                <a:gd name="T17" fmla="*/ 17 h 61"/>
                <a:gd name="T18" fmla="*/ 21 w 71"/>
                <a:gd name="T19" fmla="*/ 17 h 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1" h="61">
                  <a:moveTo>
                    <a:pt x="28" y="23"/>
                  </a:moveTo>
                  <a:cubicBezTo>
                    <a:pt x="25" y="33"/>
                    <a:pt x="25" y="33"/>
                    <a:pt x="13" y="32"/>
                  </a:cubicBezTo>
                  <a:cubicBezTo>
                    <a:pt x="2" y="33"/>
                    <a:pt x="3" y="34"/>
                    <a:pt x="1" y="44"/>
                  </a:cubicBezTo>
                  <a:cubicBezTo>
                    <a:pt x="2" y="60"/>
                    <a:pt x="0" y="61"/>
                    <a:pt x="13" y="59"/>
                  </a:cubicBezTo>
                  <a:cubicBezTo>
                    <a:pt x="19" y="54"/>
                    <a:pt x="21" y="48"/>
                    <a:pt x="28" y="44"/>
                  </a:cubicBezTo>
                  <a:cubicBezTo>
                    <a:pt x="30" y="33"/>
                    <a:pt x="28" y="25"/>
                    <a:pt x="40" y="23"/>
                  </a:cubicBezTo>
                  <a:cubicBezTo>
                    <a:pt x="42" y="12"/>
                    <a:pt x="44" y="4"/>
                    <a:pt x="55" y="0"/>
                  </a:cubicBezTo>
                  <a:cubicBezTo>
                    <a:pt x="65" y="2"/>
                    <a:pt x="69" y="1"/>
                    <a:pt x="71" y="11"/>
                  </a:cubicBezTo>
                  <a:cubicBezTo>
                    <a:pt x="63" y="22"/>
                    <a:pt x="48" y="21"/>
                    <a:pt x="35" y="23"/>
                  </a:cubicBezTo>
                  <a:cubicBezTo>
                    <a:pt x="30" y="27"/>
                    <a:pt x="32" y="27"/>
                    <a:pt x="28" y="23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1" name="Freeform 89"/>
            <p:cNvSpPr>
              <a:spLocks/>
            </p:cNvSpPr>
            <p:nvPr/>
          </p:nvSpPr>
          <p:spPr bwMode="invGray">
            <a:xfrm>
              <a:off x="4759" y="3569"/>
              <a:ext cx="17" cy="23"/>
            </a:xfrm>
            <a:custGeom>
              <a:avLst/>
              <a:gdLst>
                <a:gd name="T0" fmla="*/ 7 w 23"/>
                <a:gd name="T1" fmla="*/ 0 h 30"/>
                <a:gd name="T2" fmla="*/ 0 w 23"/>
                <a:gd name="T3" fmla="*/ 11 h 30"/>
                <a:gd name="T4" fmla="*/ 9 w 23"/>
                <a:gd name="T5" fmla="*/ 23 h 30"/>
                <a:gd name="T6" fmla="*/ 7 w 23"/>
                <a:gd name="T7" fmla="*/ 0 h 3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" h="30">
                  <a:moveTo>
                    <a:pt x="9" y="0"/>
                  </a:moveTo>
                  <a:cubicBezTo>
                    <a:pt x="8" y="7"/>
                    <a:pt x="3" y="8"/>
                    <a:pt x="0" y="14"/>
                  </a:cubicBezTo>
                  <a:cubicBezTo>
                    <a:pt x="3" y="21"/>
                    <a:pt x="8" y="24"/>
                    <a:pt x="12" y="30"/>
                  </a:cubicBezTo>
                  <a:cubicBezTo>
                    <a:pt x="23" y="15"/>
                    <a:pt x="4" y="9"/>
                    <a:pt x="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2" name="Freeform 90"/>
            <p:cNvSpPr>
              <a:spLocks/>
            </p:cNvSpPr>
            <p:nvPr/>
          </p:nvSpPr>
          <p:spPr bwMode="invGray">
            <a:xfrm>
              <a:off x="4751" y="3547"/>
              <a:ext cx="20" cy="17"/>
            </a:xfrm>
            <a:custGeom>
              <a:avLst/>
              <a:gdLst>
                <a:gd name="T0" fmla="*/ 15 w 26"/>
                <a:gd name="T1" fmla="*/ 0 h 23"/>
                <a:gd name="T2" fmla="*/ 0 w 26"/>
                <a:gd name="T3" fmla="*/ 10 h 23"/>
                <a:gd name="T4" fmla="*/ 16 w 26"/>
                <a:gd name="T5" fmla="*/ 15 h 23"/>
                <a:gd name="T6" fmla="*/ 15 w 26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3">
                  <a:moveTo>
                    <a:pt x="19" y="0"/>
                  </a:moveTo>
                  <a:cubicBezTo>
                    <a:pt x="17" y="12"/>
                    <a:pt x="10" y="11"/>
                    <a:pt x="0" y="14"/>
                  </a:cubicBezTo>
                  <a:cubicBezTo>
                    <a:pt x="5" y="23"/>
                    <a:pt x="11" y="22"/>
                    <a:pt x="21" y="20"/>
                  </a:cubicBezTo>
                  <a:cubicBezTo>
                    <a:pt x="26" y="12"/>
                    <a:pt x="23" y="7"/>
                    <a:pt x="1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3" name="Freeform 91"/>
            <p:cNvSpPr>
              <a:spLocks/>
            </p:cNvSpPr>
            <p:nvPr/>
          </p:nvSpPr>
          <p:spPr bwMode="invGray">
            <a:xfrm>
              <a:off x="4598" y="3353"/>
              <a:ext cx="24" cy="33"/>
            </a:xfrm>
            <a:custGeom>
              <a:avLst/>
              <a:gdLst>
                <a:gd name="T0" fmla="*/ 21 w 32"/>
                <a:gd name="T1" fmla="*/ 0 h 44"/>
                <a:gd name="T2" fmla="*/ 8 w 32"/>
                <a:gd name="T3" fmla="*/ 8 h 44"/>
                <a:gd name="T4" fmla="*/ 9 w 32"/>
                <a:gd name="T5" fmla="*/ 24 h 44"/>
                <a:gd name="T6" fmla="*/ 18 w 32"/>
                <a:gd name="T7" fmla="*/ 27 h 44"/>
                <a:gd name="T8" fmla="*/ 21 w 32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44">
                  <a:moveTo>
                    <a:pt x="28" y="0"/>
                  </a:moveTo>
                  <a:cubicBezTo>
                    <a:pt x="32" y="10"/>
                    <a:pt x="18" y="9"/>
                    <a:pt x="10" y="11"/>
                  </a:cubicBezTo>
                  <a:cubicBezTo>
                    <a:pt x="0" y="18"/>
                    <a:pt x="7" y="24"/>
                    <a:pt x="12" y="32"/>
                  </a:cubicBezTo>
                  <a:cubicBezTo>
                    <a:pt x="14" y="44"/>
                    <a:pt x="15" y="41"/>
                    <a:pt x="24" y="36"/>
                  </a:cubicBezTo>
                  <a:cubicBezTo>
                    <a:pt x="32" y="25"/>
                    <a:pt x="29" y="14"/>
                    <a:pt x="2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4" name="Freeform 92"/>
            <p:cNvSpPr>
              <a:spLocks/>
            </p:cNvSpPr>
            <p:nvPr/>
          </p:nvSpPr>
          <p:spPr bwMode="invGray">
            <a:xfrm>
              <a:off x="4632" y="3396"/>
              <a:ext cx="26" cy="33"/>
            </a:xfrm>
            <a:custGeom>
              <a:avLst/>
              <a:gdLst>
                <a:gd name="T0" fmla="*/ 23 w 34"/>
                <a:gd name="T1" fmla="*/ 0 h 44"/>
                <a:gd name="T2" fmla="*/ 8 w 34"/>
                <a:gd name="T3" fmla="*/ 7 h 44"/>
                <a:gd name="T4" fmla="*/ 11 w 34"/>
                <a:gd name="T5" fmla="*/ 24 h 44"/>
                <a:gd name="T6" fmla="*/ 20 w 34"/>
                <a:gd name="T7" fmla="*/ 27 h 44"/>
                <a:gd name="T8" fmla="*/ 23 w 3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44">
                  <a:moveTo>
                    <a:pt x="30" y="0"/>
                  </a:moveTo>
                  <a:cubicBezTo>
                    <a:pt x="34" y="10"/>
                    <a:pt x="18" y="7"/>
                    <a:pt x="10" y="9"/>
                  </a:cubicBezTo>
                  <a:cubicBezTo>
                    <a:pt x="0" y="16"/>
                    <a:pt x="9" y="24"/>
                    <a:pt x="14" y="32"/>
                  </a:cubicBezTo>
                  <a:cubicBezTo>
                    <a:pt x="16" y="44"/>
                    <a:pt x="17" y="41"/>
                    <a:pt x="26" y="36"/>
                  </a:cubicBezTo>
                  <a:cubicBezTo>
                    <a:pt x="34" y="25"/>
                    <a:pt x="31" y="14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5" name="Freeform 93"/>
            <p:cNvSpPr>
              <a:spLocks/>
            </p:cNvSpPr>
            <p:nvPr/>
          </p:nvSpPr>
          <p:spPr bwMode="invGray">
            <a:xfrm>
              <a:off x="4659" y="3459"/>
              <a:ext cx="28" cy="28"/>
            </a:xfrm>
            <a:custGeom>
              <a:avLst/>
              <a:gdLst>
                <a:gd name="T0" fmla="*/ 25 w 38"/>
                <a:gd name="T1" fmla="*/ 2 h 37"/>
                <a:gd name="T2" fmla="*/ 7 w 38"/>
                <a:gd name="T3" fmla="*/ 2 h 37"/>
                <a:gd name="T4" fmla="*/ 10 w 38"/>
                <a:gd name="T5" fmla="*/ 19 h 37"/>
                <a:gd name="T6" fmla="*/ 19 w 38"/>
                <a:gd name="T7" fmla="*/ 22 h 37"/>
                <a:gd name="T8" fmla="*/ 25 w 38"/>
                <a:gd name="T9" fmla="*/ 2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7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9" y="17"/>
                    <a:pt x="14" y="25"/>
                  </a:cubicBezTo>
                  <a:cubicBezTo>
                    <a:pt x="16" y="37"/>
                    <a:pt x="17" y="34"/>
                    <a:pt x="26" y="29"/>
                  </a:cubicBezTo>
                  <a:cubicBezTo>
                    <a:pt x="34" y="18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6" name="Freeform 94"/>
            <p:cNvSpPr>
              <a:spLocks/>
            </p:cNvSpPr>
            <p:nvPr/>
          </p:nvSpPr>
          <p:spPr bwMode="invGray">
            <a:xfrm>
              <a:off x="4693" y="3449"/>
              <a:ext cx="28" cy="26"/>
            </a:xfrm>
            <a:custGeom>
              <a:avLst/>
              <a:gdLst>
                <a:gd name="T0" fmla="*/ 25 w 38"/>
                <a:gd name="T1" fmla="*/ 2 h 34"/>
                <a:gd name="T2" fmla="*/ 7 w 38"/>
                <a:gd name="T3" fmla="*/ 2 h 34"/>
                <a:gd name="T4" fmla="*/ 12 w 38"/>
                <a:gd name="T5" fmla="*/ 17 h 34"/>
                <a:gd name="T6" fmla="*/ 20 w 38"/>
                <a:gd name="T7" fmla="*/ 17 h 34"/>
                <a:gd name="T8" fmla="*/ 25 w 38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" h="34">
                  <a:moveTo>
                    <a:pt x="34" y="2"/>
                  </a:moveTo>
                  <a:cubicBezTo>
                    <a:pt x="38" y="12"/>
                    <a:pt x="18" y="0"/>
                    <a:pt x="10" y="2"/>
                  </a:cubicBezTo>
                  <a:cubicBezTo>
                    <a:pt x="0" y="9"/>
                    <a:pt x="11" y="14"/>
                    <a:pt x="16" y="22"/>
                  </a:cubicBezTo>
                  <a:cubicBezTo>
                    <a:pt x="18" y="34"/>
                    <a:pt x="18" y="27"/>
                    <a:pt x="27" y="22"/>
                  </a:cubicBezTo>
                  <a:cubicBezTo>
                    <a:pt x="35" y="11"/>
                    <a:pt x="35" y="16"/>
                    <a:pt x="34" y="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7" name="Freeform 95"/>
            <p:cNvSpPr>
              <a:spLocks/>
            </p:cNvSpPr>
            <p:nvPr/>
          </p:nvSpPr>
          <p:spPr bwMode="invGray">
            <a:xfrm>
              <a:off x="4683" y="3413"/>
              <a:ext cx="26" cy="20"/>
            </a:xfrm>
            <a:custGeom>
              <a:avLst/>
              <a:gdLst>
                <a:gd name="T0" fmla="*/ 23 w 35"/>
                <a:gd name="T1" fmla="*/ 1 h 27"/>
                <a:gd name="T2" fmla="*/ 7 w 35"/>
                <a:gd name="T3" fmla="*/ 1 h 27"/>
                <a:gd name="T4" fmla="*/ 10 w 35"/>
                <a:gd name="T5" fmla="*/ 11 h 27"/>
                <a:gd name="T6" fmla="*/ 19 w 35"/>
                <a:gd name="T7" fmla="*/ 14 h 27"/>
                <a:gd name="T8" fmla="*/ 23 w 3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5" h="27">
                  <a:moveTo>
                    <a:pt x="31" y="1"/>
                  </a:moveTo>
                  <a:cubicBezTo>
                    <a:pt x="35" y="11"/>
                    <a:pt x="18" y="0"/>
                    <a:pt x="10" y="2"/>
                  </a:cubicBezTo>
                  <a:cubicBezTo>
                    <a:pt x="0" y="9"/>
                    <a:pt x="8" y="7"/>
                    <a:pt x="13" y="15"/>
                  </a:cubicBezTo>
                  <a:cubicBezTo>
                    <a:pt x="15" y="27"/>
                    <a:pt x="16" y="24"/>
                    <a:pt x="25" y="19"/>
                  </a:cubicBezTo>
                  <a:cubicBezTo>
                    <a:pt x="33" y="8"/>
                    <a:pt x="32" y="15"/>
                    <a:pt x="31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8" name="Freeform 96"/>
            <p:cNvSpPr>
              <a:spLocks/>
            </p:cNvSpPr>
            <p:nvPr/>
          </p:nvSpPr>
          <p:spPr bwMode="invGray">
            <a:xfrm>
              <a:off x="4657" y="3388"/>
              <a:ext cx="26" cy="35"/>
            </a:xfrm>
            <a:custGeom>
              <a:avLst/>
              <a:gdLst>
                <a:gd name="T0" fmla="*/ 21 w 35"/>
                <a:gd name="T1" fmla="*/ 12 h 47"/>
                <a:gd name="T2" fmla="*/ 14 w 35"/>
                <a:gd name="T3" fmla="*/ 1 h 47"/>
                <a:gd name="T4" fmla="*/ 7 w 35"/>
                <a:gd name="T5" fmla="*/ 19 h 47"/>
                <a:gd name="T6" fmla="*/ 14 w 35"/>
                <a:gd name="T7" fmla="*/ 26 h 47"/>
                <a:gd name="T8" fmla="*/ 20 w 35"/>
                <a:gd name="T9" fmla="*/ 22 h 47"/>
                <a:gd name="T10" fmla="*/ 21 w 35"/>
                <a:gd name="T11" fmla="*/ 12 h 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47">
                  <a:moveTo>
                    <a:pt x="28" y="16"/>
                  </a:moveTo>
                  <a:cubicBezTo>
                    <a:pt x="27" y="13"/>
                    <a:pt x="22" y="0"/>
                    <a:pt x="19" y="2"/>
                  </a:cubicBezTo>
                  <a:cubicBezTo>
                    <a:pt x="16" y="4"/>
                    <a:pt x="10" y="20"/>
                    <a:pt x="10" y="25"/>
                  </a:cubicBezTo>
                  <a:cubicBezTo>
                    <a:pt x="0" y="32"/>
                    <a:pt x="14" y="27"/>
                    <a:pt x="19" y="35"/>
                  </a:cubicBezTo>
                  <a:cubicBezTo>
                    <a:pt x="21" y="47"/>
                    <a:pt x="18" y="34"/>
                    <a:pt x="27" y="29"/>
                  </a:cubicBezTo>
                  <a:cubicBezTo>
                    <a:pt x="35" y="18"/>
                    <a:pt x="29" y="30"/>
                    <a:pt x="28" y="1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89" name="Freeform 97"/>
            <p:cNvSpPr>
              <a:spLocks/>
            </p:cNvSpPr>
            <p:nvPr/>
          </p:nvSpPr>
          <p:spPr bwMode="invGray">
            <a:xfrm>
              <a:off x="4625" y="3372"/>
              <a:ext cx="24" cy="26"/>
            </a:xfrm>
            <a:custGeom>
              <a:avLst/>
              <a:gdLst>
                <a:gd name="T0" fmla="*/ 17 w 32"/>
                <a:gd name="T1" fmla="*/ 7 h 35"/>
                <a:gd name="T2" fmla="*/ 8 w 32"/>
                <a:gd name="T3" fmla="*/ 1 h 35"/>
                <a:gd name="T4" fmla="*/ 9 w 32"/>
                <a:gd name="T5" fmla="*/ 17 h 35"/>
                <a:gd name="T6" fmla="*/ 18 w 32"/>
                <a:gd name="T7" fmla="*/ 20 h 35"/>
                <a:gd name="T8" fmla="*/ 17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0" name="Freeform 98"/>
            <p:cNvSpPr>
              <a:spLocks/>
            </p:cNvSpPr>
            <p:nvPr/>
          </p:nvSpPr>
          <p:spPr bwMode="invGray">
            <a:xfrm>
              <a:off x="4665" y="3425"/>
              <a:ext cx="24" cy="26"/>
            </a:xfrm>
            <a:custGeom>
              <a:avLst/>
              <a:gdLst>
                <a:gd name="T0" fmla="*/ 17 w 32"/>
                <a:gd name="T1" fmla="*/ 7 h 35"/>
                <a:gd name="T2" fmla="*/ 8 w 32"/>
                <a:gd name="T3" fmla="*/ 1 h 35"/>
                <a:gd name="T4" fmla="*/ 9 w 32"/>
                <a:gd name="T5" fmla="*/ 17 h 35"/>
                <a:gd name="T6" fmla="*/ 18 w 32"/>
                <a:gd name="T7" fmla="*/ 20 h 35"/>
                <a:gd name="T8" fmla="*/ 17 w 32"/>
                <a:gd name="T9" fmla="*/ 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" h="35">
                  <a:moveTo>
                    <a:pt x="22" y="10"/>
                  </a:moveTo>
                  <a:cubicBezTo>
                    <a:pt x="26" y="20"/>
                    <a:pt x="18" y="0"/>
                    <a:pt x="10" y="2"/>
                  </a:cubicBezTo>
                  <a:cubicBezTo>
                    <a:pt x="0" y="9"/>
                    <a:pt x="7" y="15"/>
                    <a:pt x="12" y="23"/>
                  </a:cubicBezTo>
                  <a:cubicBezTo>
                    <a:pt x="14" y="35"/>
                    <a:pt x="15" y="32"/>
                    <a:pt x="24" y="27"/>
                  </a:cubicBezTo>
                  <a:cubicBezTo>
                    <a:pt x="32" y="16"/>
                    <a:pt x="23" y="24"/>
                    <a:pt x="22" y="1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1" name="Freeform 99"/>
            <p:cNvSpPr>
              <a:spLocks/>
            </p:cNvSpPr>
            <p:nvPr/>
          </p:nvSpPr>
          <p:spPr bwMode="invGray">
            <a:xfrm>
              <a:off x="3055" y="2051"/>
              <a:ext cx="141" cy="108"/>
            </a:xfrm>
            <a:custGeom>
              <a:avLst/>
              <a:gdLst>
                <a:gd name="T0" fmla="*/ 128 w 189"/>
                <a:gd name="T1" fmla="*/ 3 h 144"/>
                <a:gd name="T2" fmla="*/ 138 w 189"/>
                <a:gd name="T3" fmla="*/ 3 h 144"/>
                <a:gd name="T4" fmla="*/ 141 w 189"/>
                <a:gd name="T5" fmla="*/ 12 h 144"/>
                <a:gd name="T6" fmla="*/ 140 w 189"/>
                <a:gd name="T7" fmla="*/ 18 h 144"/>
                <a:gd name="T8" fmla="*/ 98 w 189"/>
                <a:gd name="T9" fmla="*/ 33 h 144"/>
                <a:gd name="T10" fmla="*/ 81 w 189"/>
                <a:gd name="T11" fmla="*/ 44 h 144"/>
                <a:gd name="T12" fmla="*/ 72 w 189"/>
                <a:gd name="T13" fmla="*/ 47 h 144"/>
                <a:gd name="T14" fmla="*/ 53 w 189"/>
                <a:gd name="T15" fmla="*/ 62 h 144"/>
                <a:gd name="T16" fmla="*/ 56 w 189"/>
                <a:gd name="T17" fmla="*/ 69 h 144"/>
                <a:gd name="T18" fmla="*/ 62 w 189"/>
                <a:gd name="T19" fmla="*/ 87 h 144"/>
                <a:gd name="T20" fmla="*/ 80 w 189"/>
                <a:gd name="T21" fmla="*/ 95 h 144"/>
                <a:gd name="T22" fmla="*/ 69 w 189"/>
                <a:gd name="T23" fmla="*/ 105 h 144"/>
                <a:gd name="T24" fmla="*/ 62 w 189"/>
                <a:gd name="T25" fmla="*/ 98 h 144"/>
                <a:gd name="T26" fmla="*/ 53 w 189"/>
                <a:gd name="T27" fmla="*/ 101 h 144"/>
                <a:gd name="T28" fmla="*/ 16 w 189"/>
                <a:gd name="T29" fmla="*/ 92 h 144"/>
                <a:gd name="T30" fmla="*/ 14 w 189"/>
                <a:gd name="T31" fmla="*/ 80 h 144"/>
                <a:gd name="T32" fmla="*/ 35 w 189"/>
                <a:gd name="T33" fmla="*/ 68 h 144"/>
                <a:gd name="T34" fmla="*/ 38 w 189"/>
                <a:gd name="T35" fmla="*/ 57 h 144"/>
                <a:gd name="T36" fmla="*/ 35 w 189"/>
                <a:gd name="T37" fmla="*/ 48 h 144"/>
                <a:gd name="T38" fmla="*/ 54 w 189"/>
                <a:gd name="T39" fmla="*/ 35 h 144"/>
                <a:gd name="T40" fmla="*/ 72 w 189"/>
                <a:gd name="T41" fmla="*/ 27 h 144"/>
                <a:gd name="T42" fmla="*/ 84 w 189"/>
                <a:gd name="T43" fmla="*/ 18 h 144"/>
                <a:gd name="T44" fmla="*/ 128 w 189"/>
                <a:gd name="T45" fmla="*/ 3 h 1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89" h="144">
                  <a:moveTo>
                    <a:pt x="171" y="4"/>
                  </a:moveTo>
                  <a:cubicBezTo>
                    <a:pt x="174" y="3"/>
                    <a:pt x="182" y="0"/>
                    <a:pt x="185" y="4"/>
                  </a:cubicBezTo>
                  <a:cubicBezTo>
                    <a:pt x="187" y="7"/>
                    <a:pt x="189" y="16"/>
                    <a:pt x="189" y="16"/>
                  </a:cubicBezTo>
                  <a:cubicBezTo>
                    <a:pt x="188" y="19"/>
                    <a:pt x="189" y="22"/>
                    <a:pt x="187" y="24"/>
                  </a:cubicBezTo>
                  <a:cubicBezTo>
                    <a:pt x="175" y="34"/>
                    <a:pt x="146" y="34"/>
                    <a:pt x="131" y="44"/>
                  </a:cubicBezTo>
                  <a:cubicBezTo>
                    <a:pt x="125" y="53"/>
                    <a:pt x="120" y="54"/>
                    <a:pt x="109" y="58"/>
                  </a:cubicBezTo>
                  <a:cubicBezTo>
                    <a:pt x="105" y="59"/>
                    <a:pt x="97" y="62"/>
                    <a:pt x="97" y="62"/>
                  </a:cubicBezTo>
                  <a:cubicBezTo>
                    <a:pt x="88" y="76"/>
                    <a:pt x="83" y="74"/>
                    <a:pt x="71" y="82"/>
                  </a:cubicBezTo>
                  <a:cubicBezTo>
                    <a:pt x="66" y="98"/>
                    <a:pt x="70" y="78"/>
                    <a:pt x="75" y="92"/>
                  </a:cubicBezTo>
                  <a:cubicBezTo>
                    <a:pt x="81" y="108"/>
                    <a:pt x="71" y="108"/>
                    <a:pt x="83" y="116"/>
                  </a:cubicBezTo>
                  <a:cubicBezTo>
                    <a:pt x="90" y="121"/>
                    <a:pt x="107" y="126"/>
                    <a:pt x="107" y="126"/>
                  </a:cubicBezTo>
                  <a:cubicBezTo>
                    <a:pt x="105" y="139"/>
                    <a:pt x="106" y="144"/>
                    <a:pt x="93" y="140"/>
                  </a:cubicBezTo>
                  <a:cubicBezTo>
                    <a:pt x="91" y="137"/>
                    <a:pt x="87" y="130"/>
                    <a:pt x="83" y="130"/>
                  </a:cubicBezTo>
                  <a:cubicBezTo>
                    <a:pt x="79" y="130"/>
                    <a:pt x="71" y="134"/>
                    <a:pt x="71" y="134"/>
                  </a:cubicBezTo>
                  <a:cubicBezTo>
                    <a:pt x="52" y="129"/>
                    <a:pt x="42" y="124"/>
                    <a:pt x="21" y="122"/>
                  </a:cubicBezTo>
                  <a:cubicBezTo>
                    <a:pt x="14" y="115"/>
                    <a:pt x="0" y="102"/>
                    <a:pt x="19" y="106"/>
                  </a:cubicBezTo>
                  <a:cubicBezTo>
                    <a:pt x="29" y="91"/>
                    <a:pt x="26" y="93"/>
                    <a:pt x="47" y="90"/>
                  </a:cubicBezTo>
                  <a:cubicBezTo>
                    <a:pt x="55" y="84"/>
                    <a:pt x="54" y="88"/>
                    <a:pt x="51" y="76"/>
                  </a:cubicBezTo>
                  <a:cubicBezTo>
                    <a:pt x="50" y="72"/>
                    <a:pt x="47" y="64"/>
                    <a:pt x="47" y="64"/>
                  </a:cubicBezTo>
                  <a:cubicBezTo>
                    <a:pt x="50" y="41"/>
                    <a:pt x="50" y="43"/>
                    <a:pt x="73" y="46"/>
                  </a:cubicBezTo>
                  <a:cubicBezTo>
                    <a:pt x="82" y="45"/>
                    <a:pt x="97" y="36"/>
                    <a:pt x="97" y="36"/>
                  </a:cubicBezTo>
                  <a:cubicBezTo>
                    <a:pt x="102" y="29"/>
                    <a:pt x="105" y="27"/>
                    <a:pt x="113" y="24"/>
                  </a:cubicBezTo>
                  <a:cubicBezTo>
                    <a:pt x="134" y="27"/>
                    <a:pt x="161" y="25"/>
                    <a:pt x="171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2" name="Freeform 100"/>
            <p:cNvSpPr>
              <a:spLocks/>
            </p:cNvSpPr>
            <p:nvPr/>
          </p:nvSpPr>
          <p:spPr bwMode="invGray">
            <a:xfrm>
              <a:off x="3139" y="2155"/>
              <a:ext cx="40" cy="12"/>
            </a:xfrm>
            <a:custGeom>
              <a:avLst/>
              <a:gdLst>
                <a:gd name="T0" fmla="*/ 18 w 53"/>
                <a:gd name="T1" fmla="*/ 0 h 17"/>
                <a:gd name="T2" fmla="*/ 9 w 53"/>
                <a:gd name="T3" fmla="*/ 1 h 17"/>
                <a:gd name="T4" fmla="*/ 24 w 53"/>
                <a:gd name="T5" fmla="*/ 11 h 17"/>
                <a:gd name="T6" fmla="*/ 33 w 53"/>
                <a:gd name="T7" fmla="*/ 10 h 17"/>
                <a:gd name="T8" fmla="*/ 18 w 53"/>
                <a:gd name="T9" fmla="*/ 0 h 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3" h="17">
                  <a:moveTo>
                    <a:pt x="24" y="0"/>
                  </a:moveTo>
                  <a:cubicBezTo>
                    <a:pt x="20" y="1"/>
                    <a:pt x="16" y="0"/>
                    <a:pt x="12" y="2"/>
                  </a:cubicBezTo>
                  <a:cubicBezTo>
                    <a:pt x="0" y="9"/>
                    <a:pt x="30" y="15"/>
                    <a:pt x="32" y="16"/>
                  </a:cubicBezTo>
                  <a:cubicBezTo>
                    <a:pt x="36" y="15"/>
                    <a:pt x="41" y="17"/>
                    <a:pt x="44" y="14"/>
                  </a:cubicBezTo>
                  <a:cubicBezTo>
                    <a:pt x="53" y="3"/>
                    <a:pt x="30" y="0"/>
                    <a:pt x="2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3" name="Freeform 101"/>
            <p:cNvSpPr>
              <a:spLocks/>
            </p:cNvSpPr>
            <p:nvPr/>
          </p:nvSpPr>
          <p:spPr bwMode="invGray">
            <a:xfrm>
              <a:off x="3344" y="1999"/>
              <a:ext cx="42" cy="28"/>
            </a:xfrm>
            <a:custGeom>
              <a:avLst/>
              <a:gdLst>
                <a:gd name="T0" fmla="*/ 42 w 57"/>
                <a:gd name="T1" fmla="*/ 3 h 37"/>
                <a:gd name="T2" fmla="*/ 18 w 57"/>
                <a:gd name="T3" fmla="*/ 18 h 37"/>
                <a:gd name="T4" fmla="*/ 8 w 57"/>
                <a:gd name="T5" fmla="*/ 26 h 37"/>
                <a:gd name="T6" fmla="*/ 7 w 57"/>
                <a:gd name="T7" fmla="*/ 3 h 37"/>
                <a:gd name="T8" fmla="*/ 15 w 57"/>
                <a:gd name="T9" fmla="*/ 0 h 37"/>
                <a:gd name="T10" fmla="*/ 42 w 57"/>
                <a:gd name="T11" fmla="*/ 3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37">
                  <a:moveTo>
                    <a:pt x="57" y="4"/>
                  </a:moveTo>
                  <a:cubicBezTo>
                    <a:pt x="53" y="16"/>
                    <a:pt x="35" y="17"/>
                    <a:pt x="25" y="24"/>
                  </a:cubicBezTo>
                  <a:cubicBezTo>
                    <a:pt x="22" y="34"/>
                    <a:pt x="22" y="37"/>
                    <a:pt x="11" y="34"/>
                  </a:cubicBezTo>
                  <a:cubicBezTo>
                    <a:pt x="6" y="27"/>
                    <a:pt x="0" y="10"/>
                    <a:pt x="9" y="4"/>
                  </a:cubicBezTo>
                  <a:cubicBezTo>
                    <a:pt x="12" y="2"/>
                    <a:pt x="21" y="0"/>
                    <a:pt x="21" y="0"/>
                  </a:cubicBezTo>
                  <a:cubicBezTo>
                    <a:pt x="33" y="2"/>
                    <a:pt x="45" y="4"/>
                    <a:pt x="57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4" name="Freeform 102"/>
            <p:cNvSpPr>
              <a:spLocks/>
            </p:cNvSpPr>
            <p:nvPr/>
          </p:nvSpPr>
          <p:spPr bwMode="invGray">
            <a:xfrm>
              <a:off x="3374" y="2012"/>
              <a:ext cx="50" cy="20"/>
            </a:xfrm>
            <a:custGeom>
              <a:avLst/>
              <a:gdLst>
                <a:gd name="T0" fmla="*/ 21 w 68"/>
                <a:gd name="T1" fmla="*/ 0 h 26"/>
                <a:gd name="T2" fmla="*/ 8 w 68"/>
                <a:gd name="T3" fmla="*/ 5 h 26"/>
                <a:gd name="T4" fmla="*/ 42 w 68"/>
                <a:gd name="T5" fmla="*/ 20 h 26"/>
                <a:gd name="T6" fmla="*/ 46 w 68"/>
                <a:gd name="T7" fmla="*/ 18 h 26"/>
                <a:gd name="T8" fmla="*/ 21 w 68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8" h="26">
                  <a:moveTo>
                    <a:pt x="29" y="0"/>
                  </a:moveTo>
                  <a:cubicBezTo>
                    <a:pt x="23" y="2"/>
                    <a:pt x="11" y="6"/>
                    <a:pt x="11" y="6"/>
                  </a:cubicBezTo>
                  <a:cubicBezTo>
                    <a:pt x="0" y="23"/>
                    <a:pt x="47" y="24"/>
                    <a:pt x="57" y="26"/>
                  </a:cubicBezTo>
                  <a:cubicBezTo>
                    <a:pt x="59" y="25"/>
                    <a:pt x="62" y="26"/>
                    <a:pt x="63" y="24"/>
                  </a:cubicBezTo>
                  <a:cubicBezTo>
                    <a:pt x="68" y="3"/>
                    <a:pt x="42" y="3"/>
                    <a:pt x="2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5" name="Freeform 103"/>
            <p:cNvSpPr>
              <a:spLocks/>
            </p:cNvSpPr>
            <p:nvPr/>
          </p:nvSpPr>
          <p:spPr bwMode="invGray">
            <a:xfrm>
              <a:off x="3428" y="2015"/>
              <a:ext cx="50" cy="32"/>
            </a:xfrm>
            <a:custGeom>
              <a:avLst/>
              <a:gdLst>
                <a:gd name="T0" fmla="*/ 38 w 66"/>
                <a:gd name="T1" fmla="*/ 7 h 43"/>
                <a:gd name="T2" fmla="*/ 20 w 66"/>
                <a:gd name="T3" fmla="*/ 7 h 43"/>
                <a:gd name="T4" fmla="*/ 8 w 66"/>
                <a:gd name="T5" fmla="*/ 7 h 43"/>
                <a:gd name="T6" fmla="*/ 6 w 66"/>
                <a:gd name="T7" fmla="*/ 26 h 43"/>
                <a:gd name="T8" fmla="*/ 24 w 66"/>
                <a:gd name="T9" fmla="*/ 32 h 43"/>
                <a:gd name="T10" fmla="*/ 47 w 66"/>
                <a:gd name="T11" fmla="*/ 20 h 43"/>
                <a:gd name="T12" fmla="*/ 38 w 66"/>
                <a:gd name="T13" fmla="*/ 7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43">
                  <a:moveTo>
                    <a:pt x="50" y="9"/>
                  </a:moveTo>
                  <a:cubicBezTo>
                    <a:pt x="40" y="16"/>
                    <a:pt x="36" y="16"/>
                    <a:pt x="26" y="9"/>
                  </a:cubicBezTo>
                  <a:cubicBezTo>
                    <a:pt x="20" y="0"/>
                    <a:pt x="18" y="4"/>
                    <a:pt x="10" y="9"/>
                  </a:cubicBezTo>
                  <a:cubicBezTo>
                    <a:pt x="4" y="17"/>
                    <a:pt x="0" y="21"/>
                    <a:pt x="8" y="35"/>
                  </a:cubicBezTo>
                  <a:cubicBezTo>
                    <a:pt x="12" y="42"/>
                    <a:pt x="32" y="43"/>
                    <a:pt x="32" y="43"/>
                  </a:cubicBezTo>
                  <a:cubicBezTo>
                    <a:pt x="41" y="40"/>
                    <a:pt x="54" y="33"/>
                    <a:pt x="62" y="27"/>
                  </a:cubicBezTo>
                  <a:cubicBezTo>
                    <a:pt x="66" y="15"/>
                    <a:pt x="61" y="15"/>
                    <a:pt x="50" y="9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6" name="Freeform 104"/>
            <p:cNvSpPr>
              <a:spLocks/>
            </p:cNvSpPr>
            <p:nvPr/>
          </p:nvSpPr>
          <p:spPr bwMode="invGray">
            <a:xfrm>
              <a:off x="3777" y="2042"/>
              <a:ext cx="88" cy="31"/>
            </a:xfrm>
            <a:custGeom>
              <a:avLst/>
              <a:gdLst>
                <a:gd name="T0" fmla="*/ 11 w 117"/>
                <a:gd name="T1" fmla="*/ 0 h 41"/>
                <a:gd name="T2" fmla="*/ 6 w 117"/>
                <a:gd name="T3" fmla="*/ 12 h 41"/>
                <a:gd name="T4" fmla="*/ 38 w 117"/>
                <a:gd name="T5" fmla="*/ 23 h 41"/>
                <a:gd name="T6" fmla="*/ 57 w 117"/>
                <a:gd name="T7" fmla="*/ 27 h 41"/>
                <a:gd name="T8" fmla="*/ 84 w 117"/>
                <a:gd name="T9" fmla="*/ 17 h 41"/>
                <a:gd name="T10" fmla="*/ 59 w 117"/>
                <a:gd name="T11" fmla="*/ 3 h 41"/>
                <a:gd name="T12" fmla="*/ 11 w 117"/>
                <a:gd name="T13" fmla="*/ 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7" h="41">
                  <a:moveTo>
                    <a:pt x="14" y="0"/>
                  </a:moveTo>
                  <a:cubicBezTo>
                    <a:pt x="8" y="4"/>
                    <a:pt x="0" y="9"/>
                    <a:pt x="8" y="16"/>
                  </a:cubicBezTo>
                  <a:cubicBezTo>
                    <a:pt x="21" y="27"/>
                    <a:pt x="34" y="28"/>
                    <a:pt x="50" y="30"/>
                  </a:cubicBezTo>
                  <a:cubicBezTo>
                    <a:pt x="66" y="41"/>
                    <a:pt x="57" y="39"/>
                    <a:pt x="76" y="36"/>
                  </a:cubicBezTo>
                  <a:cubicBezTo>
                    <a:pt x="88" y="32"/>
                    <a:pt x="101" y="29"/>
                    <a:pt x="112" y="22"/>
                  </a:cubicBezTo>
                  <a:cubicBezTo>
                    <a:pt x="117" y="6"/>
                    <a:pt x="87" y="5"/>
                    <a:pt x="78" y="4"/>
                  </a:cubicBezTo>
                  <a:cubicBezTo>
                    <a:pt x="17" y="6"/>
                    <a:pt x="34" y="20"/>
                    <a:pt x="1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7" name="Freeform 105"/>
            <p:cNvSpPr>
              <a:spLocks/>
            </p:cNvSpPr>
            <p:nvPr/>
          </p:nvSpPr>
          <p:spPr bwMode="invGray">
            <a:xfrm>
              <a:off x="3867" y="2041"/>
              <a:ext cx="46" cy="24"/>
            </a:xfrm>
            <a:custGeom>
              <a:avLst/>
              <a:gdLst>
                <a:gd name="T0" fmla="*/ 24 w 62"/>
                <a:gd name="T1" fmla="*/ 3 h 32"/>
                <a:gd name="T2" fmla="*/ 46 w 62"/>
                <a:gd name="T3" fmla="*/ 8 h 32"/>
                <a:gd name="T4" fmla="*/ 22 w 62"/>
                <a:gd name="T5" fmla="*/ 24 h 32"/>
                <a:gd name="T6" fmla="*/ 4 w 62"/>
                <a:gd name="T7" fmla="*/ 17 h 32"/>
                <a:gd name="T8" fmla="*/ 24 w 62"/>
                <a:gd name="T9" fmla="*/ 3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2" h="32">
                  <a:moveTo>
                    <a:pt x="32" y="4"/>
                  </a:moveTo>
                  <a:cubicBezTo>
                    <a:pt x="44" y="0"/>
                    <a:pt x="53" y="1"/>
                    <a:pt x="62" y="10"/>
                  </a:cubicBezTo>
                  <a:cubicBezTo>
                    <a:pt x="59" y="23"/>
                    <a:pt x="42" y="28"/>
                    <a:pt x="30" y="32"/>
                  </a:cubicBezTo>
                  <a:cubicBezTo>
                    <a:pt x="15" y="22"/>
                    <a:pt x="23" y="25"/>
                    <a:pt x="6" y="22"/>
                  </a:cubicBezTo>
                  <a:cubicBezTo>
                    <a:pt x="0" y="4"/>
                    <a:pt x="14" y="8"/>
                    <a:pt x="32" y="4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8" name="Freeform 106"/>
            <p:cNvSpPr>
              <a:spLocks/>
            </p:cNvSpPr>
            <p:nvPr/>
          </p:nvSpPr>
          <p:spPr bwMode="invGray">
            <a:xfrm>
              <a:off x="3846" y="2070"/>
              <a:ext cx="37" cy="17"/>
            </a:xfrm>
            <a:custGeom>
              <a:avLst/>
              <a:gdLst>
                <a:gd name="T0" fmla="*/ 15 w 49"/>
                <a:gd name="T1" fmla="*/ 1 h 23"/>
                <a:gd name="T2" fmla="*/ 5 w 49"/>
                <a:gd name="T3" fmla="*/ 4 h 23"/>
                <a:gd name="T4" fmla="*/ 29 w 49"/>
                <a:gd name="T5" fmla="*/ 17 h 23"/>
                <a:gd name="T6" fmla="*/ 15 w 49"/>
                <a:gd name="T7" fmla="*/ 1 h 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9" h="23">
                  <a:moveTo>
                    <a:pt x="20" y="1"/>
                  </a:moveTo>
                  <a:cubicBezTo>
                    <a:pt x="15" y="2"/>
                    <a:pt x="8" y="0"/>
                    <a:pt x="6" y="5"/>
                  </a:cubicBezTo>
                  <a:cubicBezTo>
                    <a:pt x="0" y="19"/>
                    <a:pt x="32" y="21"/>
                    <a:pt x="38" y="23"/>
                  </a:cubicBezTo>
                  <a:cubicBezTo>
                    <a:pt x="49" y="6"/>
                    <a:pt x="35" y="3"/>
                    <a:pt x="20" y="1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399" name="Freeform 107"/>
            <p:cNvSpPr>
              <a:spLocks/>
            </p:cNvSpPr>
            <p:nvPr/>
          </p:nvSpPr>
          <p:spPr bwMode="invGray">
            <a:xfrm>
              <a:off x="4098" y="2294"/>
              <a:ext cx="76" cy="114"/>
            </a:xfrm>
            <a:custGeom>
              <a:avLst/>
              <a:gdLst>
                <a:gd name="T0" fmla="*/ 4 w 102"/>
                <a:gd name="T1" fmla="*/ 0 h 152"/>
                <a:gd name="T2" fmla="*/ 0 w 102"/>
                <a:gd name="T3" fmla="*/ 14 h 152"/>
                <a:gd name="T4" fmla="*/ 10 w 102"/>
                <a:gd name="T5" fmla="*/ 32 h 152"/>
                <a:gd name="T6" fmla="*/ 24 w 102"/>
                <a:gd name="T7" fmla="*/ 54 h 152"/>
                <a:gd name="T8" fmla="*/ 27 w 102"/>
                <a:gd name="T9" fmla="*/ 78 h 152"/>
                <a:gd name="T10" fmla="*/ 60 w 102"/>
                <a:gd name="T11" fmla="*/ 114 h 152"/>
                <a:gd name="T12" fmla="*/ 64 w 102"/>
                <a:gd name="T13" fmla="*/ 93 h 152"/>
                <a:gd name="T14" fmla="*/ 55 w 102"/>
                <a:gd name="T15" fmla="*/ 77 h 152"/>
                <a:gd name="T16" fmla="*/ 46 w 102"/>
                <a:gd name="T17" fmla="*/ 69 h 152"/>
                <a:gd name="T18" fmla="*/ 39 w 102"/>
                <a:gd name="T19" fmla="*/ 56 h 152"/>
                <a:gd name="T20" fmla="*/ 31 w 102"/>
                <a:gd name="T21" fmla="*/ 33 h 152"/>
                <a:gd name="T22" fmla="*/ 3 w 102"/>
                <a:gd name="T23" fmla="*/ 9 h 152"/>
                <a:gd name="T24" fmla="*/ 4 w 102"/>
                <a:gd name="T25" fmla="*/ 0 h 15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02" h="152">
                  <a:moveTo>
                    <a:pt x="6" y="0"/>
                  </a:moveTo>
                  <a:cubicBezTo>
                    <a:pt x="4" y="6"/>
                    <a:pt x="0" y="18"/>
                    <a:pt x="0" y="18"/>
                  </a:cubicBezTo>
                  <a:cubicBezTo>
                    <a:pt x="3" y="26"/>
                    <a:pt x="9" y="35"/>
                    <a:pt x="14" y="42"/>
                  </a:cubicBezTo>
                  <a:cubicBezTo>
                    <a:pt x="17" y="58"/>
                    <a:pt x="16" y="69"/>
                    <a:pt x="32" y="72"/>
                  </a:cubicBezTo>
                  <a:cubicBezTo>
                    <a:pt x="44" y="80"/>
                    <a:pt x="40" y="91"/>
                    <a:pt x="36" y="104"/>
                  </a:cubicBezTo>
                  <a:cubicBezTo>
                    <a:pt x="57" y="118"/>
                    <a:pt x="60" y="139"/>
                    <a:pt x="80" y="152"/>
                  </a:cubicBezTo>
                  <a:cubicBezTo>
                    <a:pt x="95" y="148"/>
                    <a:pt x="102" y="135"/>
                    <a:pt x="86" y="124"/>
                  </a:cubicBezTo>
                  <a:cubicBezTo>
                    <a:pt x="72" y="129"/>
                    <a:pt x="78" y="110"/>
                    <a:pt x="74" y="102"/>
                  </a:cubicBezTo>
                  <a:cubicBezTo>
                    <a:pt x="72" y="98"/>
                    <a:pt x="65" y="94"/>
                    <a:pt x="62" y="92"/>
                  </a:cubicBezTo>
                  <a:cubicBezTo>
                    <a:pt x="59" y="82"/>
                    <a:pt x="65" y="65"/>
                    <a:pt x="52" y="74"/>
                  </a:cubicBezTo>
                  <a:cubicBezTo>
                    <a:pt x="46" y="65"/>
                    <a:pt x="47" y="54"/>
                    <a:pt x="42" y="44"/>
                  </a:cubicBezTo>
                  <a:cubicBezTo>
                    <a:pt x="36" y="32"/>
                    <a:pt x="16" y="18"/>
                    <a:pt x="4" y="12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0" name="Freeform 108"/>
            <p:cNvSpPr>
              <a:spLocks/>
            </p:cNvSpPr>
            <p:nvPr/>
          </p:nvSpPr>
          <p:spPr bwMode="invGray">
            <a:xfrm>
              <a:off x="4159" y="2412"/>
              <a:ext cx="55" cy="78"/>
            </a:xfrm>
            <a:custGeom>
              <a:avLst/>
              <a:gdLst>
                <a:gd name="T0" fmla="*/ 48 w 74"/>
                <a:gd name="T1" fmla="*/ 17 h 103"/>
                <a:gd name="T2" fmla="*/ 55 w 74"/>
                <a:gd name="T3" fmla="*/ 30 h 103"/>
                <a:gd name="T4" fmla="*/ 22 w 74"/>
                <a:gd name="T5" fmla="*/ 64 h 103"/>
                <a:gd name="T6" fmla="*/ 24 w 74"/>
                <a:gd name="T7" fmla="*/ 76 h 103"/>
                <a:gd name="T8" fmla="*/ 15 w 74"/>
                <a:gd name="T9" fmla="*/ 71 h 103"/>
                <a:gd name="T10" fmla="*/ 4 w 74"/>
                <a:gd name="T11" fmla="*/ 64 h 103"/>
                <a:gd name="T12" fmla="*/ 0 w 74"/>
                <a:gd name="T13" fmla="*/ 62 h 103"/>
                <a:gd name="T14" fmla="*/ 7 w 74"/>
                <a:gd name="T15" fmla="*/ 44 h 103"/>
                <a:gd name="T16" fmla="*/ 9 w 74"/>
                <a:gd name="T17" fmla="*/ 39 h 103"/>
                <a:gd name="T18" fmla="*/ 1 w 74"/>
                <a:gd name="T19" fmla="*/ 18 h 103"/>
                <a:gd name="T20" fmla="*/ 3 w 74"/>
                <a:gd name="T21" fmla="*/ 11 h 103"/>
                <a:gd name="T22" fmla="*/ 19 w 74"/>
                <a:gd name="T23" fmla="*/ 17 h 103"/>
                <a:gd name="T24" fmla="*/ 27 w 74"/>
                <a:gd name="T25" fmla="*/ 27 h 103"/>
                <a:gd name="T26" fmla="*/ 48 w 74"/>
                <a:gd name="T27" fmla="*/ 17 h 10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4" h="103">
                  <a:moveTo>
                    <a:pt x="64" y="22"/>
                  </a:moveTo>
                  <a:cubicBezTo>
                    <a:pt x="73" y="36"/>
                    <a:pt x="70" y="29"/>
                    <a:pt x="74" y="40"/>
                  </a:cubicBezTo>
                  <a:cubicBezTo>
                    <a:pt x="70" y="77"/>
                    <a:pt x="68" y="81"/>
                    <a:pt x="30" y="84"/>
                  </a:cubicBezTo>
                  <a:cubicBezTo>
                    <a:pt x="33" y="88"/>
                    <a:pt x="39" y="95"/>
                    <a:pt x="32" y="100"/>
                  </a:cubicBezTo>
                  <a:cubicBezTo>
                    <a:pt x="28" y="103"/>
                    <a:pt x="24" y="95"/>
                    <a:pt x="20" y="94"/>
                  </a:cubicBezTo>
                  <a:cubicBezTo>
                    <a:pt x="17" y="84"/>
                    <a:pt x="20" y="89"/>
                    <a:pt x="6" y="84"/>
                  </a:cubicBezTo>
                  <a:cubicBezTo>
                    <a:pt x="4" y="83"/>
                    <a:pt x="0" y="82"/>
                    <a:pt x="0" y="82"/>
                  </a:cubicBezTo>
                  <a:cubicBezTo>
                    <a:pt x="3" y="73"/>
                    <a:pt x="7" y="67"/>
                    <a:pt x="10" y="58"/>
                  </a:cubicBezTo>
                  <a:cubicBezTo>
                    <a:pt x="11" y="56"/>
                    <a:pt x="12" y="52"/>
                    <a:pt x="12" y="52"/>
                  </a:cubicBezTo>
                  <a:cubicBezTo>
                    <a:pt x="10" y="42"/>
                    <a:pt x="8" y="33"/>
                    <a:pt x="2" y="24"/>
                  </a:cubicBezTo>
                  <a:cubicBezTo>
                    <a:pt x="3" y="21"/>
                    <a:pt x="2" y="17"/>
                    <a:pt x="4" y="14"/>
                  </a:cubicBezTo>
                  <a:cubicBezTo>
                    <a:pt x="11" y="0"/>
                    <a:pt x="18" y="19"/>
                    <a:pt x="26" y="22"/>
                  </a:cubicBezTo>
                  <a:cubicBezTo>
                    <a:pt x="31" y="36"/>
                    <a:pt x="26" y="33"/>
                    <a:pt x="36" y="36"/>
                  </a:cubicBezTo>
                  <a:cubicBezTo>
                    <a:pt x="45" y="30"/>
                    <a:pt x="55" y="28"/>
                    <a:pt x="64" y="22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1" name="Freeform 109"/>
            <p:cNvSpPr>
              <a:spLocks/>
            </p:cNvSpPr>
            <p:nvPr/>
          </p:nvSpPr>
          <p:spPr bwMode="invGray">
            <a:xfrm>
              <a:off x="4123" y="2492"/>
              <a:ext cx="109" cy="189"/>
            </a:xfrm>
            <a:custGeom>
              <a:avLst/>
              <a:gdLst>
                <a:gd name="T0" fmla="*/ 61 w 146"/>
                <a:gd name="T1" fmla="*/ 75 h 252"/>
                <a:gd name="T2" fmla="*/ 49 w 146"/>
                <a:gd name="T3" fmla="*/ 80 h 252"/>
                <a:gd name="T4" fmla="*/ 48 w 146"/>
                <a:gd name="T5" fmla="*/ 99 h 252"/>
                <a:gd name="T6" fmla="*/ 16 w 146"/>
                <a:gd name="T7" fmla="*/ 110 h 252"/>
                <a:gd name="T8" fmla="*/ 6 w 146"/>
                <a:gd name="T9" fmla="*/ 126 h 252"/>
                <a:gd name="T10" fmla="*/ 15 w 146"/>
                <a:gd name="T11" fmla="*/ 137 h 252"/>
                <a:gd name="T12" fmla="*/ 6 w 146"/>
                <a:gd name="T13" fmla="*/ 149 h 252"/>
                <a:gd name="T14" fmla="*/ 18 w 146"/>
                <a:gd name="T15" fmla="*/ 189 h 252"/>
                <a:gd name="T16" fmla="*/ 21 w 146"/>
                <a:gd name="T17" fmla="*/ 161 h 252"/>
                <a:gd name="T18" fmla="*/ 16 w 146"/>
                <a:gd name="T19" fmla="*/ 144 h 252"/>
                <a:gd name="T20" fmla="*/ 31 w 146"/>
                <a:gd name="T21" fmla="*/ 132 h 252"/>
                <a:gd name="T22" fmla="*/ 39 w 146"/>
                <a:gd name="T23" fmla="*/ 119 h 252"/>
                <a:gd name="T24" fmla="*/ 49 w 146"/>
                <a:gd name="T25" fmla="*/ 131 h 252"/>
                <a:gd name="T26" fmla="*/ 33 w 146"/>
                <a:gd name="T27" fmla="*/ 143 h 252"/>
                <a:gd name="T28" fmla="*/ 42 w 146"/>
                <a:gd name="T29" fmla="*/ 150 h 252"/>
                <a:gd name="T30" fmla="*/ 51 w 146"/>
                <a:gd name="T31" fmla="*/ 134 h 252"/>
                <a:gd name="T32" fmla="*/ 63 w 146"/>
                <a:gd name="T33" fmla="*/ 138 h 252"/>
                <a:gd name="T34" fmla="*/ 78 w 146"/>
                <a:gd name="T35" fmla="*/ 111 h 252"/>
                <a:gd name="T36" fmla="*/ 85 w 146"/>
                <a:gd name="T37" fmla="*/ 117 h 252"/>
                <a:gd name="T38" fmla="*/ 102 w 146"/>
                <a:gd name="T39" fmla="*/ 111 h 252"/>
                <a:gd name="T40" fmla="*/ 109 w 146"/>
                <a:gd name="T41" fmla="*/ 98 h 252"/>
                <a:gd name="T42" fmla="*/ 106 w 146"/>
                <a:gd name="T43" fmla="*/ 83 h 252"/>
                <a:gd name="T44" fmla="*/ 100 w 146"/>
                <a:gd name="T45" fmla="*/ 74 h 252"/>
                <a:gd name="T46" fmla="*/ 91 w 146"/>
                <a:gd name="T47" fmla="*/ 30 h 252"/>
                <a:gd name="T48" fmla="*/ 70 w 146"/>
                <a:gd name="T49" fmla="*/ 0 h 252"/>
                <a:gd name="T50" fmla="*/ 58 w 146"/>
                <a:gd name="T51" fmla="*/ 9 h 252"/>
                <a:gd name="T52" fmla="*/ 72 w 146"/>
                <a:gd name="T53" fmla="*/ 26 h 252"/>
                <a:gd name="T54" fmla="*/ 72 w 146"/>
                <a:gd name="T55" fmla="*/ 48 h 252"/>
                <a:gd name="T56" fmla="*/ 61 w 146"/>
                <a:gd name="T57" fmla="*/ 75 h 2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252">
                  <a:moveTo>
                    <a:pt x="82" y="100"/>
                  </a:moveTo>
                  <a:cubicBezTo>
                    <a:pt x="70" y="88"/>
                    <a:pt x="69" y="92"/>
                    <a:pt x="66" y="106"/>
                  </a:cubicBezTo>
                  <a:cubicBezTo>
                    <a:pt x="65" y="115"/>
                    <a:pt x="68" y="124"/>
                    <a:pt x="64" y="132"/>
                  </a:cubicBezTo>
                  <a:cubicBezTo>
                    <a:pt x="63" y="133"/>
                    <a:pt x="28" y="142"/>
                    <a:pt x="22" y="146"/>
                  </a:cubicBezTo>
                  <a:cubicBezTo>
                    <a:pt x="18" y="157"/>
                    <a:pt x="18" y="162"/>
                    <a:pt x="8" y="168"/>
                  </a:cubicBezTo>
                  <a:cubicBezTo>
                    <a:pt x="0" y="180"/>
                    <a:pt x="7" y="180"/>
                    <a:pt x="20" y="182"/>
                  </a:cubicBezTo>
                  <a:cubicBezTo>
                    <a:pt x="17" y="190"/>
                    <a:pt x="15" y="193"/>
                    <a:pt x="8" y="198"/>
                  </a:cubicBezTo>
                  <a:cubicBezTo>
                    <a:pt x="10" y="214"/>
                    <a:pt x="9" y="242"/>
                    <a:pt x="24" y="252"/>
                  </a:cubicBezTo>
                  <a:cubicBezTo>
                    <a:pt x="42" y="246"/>
                    <a:pt x="31" y="227"/>
                    <a:pt x="28" y="214"/>
                  </a:cubicBezTo>
                  <a:cubicBezTo>
                    <a:pt x="26" y="207"/>
                    <a:pt x="22" y="192"/>
                    <a:pt x="22" y="192"/>
                  </a:cubicBezTo>
                  <a:cubicBezTo>
                    <a:pt x="25" y="180"/>
                    <a:pt x="33" y="182"/>
                    <a:pt x="42" y="176"/>
                  </a:cubicBezTo>
                  <a:cubicBezTo>
                    <a:pt x="44" y="169"/>
                    <a:pt x="52" y="158"/>
                    <a:pt x="52" y="158"/>
                  </a:cubicBezTo>
                  <a:cubicBezTo>
                    <a:pt x="58" y="164"/>
                    <a:pt x="63" y="166"/>
                    <a:pt x="66" y="174"/>
                  </a:cubicBezTo>
                  <a:cubicBezTo>
                    <a:pt x="59" y="178"/>
                    <a:pt x="51" y="188"/>
                    <a:pt x="44" y="190"/>
                  </a:cubicBezTo>
                  <a:cubicBezTo>
                    <a:pt x="36" y="202"/>
                    <a:pt x="46" y="202"/>
                    <a:pt x="56" y="200"/>
                  </a:cubicBezTo>
                  <a:cubicBezTo>
                    <a:pt x="60" y="189"/>
                    <a:pt x="59" y="184"/>
                    <a:pt x="68" y="178"/>
                  </a:cubicBezTo>
                  <a:cubicBezTo>
                    <a:pt x="77" y="181"/>
                    <a:pt x="75" y="187"/>
                    <a:pt x="84" y="184"/>
                  </a:cubicBezTo>
                  <a:cubicBezTo>
                    <a:pt x="92" y="171"/>
                    <a:pt x="91" y="157"/>
                    <a:pt x="104" y="148"/>
                  </a:cubicBezTo>
                  <a:cubicBezTo>
                    <a:pt x="108" y="149"/>
                    <a:pt x="110" y="155"/>
                    <a:pt x="114" y="156"/>
                  </a:cubicBezTo>
                  <a:cubicBezTo>
                    <a:pt x="120" y="158"/>
                    <a:pt x="131" y="151"/>
                    <a:pt x="136" y="148"/>
                  </a:cubicBezTo>
                  <a:cubicBezTo>
                    <a:pt x="145" y="134"/>
                    <a:pt x="142" y="141"/>
                    <a:pt x="146" y="130"/>
                  </a:cubicBezTo>
                  <a:cubicBezTo>
                    <a:pt x="146" y="127"/>
                    <a:pt x="145" y="115"/>
                    <a:pt x="142" y="110"/>
                  </a:cubicBezTo>
                  <a:cubicBezTo>
                    <a:pt x="140" y="106"/>
                    <a:pt x="134" y="98"/>
                    <a:pt x="134" y="98"/>
                  </a:cubicBezTo>
                  <a:cubicBezTo>
                    <a:pt x="131" y="78"/>
                    <a:pt x="142" y="53"/>
                    <a:pt x="122" y="40"/>
                  </a:cubicBezTo>
                  <a:cubicBezTo>
                    <a:pt x="112" y="26"/>
                    <a:pt x="109" y="10"/>
                    <a:pt x="94" y="0"/>
                  </a:cubicBezTo>
                  <a:cubicBezTo>
                    <a:pt x="87" y="4"/>
                    <a:pt x="86" y="9"/>
                    <a:pt x="78" y="12"/>
                  </a:cubicBezTo>
                  <a:cubicBezTo>
                    <a:pt x="67" y="29"/>
                    <a:pt x="80" y="31"/>
                    <a:pt x="96" y="34"/>
                  </a:cubicBezTo>
                  <a:cubicBezTo>
                    <a:pt x="103" y="44"/>
                    <a:pt x="100" y="53"/>
                    <a:pt x="96" y="64"/>
                  </a:cubicBezTo>
                  <a:cubicBezTo>
                    <a:pt x="96" y="68"/>
                    <a:pt x="95" y="106"/>
                    <a:pt x="82" y="10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2" name="Freeform 110"/>
            <p:cNvSpPr>
              <a:spLocks/>
            </p:cNvSpPr>
            <p:nvPr/>
          </p:nvSpPr>
          <p:spPr bwMode="invGray">
            <a:xfrm>
              <a:off x="3062" y="1988"/>
              <a:ext cx="52" cy="30"/>
            </a:xfrm>
            <a:custGeom>
              <a:avLst/>
              <a:gdLst>
                <a:gd name="T0" fmla="*/ 44 w 70"/>
                <a:gd name="T1" fmla="*/ 0 h 40"/>
                <a:gd name="T2" fmla="*/ 48 w 70"/>
                <a:gd name="T3" fmla="*/ 15 h 40"/>
                <a:gd name="T4" fmla="*/ 30 w 70"/>
                <a:gd name="T5" fmla="*/ 18 h 40"/>
                <a:gd name="T6" fmla="*/ 23 w 70"/>
                <a:gd name="T7" fmla="*/ 30 h 40"/>
                <a:gd name="T8" fmla="*/ 5 w 70"/>
                <a:gd name="T9" fmla="*/ 29 h 40"/>
                <a:gd name="T10" fmla="*/ 1 w 70"/>
                <a:gd name="T11" fmla="*/ 27 h 40"/>
                <a:gd name="T12" fmla="*/ 25 w 70"/>
                <a:gd name="T13" fmla="*/ 15 h 40"/>
                <a:gd name="T14" fmla="*/ 44 w 70"/>
                <a:gd name="T15" fmla="*/ 0 h 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" h="40">
                  <a:moveTo>
                    <a:pt x="59" y="0"/>
                  </a:moveTo>
                  <a:cubicBezTo>
                    <a:pt x="68" y="3"/>
                    <a:pt x="70" y="10"/>
                    <a:pt x="65" y="20"/>
                  </a:cubicBezTo>
                  <a:cubicBezTo>
                    <a:pt x="61" y="27"/>
                    <a:pt x="49" y="23"/>
                    <a:pt x="41" y="24"/>
                  </a:cubicBezTo>
                  <a:cubicBezTo>
                    <a:pt x="36" y="38"/>
                    <a:pt x="41" y="34"/>
                    <a:pt x="31" y="40"/>
                  </a:cubicBezTo>
                  <a:cubicBezTo>
                    <a:pt x="23" y="39"/>
                    <a:pt x="15" y="39"/>
                    <a:pt x="7" y="38"/>
                  </a:cubicBezTo>
                  <a:cubicBezTo>
                    <a:pt x="5" y="38"/>
                    <a:pt x="0" y="38"/>
                    <a:pt x="1" y="36"/>
                  </a:cubicBezTo>
                  <a:cubicBezTo>
                    <a:pt x="7" y="26"/>
                    <a:pt x="23" y="23"/>
                    <a:pt x="33" y="20"/>
                  </a:cubicBezTo>
                  <a:cubicBezTo>
                    <a:pt x="39" y="11"/>
                    <a:pt x="51" y="8"/>
                    <a:pt x="59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3" name="Freeform 111"/>
            <p:cNvSpPr>
              <a:spLocks/>
            </p:cNvSpPr>
            <p:nvPr/>
          </p:nvSpPr>
          <p:spPr bwMode="invGray">
            <a:xfrm>
              <a:off x="2955" y="1997"/>
              <a:ext cx="19" cy="22"/>
            </a:xfrm>
            <a:custGeom>
              <a:avLst/>
              <a:gdLst>
                <a:gd name="T0" fmla="*/ 13 w 26"/>
                <a:gd name="T1" fmla="*/ 0 h 29"/>
                <a:gd name="T2" fmla="*/ 0 w 26"/>
                <a:gd name="T3" fmla="*/ 14 h 29"/>
                <a:gd name="T4" fmla="*/ 13 w 26"/>
                <a:gd name="T5" fmla="*/ 20 h 29"/>
                <a:gd name="T6" fmla="*/ 13 w 26"/>
                <a:gd name="T7" fmla="*/ 0 h 2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" h="29">
                  <a:moveTo>
                    <a:pt x="18" y="0"/>
                  </a:moveTo>
                  <a:cubicBezTo>
                    <a:pt x="9" y="6"/>
                    <a:pt x="4" y="7"/>
                    <a:pt x="0" y="18"/>
                  </a:cubicBezTo>
                  <a:cubicBezTo>
                    <a:pt x="7" y="25"/>
                    <a:pt x="9" y="29"/>
                    <a:pt x="18" y="26"/>
                  </a:cubicBezTo>
                  <a:cubicBezTo>
                    <a:pt x="22" y="14"/>
                    <a:pt x="26" y="12"/>
                    <a:pt x="18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4" name="Freeform 112"/>
            <p:cNvSpPr>
              <a:spLocks/>
            </p:cNvSpPr>
            <p:nvPr/>
          </p:nvSpPr>
          <p:spPr bwMode="invGray">
            <a:xfrm>
              <a:off x="2979" y="1996"/>
              <a:ext cx="37" cy="27"/>
            </a:xfrm>
            <a:custGeom>
              <a:avLst/>
              <a:gdLst>
                <a:gd name="T0" fmla="*/ 11 w 49"/>
                <a:gd name="T1" fmla="*/ 5 h 36"/>
                <a:gd name="T2" fmla="*/ 0 w 49"/>
                <a:gd name="T3" fmla="*/ 14 h 36"/>
                <a:gd name="T4" fmla="*/ 5 w 49"/>
                <a:gd name="T5" fmla="*/ 24 h 36"/>
                <a:gd name="T6" fmla="*/ 14 w 49"/>
                <a:gd name="T7" fmla="*/ 27 h 36"/>
                <a:gd name="T8" fmla="*/ 30 w 49"/>
                <a:gd name="T9" fmla="*/ 20 h 36"/>
                <a:gd name="T10" fmla="*/ 11 w 49"/>
                <a:gd name="T11" fmla="*/ 5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9" h="36">
                  <a:moveTo>
                    <a:pt x="14" y="6"/>
                  </a:moveTo>
                  <a:cubicBezTo>
                    <a:pt x="11" y="14"/>
                    <a:pt x="7" y="13"/>
                    <a:pt x="0" y="18"/>
                  </a:cubicBezTo>
                  <a:cubicBezTo>
                    <a:pt x="1" y="22"/>
                    <a:pt x="2" y="29"/>
                    <a:pt x="6" y="32"/>
                  </a:cubicBezTo>
                  <a:cubicBezTo>
                    <a:pt x="10" y="34"/>
                    <a:pt x="18" y="36"/>
                    <a:pt x="18" y="36"/>
                  </a:cubicBezTo>
                  <a:cubicBezTo>
                    <a:pt x="24" y="27"/>
                    <a:pt x="30" y="28"/>
                    <a:pt x="40" y="26"/>
                  </a:cubicBezTo>
                  <a:cubicBezTo>
                    <a:pt x="49" y="0"/>
                    <a:pt x="26" y="18"/>
                    <a:pt x="14" y="6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5" name="Freeform 113"/>
            <p:cNvSpPr>
              <a:spLocks/>
            </p:cNvSpPr>
            <p:nvPr/>
          </p:nvSpPr>
          <p:spPr bwMode="invGray">
            <a:xfrm>
              <a:off x="3040" y="1987"/>
              <a:ext cx="20" cy="16"/>
            </a:xfrm>
            <a:custGeom>
              <a:avLst/>
              <a:gdLst>
                <a:gd name="T0" fmla="*/ 8 w 27"/>
                <a:gd name="T1" fmla="*/ 0 h 22"/>
                <a:gd name="T2" fmla="*/ 2 w 27"/>
                <a:gd name="T3" fmla="*/ 9 h 22"/>
                <a:gd name="T4" fmla="*/ 14 w 27"/>
                <a:gd name="T5" fmla="*/ 16 h 22"/>
                <a:gd name="T6" fmla="*/ 8 w 27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22">
                  <a:moveTo>
                    <a:pt x="11" y="0"/>
                  </a:moveTo>
                  <a:cubicBezTo>
                    <a:pt x="8" y="4"/>
                    <a:pt x="0" y="8"/>
                    <a:pt x="3" y="12"/>
                  </a:cubicBezTo>
                  <a:cubicBezTo>
                    <a:pt x="6" y="17"/>
                    <a:pt x="19" y="22"/>
                    <a:pt x="19" y="22"/>
                  </a:cubicBezTo>
                  <a:cubicBezTo>
                    <a:pt x="27" y="10"/>
                    <a:pt x="15" y="11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6" name="Freeform 114"/>
            <p:cNvSpPr>
              <a:spLocks/>
            </p:cNvSpPr>
            <p:nvPr/>
          </p:nvSpPr>
          <p:spPr bwMode="invGray">
            <a:xfrm>
              <a:off x="3022" y="2005"/>
              <a:ext cx="15" cy="13"/>
            </a:xfrm>
            <a:custGeom>
              <a:avLst/>
              <a:gdLst>
                <a:gd name="T0" fmla="*/ 8 w 20"/>
                <a:gd name="T1" fmla="*/ 0 h 18"/>
                <a:gd name="T2" fmla="*/ 7 w 20"/>
                <a:gd name="T3" fmla="*/ 13 h 18"/>
                <a:gd name="T4" fmla="*/ 8 w 20"/>
                <a:gd name="T5" fmla="*/ 0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11" y="0"/>
                  </a:moveTo>
                  <a:cubicBezTo>
                    <a:pt x="1" y="14"/>
                    <a:pt x="0" y="9"/>
                    <a:pt x="9" y="18"/>
                  </a:cubicBezTo>
                  <a:cubicBezTo>
                    <a:pt x="20" y="14"/>
                    <a:pt x="16" y="18"/>
                    <a:pt x="11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7" name="Freeform 115"/>
            <p:cNvSpPr>
              <a:spLocks/>
            </p:cNvSpPr>
            <p:nvPr/>
          </p:nvSpPr>
          <p:spPr bwMode="invGray">
            <a:xfrm>
              <a:off x="4162" y="2021"/>
              <a:ext cx="18" cy="33"/>
            </a:xfrm>
            <a:custGeom>
              <a:avLst/>
              <a:gdLst>
                <a:gd name="T0" fmla="*/ 18 w 24"/>
                <a:gd name="T1" fmla="*/ 0 h 44"/>
                <a:gd name="T2" fmla="*/ 6 w 24"/>
                <a:gd name="T3" fmla="*/ 12 h 44"/>
                <a:gd name="T4" fmla="*/ 0 w 24"/>
                <a:gd name="T5" fmla="*/ 26 h 44"/>
                <a:gd name="T6" fmla="*/ 12 w 24"/>
                <a:gd name="T7" fmla="*/ 30 h 44"/>
                <a:gd name="T8" fmla="*/ 18 w 24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" h="44">
                  <a:moveTo>
                    <a:pt x="24" y="0"/>
                  </a:moveTo>
                  <a:cubicBezTo>
                    <a:pt x="19" y="7"/>
                    <a:pt x="15" y="11"/>
                    <a:pt x="8" y="16"/>
                  </a:cubicBezTo>
                  <a:cubicBezTo>
                    <a:pt x="4" y="21"/>
                    <a:pt x="0" y="34"/>
                    <a:pt x="0" y="34"/>
                  </a:cubicBezTo>
                  <a:cubicBezTo>
                    <a:pt x="3" y="44"/>
                    <a:pt x="7" y="42"/>
                    <a:pt x="16" y="40"/>
                  </a:cubicBezTo>
                  <a:cubicBezTo>
                    <a:pt x="20" y="27"/>
                    <a:pt x="24" y="14"/>
                    <a:pt x="24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8" name="Freeform 116"/>
            <p:cNvSpPr>
              <a:spLocks/>
            </p:cNvSpPr>
            <p:nvPr/>
          </p:nvSpPr>
          <p:spPr bwMode="invGray">
            <a:xfrm>
              <a:off x="3278" y="3473"/>
              <a:ext cx="31" cy="18"/>
            </a:xfrm>
            <a:custGeom>
              <a:avLst/>
              <a:gdLst>
                <a:gd name="T0" fmla="*/ 23 w 41"/>
                <a:gd name="T1" fmla="*/ 0 h 24"/>
                <a:gd name="T2" fmla="*/ 20 w 41"/>
                <a:gd name="T3" fmla="*/ 18 h 24"/>
                <a:gd name="T4" fmla="*/ 23 w 41"/>
                <a:gd name="T5" fmla="*/ 0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" h="24">
                  <a:moveTo>
                    <a:pt x="30" y="0"/>
                  </a:moveTo>
                  <a:cubicBezTo>
                    <a:pt x="4" y="4"/>
                    <a:pt x="0" y="17"/>
                    <a:pt x="26" y="24"/>
                  </a:cubicBezTo>
                  <a:cubicBezTo>
                    <a:pt x="41" y="19"/>
                    <a:pt x="38" y="10"/>
                    <a:pt x="30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09" name="Freeform 117"/>
            <p:cNvSpPr>
              <a:spLocks/>
            </p:cNvSpPr>
            <p:nvPr/>
          </p:nvSpPr>
          <p:spPr bwMode="invGray">
            <a:xfrm>
              <a:off x="3318" y="3466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0" name="Freeform 118"/>
            <p:cNvSpPr>
              <a:spLocks/>
            </p:cNvSpPr>
            <p:nvPr/>
          </p:nvSpPr>
          <p:spPr bwMode="invGray">
            <a:xfrm>
              <a:off x="3251" y="3312"/>
              <a:ext cx="9" cy="15"/>
            </a:xfrm>
            <a:custGeom>
              <a:avLst/>
              <a:gdLst>
                <a:gd name="T0" fmla="*/ 7 w 13"/>
                <a:gd name="T1" fmla="*/ 4 h 20"/>
                <a:gd name="T2" fmla="*/ 1 w 13"/>
                <a:gd name="T3" fmla="*/ 8 h 20"/>
                <a:gd name="T4" fmla="*/ 6 w 13"/>
                <a:gd name="T5" fmla="*/ 15 h 20"/>
                <a:gd name="T6" fmla="*/ 7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1" name="Freeform 119"/>
            <p:cNvSpPr>
              <a:spLocks/>
            </p:cNvSpPr>
            <p:nvPr/>
          </p:nvSpPr>
          <p:spPr bwMode="invGray">
            <a:xfrm>
              <a:off x="3311" y="3239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2" name="Freeform 120"/>
            <p:cNvSpPr>
              <a:spLocks/>
            </p:cNvSpPr>
            <p:nvPr/>
          </p:nvSpPr>
          <p:spPr bwMode="invGray">
            <a:xfrm>
              <a:off x="3287" y="3238"/>
              <a:ext cx="11" cy="19"/>
            </a:xfrm>
            <a:custGeom>
              <a:avLst/>
              <a:gdLst>
                <a:gd name="T0" fmla="*/ 5 w 14"/>
                <a:gd name="T1" fmla="*/ 0 h 25"/>
                <a:gd name="T2" fmla="*/ 0 w 14"/>
                <a:gd name="T3" fmla="*/ 10 h 25"/>
                <a:gd name="T4" fmla="*/ 9 w 14"/>
                <a:gd name="T5" fmla="*/ 18 h 25"/>
                <a:gd name="T6" fmla="*/ 5 w 14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5">
                  <a:moveTo>
                    <a:pt x="6" y="0"/>
                  </a:moveTo>
                  <a:cubicBezTo>
                    <a:pt x="4" y="5"/>
                    <a:pt x="3" y="9"/>
                    <a:pt x="0" y="13"/>
                  </a:cubicBezTo>
                  <a:cubicBezTo>
                    <a:pt x="1" y="24"/>
                    <a:pt x="1" y="25"/>
                    <a:pt x="12" y="24"/>
                  </a:cubicBezTo>
                  <a:cubicBezTo>
                    <a:pt x="14" y="12"/>
                    <a:pt x="8" y="10"/>
                    <a:pt x="6" y="0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3" name="Freeform 121"/>
            <p:cNvSpPr>
              <a:spLocks/>
            </p:cNvSpPr>
            <p:nvPr/>
          </p:nvSpPr>
          <p:spPr bwMode="invGray">
            <a:xfrm>
              <a:off x="3276" y="3260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4" name="Freeform 122"/>
            <p:cNvSpPr>
              <a:spLocks/>
            </p:cNvSpPr>
            <p:nvPr/>
          </p:nvSpPr>
          <p:spPr bwMode="invGray">
            <a:xfrm>
              <a:off x="3251" y="3294"/>
              <a:ext cx="9" cy="15"/>
            </a:xfrm>
            <a:custGeom>
              <a:avLst/>
              <a:gdLst>
                <a:gd name="T0" fmla="*/ 7 w 13"/>
                <a:gd name="T1" fmla="*/ 4 h 20"/>
                <a:gd name="T2" fmla="*/ 1 w 13"/>
                <a:gd name="T3" fmla="*/ 8 h 20"/>
                <a:gd name="T4" fmla="*/ 6 w 13"/>
                <a:gd name="T5" fmla="*/ 15 h 20"/>
                <a:gd name="T6" fmla="*/ 7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5" name="Freeform 123"/>
            <p:cNvSpPr>
              <a:spLocks/>
            </p:cNvSpPr>
            <p:nvPr/>
          </p:nvSpPr>
          <p:spPr bwMode="invGray">
            <a:xfrm>
              <a:off x="3270" y="3281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6" name="Freeform 124"/>
            <p:cNvSpPr>
              <a:spLocks/>
            </p:cNvSpPr>
            <p:nvPr/>
          </p:nvSpPr>
          <p:spPr bwMode="invGray">
            <a:xfrm>
              <a:off x="2537" y="2293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7" name="Freeform 125"/>
            <p:cNvSpPr>
              <a:spLocks/>
            </p:cNvSpPr>
            <p:nvPr/>
          </p:nvSpPr>
          <p:spPr bwMode="invGray">
            <a:xfrm>
              <a:off x="2476" y="2259"/>
              <a:ext cx="10" cy="15"/>
            </a:xfrm>
            <a:custGeom>
              <a:avLst/>
              <a:gdLst>
                <a:gd name="T0" fmla="*/ 8 w 13"/>
                <a:gd name="T1" fmla="*/ 4 h 20"/>
                <a:gd name="T2" fmla="*/ 1 w 13"/>
                <a:gd name="T3" fmla="*/ 8 h 20"/>
                <a:gd name="T4" fmla="*/ 7 w 13"/>
                <a:gd name="T5" fmla="*/ 15 h 20"/>
                <a:gd name="T6" fmla="*/ 8 w 13"/>
                <a:gd name="T7" fmla="*/ 4 h 2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0">
                  <a:moveTo>
                    <a:pt x="10" y="5"/>
                  </a:moveTo>
                  <a:cubicBezTo>
                    <a:pt x="3" y="0"/>
                    <a:pt x="5" y="6"/>
                    <a:pt x="1" y="11"/>
                  </a:cubicBezTo>
                  <a:cubicBezTo>
                    <a:pt x="0" y="18"/>
                    <a:pt x="2" y="19"/>
                    <a:pt x="9" y="20"/>
                  </a:cubicBezTo>
                  <a:cubicBezTo>
                    <a:pt x="13" y="14"/>
                    <a:pt x="10" y="12"/>
                    <a:pt x="10" y="5"/>
                  </a:cubicBez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292929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418" name="Freeform 126"/>
            <p:cNvSpPr>
              <a:spLocks/>
            </p:cNvSpPr>
            <p:nvPr/>
          </p:nvSpPr>
          <p:spPr bwMode="invGray">
            <a:xfrm>
              <a:off x="2238" y="2042"/>
              <a:ext cx="2060" cy="1644"/>
            </a:xfrm>
            <a:custGeom>
              <a:avLst/>
              <a:gdLst>
                <a:gd name="T0" fmla="*/ 452 w 2060"/>
                <a:gd name="T1" fmla="*/ 653 h 1644"/>
                <a:gd name="T2" fmla="*/ 333 w 2060"/>
                <a:gd name="T3" fmla="*/ 595 h 1644"/>
                <a:gd name="T4" fmla="*/ 158 w 2060"/>
                <a:gd name="T5" fmla="*/ 645 h 1644"/>
                <a:gd name="T6" fmla="*/ 46 w 2060"/>
                <a:gd name="T7" fmla="*/ 759 h 1644"/>
                <a:gd name="T8" fmla="*/ 12 w 2060"/>
                <a:gd name="T9" fmla="*/ 941 h 1644"/>
                <a:gd name="T10" fmla="*/ 146 w 2060"/>
                <a:gd name="T11" fmla="*/ 1059 h 1644"/>
                <a:gd name="T12" fmla="*/ 308 w 2060"/>
                <a:gd name="T13" fmla="*/ 1041 h 1644"/>
                <a:gd name="T14" fmla="*/ 396 w 2060"/>
                <a:gd name="T15" fmla="*/ 1138 h 1644"/>
                <a:gd name="T16" fmla="*/ 452 w 2060"/>
                <a:gd name="T17" fmla="*/ 1447 h 1644"/>
                <a:gd name="T18" fmla="*/ 497 w 2060"/>
                <a:gd name="T19" fmla="*/ 1628 h 1644"/>
                <a:gd name="T20" fmla="*/ 704 w 2060"/>
                <a:gd name="T21" fmla="*/ 1574 h 1644"/>
                <a:gd name="T22" fmla="*/ 817 w 2060"/>
                <a:gd name="T23" fmla="*/ 1380 h 1644"/>
                <a:gd name="T24" fmla="*/ 885 w 2060"/>
                <a:gd name="T25" fmla="*/ 1153 h 1644"/>
                <a:gd name="T26" fmla="*/ 998 w 2060"/>
                <a:gd name="T27" fmla="*/ 999 h 1644"/>
                <a:gd name="T28" fmla="*/ 796 w 2060"/>
                <a:gd name="T29" fmla="*/ 856 h 1644"/>
                <a:gd name="T30" fmla="*/ 817 w 2060"/>
                <a:gd name="T31" fmla="*/ 819 h 1644"/>
                <a:gd name="T32" fmla="*/ 1003 w 2060"/>
                <a:gd name="T33" fmla="*/ 916 h 1644"/>
                <a:gd name="T34" fmla="*/ 1098 w 2060"/>
                <a:gd name="T35" fmla="*/ 792 h 1644"/>
                <a:gd name="T36" fmla="*/ 1046 w 2060"/>
                <a:gd name="T37" fmla="*/ 763 h 1644"/>
                <a:gd name="T38" fmla="*/ 929 w 2060"/>
                <a:gd name="T39" fmla="*/ 716 h 1644"/>
                <a:gd name="T40" fmla="*/ 1141 w 2060"/>
                <a:gd name="T41" fmla="*/ 761 h 1644"/>
                <a:gd name="T42" fmla="*/ 1296 w 2060"/>
                <a:gd name="T43" fmla="*/ 852 h 1644"/>
                <a:gd name="T44" fmla="*/ 1373 w 2060"/>
                <a:gd name="T45" fmla="*/ 1033 h 1644"/>
                <a:gd name="T46" fmla="*/ 1608 w 2060"/>
                <a:gd name="T47" fmla="*/ 847 h 1644"/>
                <a:gd name="T48" fmla="*/ 1704 w 2060"/>
                <a:gd name="T49" fmla="*/ 1030 h 1644"/>
                <a:gd name="T50" fmla="*/ 1707 w 2060"/>
                <a:gd name="T51" fmla="*/ 874 h 1644"/>
                <a:gd name="T52" fmla="*/ 1759 w 2060"/>
                <a:gd name="T53" fmla="*/ 800 h 1644"/>
                <a:gd name="T54" fmla="*/ 1783 w 2060"/>
                <a:gd name="T55" fmla="*/ 544 h 1644"/>
                <a:gd name="T56" fmla="*/ 1824 w 2060"/>
                <a:gd name="T57" fmla="*/ 528 h 1644"/>
                <a:gd name="T58" fmla="*/ 1844 w 2060"/>
                <a:gd name="T59" fmla="*/ 427 h 1644"/>
                <a:gd name="T60" fmla="*/ 1805 w 2060"/>
                <a:gd name="T61" fmla="*/ 226 h 1644"/>
                <a:gd name="T62" fmla="*/ 1899 w 2060"/>
                <a:gd name="T63" fmla="*/ 108 h 1644"/>
                <a:gd name="T64" fmla="*/ 1947 w 2060"/>
                <a:gd name="T65" fmla="*/ 209 h 1644"/>
                <a:gd name="T66" fmla="*/ 1943 w 2060"/>
                <a:gd name="T67" fmla="*/ 123 h 1644"/>
                <a:gd name="T68" fmla="*/ 1975 w 2060"/>
                <a:gd name="T69" fmla="*/ 51 h 1644"/>
                <a:gd name="T70" fmla="*/ 2038 w 2060"/>
                <a:gd name="T71" fmla="*/ 0 h 1644"/>
                <a:gd name="T72" fmla="*/ 1820 w 2060"/>
                <a:gd name="T73" fmla="*/ 63 h 1644"/>
                <a:gd name="T74" fmla="*/ 1583 w 2060"/>
                <a:gd name="T75" fmla="*/ 83 h 1644"/>
                <a:gd name="T76" fmla="*/ 1349 w 2060"/>
                <a:gd name="T77" fmla="*/ 30 h 1644"/>
                <a:gd name="T78" fmla="*/ 1132 w 2060"/>
                <a:gd name="T79" fmla="*/ 65 h 1644"/>
                <a:gd name="T80" fmla="*/ 1040 w 2060"/>
                <a:gd name="T81" fmla="*/ 170 h 1644"/>
                <a:gd name="T82" fmla="*/ 926 w 2060"/>
                <a:gd name="T83" fmla="*/ 137 h 1644"/>
                <a:gd name="T84" fmla="*/ 758 w 2060"/>
                <a:gd name="T85" fmla="*/ 183 h 1644"/>
                <a:gd name="T86" fmla="*/ 667 w 2060"/>
                <a:gd name="T87" fmla="*/ 140 h 1644"/>
                <a:gd name="T88" fmla="*/ 364 w 2060"/>
                <a:gd name="T89" fmla="*/ 248 h 1644"/>
                <a:gd name="T90" fmla="*/ 535 w 2060"/>
                <a:gd name="T91" fmla="*/ 213 h 1644"/>
                <a:gd name="T92" fmla="*/ 638 w 2060"/>
                <a:gd name="T93" fmla="*/ 276 h 1644"/>
                <a:gd name="T94" fmla="*/ 443 w 2060"/>
                <a:gd name="T95" fmla="*/ 357 h 1644"/>
                <a:gd name="T96" fmla="*/ 275 w 2060"/>
                <a:gd name="T97" fmla="*/ 416 h 1644"/>
                <a:gd name="T98" fmla="*/ 167 w 2060"/>
                <a:gd name="T99" fmla="*/ 537 h 1644"/>
                <a:gd name="T100" fmla="*/ 283 w 2060"/>
                <a:gd name="T101" fmla="*/ 552 h 1644"/>
                <a:gd name="T102" fmla="*/ 381 w 2060"/>
                <a:gd name="T103" fmla="*/ 573 h 1644"/>
                <a:gd name="T104" fmla="*/ 493 w 2060"/>
                <a:gd name="T105" fmla="*/ 590 h 1644"/>
                <a:gd name="T106" fmla="*/ 487 w 2060"/>
                <a:gd name="T107" fmla="*/ 512 h 1644"/>
                <a:gd name="T108" fmla="*/ 592 w 2060"/>
                <a:gd name="T109" fmla="*/ 548 h 1644"/>
                <a:gd name="T110" fmla="*/ 686 w 2060"/>
                <a:gd name="T111" fmla="*/ 470 h 1644"/>
                <a:gd name="T112" fmla="*/ 772 w 2060"/>
                <a:gd name="T113" fmla="*/ 480 h 1644"/>
                <a:gd name="T114" fmla="*/ 639 w 2060"/>
                <a:gd name="T115" fmla="*/ 598 h 164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60" h="1644">
                  <a:moveTo>
                    <a:pt x="697" y="677"/>
                  </a:moveTo>
                  <a:cubicBezTo>
                    <a:pt x="659" y="675"/>
                    <a:pt x="652" y="669"/>
                    <a:pt x="618" y="667"/>
                  </a:cubicBezTo>
                  <a:cubicBezTo>
                    <a:pt x="607" y="666"/>
                    <a:pt x="594" y="661"/>
                    <a:pt x="582" y="658"/>
                  </a:cubicBezTo>
                  <a:cubicBezTo>
                    <a:pt x="577" y="655"/>
                    <a:pt x="568" y="650"/>
                    <a:pt x="568" y="650"/>
                  </a:cubicBezTo>
                  <a:cubicBezTo>
                    <a:pt x="551" y="652"/>
                    <a:pt x="557" y="655"/>
                    <a:pt x="546" y="658"/>
                  </a:cubicBezTo>
                  <a:cubicBezTo>
                    <a:pt x="540" y="667"/>
                    <a:pt x="542" y="669"/>
                    <a:pt x="546" y="677"/>
                  </a:cubicBezTo>
                  <a:cubicBezTo>
                    <a:pt x="548" y="680"/>
                    <a:pt x="550" y="686"/>
                    <a:pt x="550" y="686"/>
                  </a:cubicBezTo>
                  <a:cubicBezTo>
                    <a:pt x="526" y="694"/>
                    <a:pt x="506" y="678"/>
                    <a:pt x="488" y="670"/>
                  </a:cubicBezTo>
                  <a:cubicBezTo>
                    <a:pt x="481" y="653"/>
                    <a:pt x="472" y="655"/>
                    <a:pt x="452" y="653"/>
                  </a:cubicBezTo>
                  <a:cubicBezTo>
                    <a:pt x="446" y="648"/>
                    <a:pt x="444" y="648"/>
                    <a:pt x="437" y="650"/>
                  </a:cubicBezTo>
                  <a:cubicBezTo>
                    <a:pt x="427" y="647"/>
                    <a:pt x="433" y="648"/>
                    <a:pt x="423" y="642"/>
                  </a:cubicBezTo>
                  <a:cubicBezTo>
                    <a:pt x="421" y="641"/>
                    <a:pt x="418" y="639"/>
                    <a:pt x="418" y="639"/>
                  </a:cubicBezTo>
                  <a:cubicBezTo>
                    <a:pt x="416" y="638"/>
                    <a:pt x="413" y="633"/>
                    <a:pt x="413" y="630"/>
                  </a:cubicBezTo>
                  <a:cubicBezTo>
                    <a:pt x="415" y="625"/>
                    <a:pt x="418" y="616"/>
                    <a:pt x="418" y="616"/>
                  </a:cubicBezTo>
                  <a:cubicBezTo>
                    <a:pt x="416" y="592"/>
                    <a:pt x="421" y="588"/>
                    <a:pt x="398" y="591"/>
                  </a:cubicBezTo>
                  <a:cubicBezTo>
                    <a:pt x="390" y="598"/>
                    <a:pt x="390" y="595"/>
                    <a:pt x="381" y="592"/>
                  </a:cubicBezTo>
                  <a:cubicBezTo>
                    <a:pt x="370" y="592"/>
                    <a:pt x="361" y="595"/>
                    <a:pt x="348" y="597"/>
                  </a:cubicBezTo>
                  <a:cubicBezTo>
                    <a:pt x="344" y="595"/>
                    <a:pt x="337" y="597"/>
                    <a:pt x="333" y="595"/>
                  </a:cubicBezTo>
                  <a:cubicBezTo>
                    <a:pt x="331" y="594"/>
                    <a:pt x="330" y="592"/>
                    <a:pt x="328" y="592"/>
                  </a:cubicBezTo>
                  <a:cubicBezTo>
                    <a:pt x="314" y="591"/>
                    <a:pt x="296" y="597"/>
                    <a:pt x="283" y="602"/>
                  </a:cubicBezTo>
                  <a:cubicBezTo>
                    <a:pt x="276" y="603"/>
                    <a:pt x="268" y="606"/>
                    <a:pt x="260" y="608"/>
                  </a:cubicBezTo>
                  <a:cubicBezTo>
                    <a:pt x="255" y="609"/>
                    <a:pt x="246" y="613"/>
                    <a:pt x="246" y="613"/>
                  </a:cubicBezTo>
                  <a:cubicBezTo>
                    <a:pt x="228" y="611"/>
                    <a:pt x="209" y="609"/>
                    <a:pt x="189" y="611"/>
                  </a:cubicBezTo>
                  <a:cubicBezTo>
                    <a:pt x="184" y="613"/>
                    <a:pt x="180" y="614"/>
                    <a:pt x="175" y="617"/>
                  </a:cubicBezTo>
                  <a:cubicBezTo>
                    <a:pt x="173" y="619"/>
                    <a:pt x="173" y="620"/>
                    <a:pt x="173" y="622"/>
                  </a:cubicBezTo>
                  <a:cubicBezTo>
                    <a:pt x="172" y="623"/>
                    <a:pt x="169" y="623"/>
                    <a:pt x="169" y="625"/>
                  </a:cubicBezTo>
                  <a:cubicBezTo>
                    <a:pt x="163" y="634"/>
                    <a:pt x="167" y="641"/>
                    <a:pt x="158" y="645"/>
                  </a:cubicBezTo>
                  <a:cubicBezTo>
                    <a:pt x="153" y="648"/>
                    <a:pt x="149" y="652"/>
                    <a:pt x="144" y="655"/>
                  </a:cubicBezTo>
                  <a:cubicBezTo>
                    <a:pt x="141" y="656"/>
                    <a:pt x="135" y="659"/>
                    <a:pt x="135" y="659"/>
                  </a:cubicBezTo>
                  <a:cubicBezTo>
                    <a:pt x="133" y="664"/>
                    <a:pt x="130" y="666"/>
                    <a:pt x="130" y="669"/>
                  </a:cubicBezTo>
                  <a:cubicBezTo>
                    <a:pt x="128" y="677"/>
                    <a:pt x="132" y="691"/>
                    <a:pt x="124" y="698"/>
                  </a:cubicBezTo>
                  <a:cubicBezTo>
                    <a:pt x="118" y="703"/>
                    <a:pt x="108" y="709"/>
                    <a:pt x="101" y="711"/>
                  </a:cubicBezTo>
                  <a:cubicBezTo>
                    <a:pt x="101" y="711"/>
                    <a:pt x="90" y="716"/>
                    <a:pt x="87" y="716"/>
                  </a:cubicBezTo>
                  <a:cubicBezTo>
                    <a:pt x="85" y="717"/>
                    <a:pt x="82" y="717"/>
                    <a:pt x="82" y="717"/>
                  </a:cubicBezTo>
                  <a:cubicBezTo>
                    <a:pt x="76" y="725"/>
                    <a:pt x="68" y="733"/>
                    <a:pt x="60" y="738"/>
                  </a:cubicBezTo>
                  <a:cubicBezTo>
                    <a:pt x="56" y="745"/>
                    <a:pt x="53" y="755"/>
                    <a:pt x="46" y="759"/>
                  </a:cubicBezTo>
                  <a:cubicBezTo>
                    <a:pt x="43" y="764"/>
                    <a:pt x="37" y="767"/>
                    <a:pt x="31" y="773"/>
                  </a:cubicBezTo>
                  <a:cubicBezTo>
                    <a:pt x="26" y="780"/>
                    <a:pt x="25" y="789"/>
                    <a:pt x="23" y="797"/>
                  </a:cubicBezTo>
                  <a:cubicBezTo>
                    <a:pt x="20" y="803"/>
                    <a:pt x="19" y="809"/>
                    <a:pt x="17" y="816"/>
                  </a:cubicBezTo>
                  <a:cubicBezTo>
                    <a:pt x="15" y="817"/>
                    <a:pt x="14" y="824"/>
                    <a:pt x="14" y="824"/>
                  </a:cubicBezTo>
                  <a:cubicBezTo>
                    <a:pt x="15" y="831"/>
                    <a:pt x="26" y="842"/>
                    <a:pt x="26" y="842"/>
                  </a:cubicBezTo>
                  <a:cubicBezTo>
                    <a:pt x="26" y="847"/>
                    <a:pt x="17" y="855"/>
                    <a:pt x="17" y="855"/>
                  </a:cubicBezTo>
                  <a:cubicBezTo>
                    <a:pt x="14" y="863"/>
                    <a:pt x="17" y="867"/>
                    <a:pt x="25" y="870"/>
                  </a:cubicBezTo>
                  <a:cubicBezTo>
                    <a:pt x="28" y="884"/>
                    <a:pt x="17" y="902"/>
                    <a:pt x="6" y="909"/>
                  </a:cubicBezTo>
                  <a:cubicBezTo>
                    <a:pt x="0" y="927"/>
                    <a:pt x="5" y="927"/>
                    <a:pt x="12" y="941"/>
                  </a:cubicBezTo>
                  <a:cubicBezTo>
                    <a:pt x="23" y="963"/>
                    <a:pt x="29" y="969"/>
                    <a:pt x="53" y="977"/>
                  </a:cubicBezTo>
                  <a:cubicBezTo>
                    <a:pt x="60" y="986"/>
                    <a:pt x="56" y="983"/>
                    <a:pt x="63" y="989"/>
                  </a:cubicBezTo>
                  <a:cubicBezTo>
                    <a:pt x="62" y="994"/>
                    <a:pt x="59" y="997"/>
                    <a:pt x="59" y="1002"/>
                  </a:cubicBezTo>
                  <a:cubicBezTo>
                    <a:pt x="57" y="1009"/>
                    <a:pt x="70" y="1020"/>
                    <a:pt x="74" y="1027"/>
                  </a:cubicBezTo>
                  <a:cubicBezTo>
                    <a:pt x="77" y="1031"/>
                    <a:pt x="91" y="1036"/>
                    <a:pt x="91" y="1036"/>
                  </a:cubicBezTo>
                  <a:cubicBezTo>
                    <a:pt x="94" y="1036"/>
                    <a:pt x="96" y="1036"/>
                    <a:pt x="98" y="1034"/>
                  </a:cubicBezTo>
                  <a:cubicBezTo>
                    <a:pt x="99" y="1034"/>
                    <a:pt x="98" y="1031"/>
                    <a:pt x="99" y="1030"/>
                  </a:cubicBezTo>
                  <a:cubicBezTo>
                    <a:pt x="101" y="1030"/>
                    <a:pt x="107" y="1038"/>
                    <a:pt x="108" y="1038"/>
                  </a:cubicBezTo>
                  <a:cubicBezTo>
                    <a:pt x="119" y="1047"/>
                    <a:pt x="133" y="1055"/>
                    <a:pt x="146" y="1059"/>
                  </a:cubicBezTo>
                  <a:cubicBezTo>
                    <a:pt x="149" y="1067"/>
                    <a:pt x="152" y="1066"/>
                    <a:pt x="159" y="1064"/>
                  </a:cubicBezTo>
                  <a:cubicBezTo>
                    <a:pt x="163" y="1061"/>
                    <a:pt x="166" y="1059"/>
                    <a:pt x="169" y="1058"/>
                  </a:cubicBezTo>
                  <a:cubicBezTo>
                    <a:pt x="172" y="1056"/>
                    <a:pt x="178" y="1055"/>
                    <a:pt x="178" y="1055"/>
                  </a:cubicBezTo>
                  <a:cubicBezTo>
                    <a:pt x="192" y="1059"/>
                    <a:pt x="209" y="1061"/>
                    <a:pt x="224" y="1063"/>
                  </a:cubicBezTo>
                  <a:cubicBezTo>
                    <a:pt x="231" y="1067"/>
                    <a:pt x="229" y="1070"/>
                    <a:pt x="238" y="1069"/>
                  </a:cubicBezTo>
                  <a:cubicBezTo>
                    <a:pt x="238" y="1063"/>
                    <a:pt x="238" y="1056"/>
                    <a:pt x="238" y="1050"/>
                  </a:cubicBezTo>
                  <a:cubicBezTo>
                    <a:pt x="241" y="1041"/>
                    <a:pt x="257" y="1059"/>
                    <a:pt x="260" y="1061"/>
                  </a:cubicBezTo>
                  <a:cubicBezTo>
                    <a:pt x="266" y="1050"/>
                    <a:pt x="279" y="1052"/>
                    <a:pt x="291" y="1050"/>
                  </a:cubicBezTo>
                  <a:cubicBezTo>
                    <a:pt x="297" y="1049"/>
                    <a:pt x="302" y="1044"/>
                    <a:pt x="308" y="1041"/>
                  </a:cubicBezTo>
                  <a:cubicBezTo>
                    <a:pt x="319" y="1042"/>
                    <a:pt x="330" y="1045"/>
                    <a:pt x="341" y="1049"/>
                  </a:cubicBezTo>
                  <a:cubicBezTo>
                    <a:pt x="342" y="1050"/>
                    <a:pt x="344" y="1055"/>
                    <a:pt x="344" y="1058"/>
                  </a:cubicBezTo>
                  <a:cubicBezTo>
                    <a:pt x="344" y="1061"/>
                    <a:pt x="342" y="1067"/>
                    <a:pt x="342" y="1067"/>
                  </a:cubicBezTo>
                  <a:cubicBezTo>
                    <a:pt x="347" y="1070"/>
                    <a:pt x="355" y="1072"/>
                    <a:pt x="361" y="1075"/>
                  </a:cubicBezTo>
                  <a:cubicBezTo>
                    <a:pt x="362" y="1075"/>
                    <a:pt x="365" y="1077"/>
                    <a:pt x="365" y="1077"/>
                  </a:cubicBezTo>
                  <a:cubicBezTo>
                    <a:pt x="375" y="1074"/>
                    <a:pt x="384" y="1074"/>
                    <a:pt x="393" y="1080"/>
                  </a:cubicBezTo>
                  <a:cubicBezTo>
                    <a:pt x="396" y="1083"/>
                    <a:pt x="398" y="1088"/>
                    <a:pt x="401" y="1092"/>
                  </a:cubicBezTo>
                  <a:cubicBezTo>
                    <a:pt x="404" y="1095"/>
                    <a:pt x="407" y="1102"/>
                    <a:pt x="407" y="1102"/>
                  </a:cubicBezTo>
                  <a:cubicBezTo>
                    <a:pt x="404" y="1114"/>
                    <a:pt x="399" y="1127"/>
                    <a:pt x="396" y="1138"/>
                  </a:cubicBezTo>
                  <a:cubicBezTo>
                    <a:pt x="393" y="1147"/>
                    <a:pt x="395" y="1141"/>
                    <a:pt x="389" y="1152"/>
                  </a:cubicBezTo>
                  <a:cubicBezTo>
                    <a:pt x="387" y="1153"/>
                    <a:pt x="385" y="1156"/>
                    <a:pt x="385" y="1156"/>
                  </a:cubicBezTo>
                  <a:cubicBezTo>
                    <a:pt x="389" y="1185"/>
                    <a:pt x="396" y="1180"/>
                    <a:pt x="410" y="1197"/>
                  </a:cubicBezTo>
                  <a:cubicBezTo>
                    <a:pt x="427" y="1219"/>
                    <a:pt x="440" y="1239"/>
                    <a:pt x="447" y="1266"/>
                  </a:cubicBezTo>
                  <a:cubicBezTo>
                    <a:pt x="446" y="1280"/>
                    <a:pt x="452" y="1314"/>
                    <a:pt x="435" y="1325"/>
                  </a:cubicBezTo>
                  <a:cubicBezTo>
                    <a:pt x="427" y="1347"/>
                    <a:pt x="433" y="1325"/>
                    <a:pt x="430" y="1367"/>
                  </a:cubicBezTo>
                  <a:cubicBezTo>
                    <a:pt x="429" y="1377"/>
                    <a:pt x="421" y="1381"/>
                    <a:pt x="418" y="1391"/>
                  </a:cubicBezTo>
                  <a:cubicBezTo>
                    <a:pt x="421" y="1413"/>
                    <a:pt x="430" y="1422"/>
                    <a:pt x="446" y="1438"/>
                  </a:cubicBezTo>
                  <a:cubicBezTo>
                    <a:pt x="449" y="1441"/>
                    <a:pt x="450" y="1442"/>
                    <a:pt x="452" y="1447"/>
                  </a:cubicBezTo>
                  <a:cubicBezTo>
                    <a:pt x="454" y="1450"/>
                    <a:pt x="455" y="1456"/>
                    <a:pt x="455" y="1456"/>
                  </a:cubicBezTo>
                  <a:cubicBezTo>
                    <a:pt x="457" y="1475"/>
                    <a:pt x="458" y="1488"/>
                    <a:pt x="460" y="1505"/>
                  </a:cubicBezTo>
                  <a:cubicBezTo>
                    <a:pt x="461" y="1514"/>
                    <a:pt x="461" y="1511"/>
                    <a:pt x="464" y="1522"/>
                  </a:cubicBezTo>
                  <a:cubicBezTo>
                    <a:pt x="466" y="1524"/>
                    <a:pt x="466" y="1527"/>
                    <a:pt x="466" y="1527"/>
                  </a:cubicBezTo>
                  <a:cubicBezTo>
                    <a:pt x="468" y="1542"/>
                    <a:pt x="469" y="1552"/>
                    <a:pt x="481" y="1561"/>
                  </a:cubicBezTo>
                  <a:cubicBezTo>
                    <a:pt x="485" y="1566"/>
                    <a:pt x="488" y="1569"/>
                    <a:pt x="494" y="1572"/>
                  </a:cubicBezTo>
                  <a:cubicBezTo>
                    <a:pt x="497" y="1585"/>
                    <a:pt x="503" y="1597"/>
                    <a:pt x="506" y="1610"/>
                  </a:cubicBezTo>
                  <a:cubicBezTo>
                    <a:pt x="506" y="1614"/>
                    <a:pt x="508" y="1619"/>
                    <a:pt x="505" y="1622"/>
                  </a:cubicBezTo>
                  <a:cubicBezTo>
                    <a:pt x="503" y="1625"/>
                    <a:pt x="497" y="1628"/>
                    <a:pt x="497" y="1628"/>
                  </a:cubicBezTo>
                  <a:cubicBezTo>
                    <a:pt x="488" y="1642"/>
                    <a:pt x="509" y="1644"/>
                    <a:pt x="517" y="1644"/>
                  </a:cubicBezTo>
                  <a:cubicBezTo>
                    <a:pt x="539" y="1639"/>
                    <a:pt x="557" y="1635"/>
                    <a:pt x="579" y="1633"/>
                  </a:cubicBezTo>
                  <a:cubicBezTo>
                    <a:pt x="598" y="1630"/>
                    <a:pt x="613" y="1627"/>
                    <a:pt x="632" y="1624"/>
                  </a:cubicBezTo>
                  <a:cubicBezTo>
                    <a:pt x="635" y="1624"/>
                    <a:pt x="638" y="1622"/>
                    <a:pt x="641" y="1621"/>
                  </a:cubicBezTo>
                  <a:cubicBezTo>
                    <a:pt x="642" y="1621"/>
                    <a:pt x="644" y="1619"/>
                    <a:pt x="646" y="1617"/>
                  </a:cubicBezTo>
                  <a:cubicBezTo>
                    <a:pt x="649" y="1617"/>
                    <a:pt x="655" y="1616"/>
                    <a:pt x="655" y="1616"/>
                  </a:cubicBezTo>
                  <a:cubicBezTo>
                    <a:pt x="659" y="1610"/>
                    <a:pt x="664" y="1603"/>
                    <a:pt x="670" y="1600"/>
                  </a:cubicBezTo>
                  <a:cubicBezTo>
                    <a:pt x="675" y="1594"/>
                    <a:pt x="678" y="1591"/>
                    <a:pt x="683" y="1588"/>
                  </a:cubicBezTo>
                  <a:cubicBezTo>
                    <a:pt x="687" y="1581"/>
                    <a:pt x="697" y="1577"/>
                    <a:pt x="704" y="1574"/>
                  </a:cubicBezTo>
                  <a:cubicBezTo>
                    <a:pt x="715" y="1563"/>
                    <a:pt x="726" y="1550"/>
                    <a:pt x="731" y="1535"/>
                  </a:cubicBezTo>
                  <a:cubicBezTo>
                    <a:pt x="731" y="1531"/>
                    <a:pt x="729" y="1528"/>
                    <a:pt x="729" y="1525"/>
                  </a:cubicBezTo>
                  <a:cubicBezTo>
                    <a:pt x="729" y="1494"/>
                    <a:pt x="737" y="1505"/>
                    <a:pt x="754" y="1494"/>
                  </a:cubicBezTo>
                  <a:cubicBezTo>
                    <a:pt x="759" y="1488"/>
                    <a:pt x="762" y="1483"/>
                    <a:pt x="765" y="1475"/>
                  </a:cubicBezTo>
                  <a:cubicBezTo>
                    <a:pt x="763" y="1458"/>
                    <a:pt x="765" y="1439"/>
                    <a:pt x="755" y="1424"/>
                  </a:cubicBezTo>
                  <a:cubicBezTo>
                    <a:pt x="759" y="1413"/>
                    <a:pt x="771" y="1419"/>
                    <a:pt x="779" y="1422"/>
                  </a:cubicBezTo>
                  <a:cubicBezTo>
                    <a:pt x="782" y="1427"/>
                    <a:pt x="782" y="1435"/>
                    <a:pt x="785" y="1427"/>
                  </a:cubicBezTo>
                  <a:cubicBezTo>
                    <a:pt x="786" y="1416"/>
                    <a:pt x="786" y="1405"/>
                    <a:pt x="786" y="1396"/>
                  </a:cubicBezTo>
                  <a:cubicBezTo>
                    <a:pt x="788" y="1386"/>
                    <a:pt x="810" y="1385"/>
                    <a:pt x="817" y="1380"/>
                  </a:cubicBezTo>
                  <a:cubicBezTo>
                    <a:pt x="820" y="1374"/>
                    <a:pt x="831" y="1367"/>
                    <a:pt x="837" y="1363"/>
                  </a:cubicBezTo>
                  <a:cubicBezTo>
                    <a:pt x="841" y="1361"/>
                    <a:pt x="847" y="1356"/>
                    <a:pt x="847" y="1356"/>
                  </a:cubicBezTo>
                  <a:cubicBezTo>
                    <a:pt x="855" y="1345"/>
                    <a:pt x="845" y="1333"/>
                    <a:pt x="844" y="1320"/>
                  </a:cubicBezTo>
                  <a:cubicBezTo>
                    <a:pt x="845" y="1310"/>
                    <a:pt x="847" y="1308"/>
                    <a:pt x="850" y="1299"/>
                  </a:cubicBezTo>
                  <a:cubicBezTo>
                    <a:pt x="847" y="1288"/>
                    <a:pt x="842" y="1288"/>
                    <a:pt x="834" y="1280"/>
                  </a:cubicBezTo>
                  <a:cubicBezTo>
                    <a:pt x="833" y="1275"/>
                    <a:pt x="830" y="1266"/>
                    <a:pt x="830" y="1266"/>
                  </a:cubicBezTo>
                  <a:cubicBezTo>
                    <a:pt x="831" y="1250"/>
                    <a:pt x="831" y="1236"/>
                    <a:pt x="831" y="1220"/>
                  </a:cubicBezTo>
                  <a:cubicBezTo>
                    <a:pt x="833" y="1192"/>
                    <a:pt x="861" y="1183"/>
                    <a:pt x="876" y="1166"/>
                  </a:cubicBezTo>
                  <a:cubicBezTo>
                    <a:pt x="879" y="1160"/>
                    <a:pt x="884" y="1160"/>
                    <a:pt x="885" y="1153"/>
                  </a:cubicBezTo>
                  <a:cubicBezTo>
                    <a:pt x="890" y="1144"/>
                    <a:pt x="889" y="1142"/>
                    <a:pt x="895" y="1136"/>
                  </a:cubicBezTo>
                  <a:cubicBezTo>
                    <a:pt x="898" y="1127"/>
                    <a:pt x="906" y="1114"/>
                    <a:pt x="915" y="1111"/>
                  </a:cubicBezTo>
                  <a:cubicBezTo>
                    <a:pt x="920" y="1105"/>
                    <a:pt x="924" y="1099"/>
                    <a:pt x="930" y="1094"/>
                  </a:cubicBezTo>
                  <a:cubicBezTo>
                    <a:pt x="935" y="1089"/>
                    <a:pt x="938" y="1089"/>
                    <a:pt x="943" y="1084"/>
                  </a:cubicBezTo>
                  <a:cubicBezTo>
                    <a:pt x="947" y="1080"/>
                    <a:pt x="949" y="1078"/>
                    <a:pt x="955" y="1077"/>
                  </a:cubicBezTo>
                  <a:cubicBezTo>
                    <a:pt x="961" y="1066"/>
                    <a:pt x="958" y="1069"/>
                    <a:pt x="966" y="1064"/>
                  </a:cubicBezTo>
                  <a:cubicBezTo>
                    <a:pt x="972" y="1055"/>
                    <a:pt x="978" y="1045"/>
                    <a:pt x="983" y="1036"/>
                  </a:cubicBezTo>
                  <a:cubicBezTo>
                    <a:pt x="988" y="1030"/>
                    <a:pt x="989" y="1019"/>
                    <a:pt x="991" y="1013"/>
                  </a:cubicBezTo>
                  <a:cubicBezTo>
                    <a:pt x="994" y="1003"/>
                    <a:pt x="992" y="1009"/>
                    <a:pt x="998" y="999"/>
                  </a:cubicBezTo>
                  <a:cubicBezTo>
                    <a:pt x="1003" y="992"/>
                    <a:pt x="1003" y="984"/>
                    <a:pt x="1005" y="977"/>
                  </a:cubicBezTo>
                  <a:cubicBezTo>
                    <a:pt x="1003" y="966"/>
                    <a:pt x="1000" y="970"/>
                    <a:pt x="989" y="974"/>
                  </a:cubicBezTo>
                  <a:cubicBezTo>
                    <a:pt x="971" y="986"/>
                    <a:pt x="941" y="983"/>
                    <a:pt x="921" y="983"/>
                  </a:cubicBezTo>
                  <a:cubicBezTo>
                    <a:pt x="892" y="981"/>
                    <a:pt x="895" y="977"/>
                    <a:pt x="878" y="961"/>
                  </a:cubicBezTo>
                  <a:cubicBezTo>
                    <a:pt x="875" y="949"/>
                    <a:pt x="867" y="944"/>
                    <a:pt x="858" y="936"/>
                  </a:cubicBezTo>
                  <a:cubicBezTo>
                    <a:pt x="853" y="933"/>
                    <a:pt x="844" y="930"/>
                    <a:pt x="844" y="930"/>
                  </a:cubicBezTo>
                  <a:cubicBezTo>
                    <a:pt x="837" y="909"/>
                    <a:pt x="828" y="891"/>
                    <a:pt x="817" y="872"/>
                  </a:cubicBezTo>
                  <a:cubicBezTo>
                    <a:pt x="811" y="866"/>
                    <a:pt x="816" y="869"/>
                    <a:pt x="805" y="863"/>
                  </a:cubicBezTo>
                  <a:cubicBezTo>
                    <a:pt x="802" y="859"/>
                    <a:pt x="796" y="856"/>
                    <a:pt x="796" y="856"/>
                  </a:cubicBezTo>
                  <a:cubicBezTo>
                    <a:pt x="786" y="842"/>
                    <a:pt x="794" y="825"/>
                    <a:pt x="785" y="813"/>
                  </a:cubicBezTo>
                  <a:cubicBezTo>
                    <a:pt x="774" y="794"/>
                    <a:pt x="759" y="772"/>
                    <a:pt x="745" y="758"/>
                  </a:cubicBezTo>
                  <a:cubicBezTo>
                    <a:pt x="742" y="744"/>
                    <a:pt x="737" y="736"/>
                    <a:pt x="729" y="723"/>
                  </a:cubicBezTo>
                  <a:cubicBezTo>
                    <a:pt x="726" y="720"/>
                    <a:pt x="723" y="709"/>
                    <a:pt x="723" y="709"/>
                  </a:cubicBezTo>
                  <a:cubicBezTo>
                    <a:pt x="740" y="705"/>
                    <a:pt x="757" y="733"/>
                    <a:pt x="766" y="744"/>
                  </a:cubicBezTo>
                  <a:cubicBezTo>
                    <a:pt x="771" y="758"/>
                    <a:pt x="771" y="759"/>
                    <a:pt x="786" y="764"/>
                  </a:cubicBezTo>
                  <a:cubicBezTo>
                    <a:pt x="793" y="766"/>
                    <a:pt x="800" y="773"/>
                    <a:pt x="800" y="773"/>
                  </a:cubicBezTo>
                  <a:cubicBezTo>
                    <a:pt x="803" y="780"/>
                    <a:pt x="808" y="784"/>
                    <a:pt x="813" y="791"/>
                  </a:cubicBezTo>
                  <a:cubicBezTo>
                    <a:pt x="813" y="803"/>
                    <a:pt x="814" y="809"/>
                    <a:pt x="817" y="819"/>
                  </a:cubicBezTo>
                  <a:cubicBezTo>
                    <a:pt x="819" y="842"/>
                    <a:pt x="820" y="841"/>
                    <a:pt x="839" y="847"/>
                  </a:cubicBezTo>
                  <a:cubicBezTo>
                    <a:pt x="844" y="852"/>
                    <a:pt x="847" y="856"/>
                    <a:pt x="851" y="861"/>
                  </a:cubicBezTo>
                  <a:cubicBezTo>
                    <a:pt x="851" y="863"/>
                    <a:pt x="853" y="864"/>
                    <a:pt x="853" y="866"/>
                  </a:cubicBezTo>
                  <a:cubicBezTo>
                    <a:pt x="853" y="869"/>
                    <a:pt x="853" y="874"/>
                    <a:pt x="855" y="877"/>
                  </a:cubicBezTo>
                  <a:cubicBezTo>
                    <a:pt x="856" y="884"/>
                    <a:pt x="870" y="889"/>
                    <a:pt x="875" y="894"/>
                  </a:cubicBezTo>
                  <a:cubicBezTo>
                    <a:pt x="887" y="927"/>
                    <a:pt x="870" y="945"/>
                    <a:pt x="910" y="955"/>
                  </a:cubicBezTo>
                  <a:cubicBezTo>
                    <a:pt x="921" y="953"/>
                    <a:pt x="926" y="955"/>
                    <a:pt x="933" y="949"/>
                  </a:cubicBezTo>
                  <a:cubicBezTo>
                    <a:pt x="938" y="942"/>
                    <a:pt x="944" y="941"/>
                    <a:pt x="951" y="936"/>
                  </a:cubicBezTo>
                  <a:cubicBezTo>
                    <a:pt x="972" y="924"/>
                    <a:pt x="978" y="920"/>
                    <a:pt x="1003" y="916"/>
                  </a:cubicBezTo>
                  <a:cubicBezTo>
                    <a:pt x="1009" y="914"/>
                    <a:pt x="1017" y="911"/>
                    <a:pt x="1025" y="909"/>
                  </a:cubicBezTo>
                  <a:cubicBezTo>
                    <a:pt x="1031" y="906"/>
                    <a:pt x="1036" y="899"/>
                    <a:pt x="1042" y="897"/>
                  </a:cubicBezTo>
                  <a:cubicBezTo>
                    <a:pt x="1051" y="894"/>
                    <a:pt x="1060" y="894"/>
                    <a:pt x="1068" y="888"/>
                  </a:cubicBezTo>
                  <a:cubicBezTo>
                    <a:pt x="1073" y="881"/>
                    <a:pt x="1079" y="877"/>
                    <a:pt x="1084" y="869"/>
                  </a:cubicBezTo>
                  <a:cubicBezTo>
                    <a:pt x="1087" y="861"/>
                    <a:pt x="1088" y="850"/>
                    <a:pt x="1098" y="844"/>
                  </a:cubicBezTo>
                  <a:cubicBezTo>
                    <a:pt x="1104" y="836"/>
                    <a:pt x="1105" y="825"/>
                    <a:pt x="1108" y="816"/>
                  </a:cubicBezTo>
                  <a:cubicBezTo>
                    <a:pt x="1110" y="811"/>
                    <a:pt x="1115" y="808"/>
                    <a:pt x="1116" y="803"/>
                  </a:cubicBezTo>
                  <a:cubicBezTo>
                    <a:pt x="1110" y="800"/>
                    <a:pt x="1110" y="805"/>
                    <a:pt x="1102" y="808"/>
                  </a:cubicBezTo>
                  <a:cubicBezTo>
                    <a:pt x="1099" y="802"/>
                    <a:pt x="1104" y="795"/>
                    <a:pt x="1098" y="792"/>
                  </a:cubicBezTo>
                  <a:cubicBezTo>
                    <a:pt x="1094" y="789"/>
                    <a:pt x="1084" y="788"/>
                    <a:pt x="1084" y="788"/>
                  </a:cubicBezTo>
                  <a:cubicBezTo>
                    <a:pt x="1077" y="780"/>
                    <a:pt x="1076" y="783"/>
                    <a:pt x="1067" y="786"/>
                  </a:cubicBezTo>
                  <a:cubicBezTo>
                    <a:pt x="1064" y="788"/>
                    <a:pt x="1057" y="789"/>
                    <a:pt x="1057" y="789"/>
                  </a:cubicBezTo>
                  <a:cubicBezTo>
                    <a:pt x="1054" y="789"/>
                    <a:pt x="1051" y="789"/>
                    <a:pt x="1048" y="788"/>
                  </a:cubicBezTo>
                  <a:cubicBezTo>
                    <a:pt x="1046" y="786"/>
                    <a:pt x="1045" y="778"/>
                    <a:pt x="1045" y="778"/>
                  </a:cubicBezTo>
                  <a:cubicBezTo>
                    <a:pt x="1046" y="778"/>
                    <a:pt x="1048" y="777"/>
                    <a:pt x="1050" y="775"/>
                  </a:cubicBezTo>
                  <a:cubicBezTo>
                    <a:pt x="1060" y="772"/>
                    <a:pt x="1067" y="778"/>
                    <a:pt x="1060" y="763"/>
                  </a:cubicBezTo>
                  <a:cubicBezTo>
                    <a:pt x="1059" y="763"/>
                    <a:pt x="1057" y="761"/>
                    <a:pt x="1056" y="761"/>
                  </a:cubicBezTo>
                  <a:cubicBezTo>
                    <a:pt x="1053" y="761"/>
                    <a:pt x="1048" y="761"/>
                    <a:pt x="1046" y="763"/>
                  </a:cubicBezTo>
                  <a:cubicBezTo>
                    <a:pt x="1046" y="764"/>
                    <a:pt x="1045" y="766"/>
                    <a:pt x="1043" y="767"/>
                  </a:cubicBezTo>
                  <a:cubicBezTo>
                    <a:pt x="1036" y="775"/>
                    <a:pt x="1025" y="777"/>
                    <a:pt x="1016" y="780"/>
                  </a:cubicBezTo>
                  <a:cubicBezTo>
                    <a:pt x="1011" y="780"/>
                    <a:pt x="1006" y="778"/>
                    <a:pt x="1003" y="777"/>
                  </a:cubicBezTo>
                  <a:cubicBezTo>
                    <a:pt x="1002" y="777"/>
                    <a:pt x="997" y="775"/>
                    <a:pt x="997" y="775"/>
                  </a:cubicBezTo>
                  <a:cubicBezTo>
                    <a:pt x="988" y="763"/>
                    <a:pt x="986" y="761"/>
                    <a:pt x="971" y="758"/>
                  </a:cubicBezTo>
                  <a:cubicBezTo>
                    <a:pt x="971" y="753"/>
                    <a:pt x="974" y="747"/>
                    <a:pt x="971" y="742"/>
                  </a:cubicBezTo>
                  <a:cubicBezTo>
                    <a:pt x="969" y="739"/>
                    <a:pt x="960" y="736"/>
                    <a:pt x="957" y="734"/>
                  </a:cubicBezTo>
                  <a:cubicBezTo>
                    <a:pt x="954" y="733"/>
                    <a:pt x="947" y="731"/>
                    <a:pt x="947" y="731"/>
                  </a:cubicBezTo>
                  <a:cubicBezTo>
                    <a:pt x="941" y="725"/>
                    <a:pt x="935" y="722"/>
                    <a:pt x="929" y="716"/>
                  </a:cubicBezTo>
                  <a:cubicBezTo>
                    <a:pt x="930" y="706"/>
                    <a:pt x="932" y="700"/>
                    <a:pt x="941" y="697"/>
                  </a:cubicBezTo>
                  <a:cubicBezTo>
                    <a:pt x="955" y="698"/>
                    <a:pt x="968" y="702"/>
                    <a:pt x="980" y="705"/>
                  </a:cubicBezTo>
                  <a:cubicBezTo>
                    <a:pt x="986" y="711"/>
                    <a:pt x="988" y="716"/>
                    <a:pt x="995" y="720"/>
                  </a:cubicBezTo>
                  <a:cubicBezTo>
                    <a:pt x="1005" y="734"/>
                    <a:pt x="1012" y="736"/>
                    <a:pt x="1025" y="744"/>
                  </a:cubicBezTo>
                  <a:cubicBezTo>
                    <a:pt x="1033" y="742"/>
                    <a:pt x="1045" y="747"/>
                    <a:pt x="1051" y="741"/>
                  </a:cubicBezTo>
                  <a:cubicBezTo>
                    <a:pt x="1060" y="733"/>
                    <a:pt x="1048" y="738"/>
                    <a:pt x="1059" y="734"/>
                  </a:cubicBezTo>
                  <a:cubicBezTo>
                    <a:pt x="1064" y="738"/>
                    <a:pt x="1068" y="739"/>
                    <a:pt x="1073" y="742"/>
                  </a:cubicBezTo>
                  <a:cubicBezTo>
                    <a:pt x="1079" y="752"/>
                    <a:pt x="1093" y="750"/>
                    <a:pt x="1104" y="753"/>
                  </a:cubicBezTo>
                  <a:cubicBezTo>
                    <a:pt x="1121" y="764"/>
                    <a:pt x="1110" y="759"/>
                    <a:pt x="1141" y="761"/>
                  </a:cubicBezTo>
                  <a:cubicBezTo>
                    <a:pt x="1152" y="763"/>
                    <a:pt x="1156" y="766"/>
                    <a:pt x="1163" y="775"/>
                  </a:cubicBezTo>
                  <a:cubicBezTo>
                    <a:pt x="1159" y="788"/>
                    <a:pt x="1167" y="781"/>
                    <a:pt x="1173" y="777"/>
                  </a:cubicBezTo>
                  <a:cubicBezTo>
                    <a:pt x="1175" y="770"/>
                    <a:pt x="1178" y="770"/>
                    <a:pt x="1181" y="764"/>
                  </a:cubicBezTo>
                  <a:cubicBezTo>
                    <a:pt x="1190" y="767"/>
                    <a:pt x="1189" y="772"/>
                    <a:pt x="1187" y="783"/>
                  </a:cubicBezTo>
                  <a:cubicBezTo>
                    <a:pt x="1195" y="789"/>
                    <a:pt x="1206" y="786"/>
                    <a:pt x="1215" y="789"/>
                  </a:cubicBezTo>
                  <a:cubicBezTo>
                    <a:pt x="1221" y="791"/>
                    <a:pt x="1226" y="797"/>
                    <a:pt x="1234" y="800"/>
                  </a:cubicBezTo>
                  <a:cubicBezTo>
                    <a:pt x="1245" y="803"/>
                    <a:pt x="1255" y="808"/>
                    <a:pt x="1265" y="816"/>
                  </a:cubicBezTo>
                  <a:cubicBezTo>
                    <a:pt x="1268" y="827"/>
                    <a:pt x="1272" y="831"/>
                    <a:pt x="1282" y="834"/>
                  </a:cubicBezTo>
                  <a:cubicBezTo>
                    <a:pt x="1286" y="842"/>
                    <a:pt x="1288" y="847"/>
                    <a:pt x="1296" y="852"/>
                  </a:cubicBezTo>
                  <a:cubicBezTo>
                    <a:pt x="1308" y="849"/>
                    <a:pt x="1302" y="850"/>
                    <a:pt x="1314" y="847"/>
                  </a:cubicBezTo>
                  <a:cubicBezTo>
                    <a:pt x="1316" y="845"/>
                    <a:pt x="1319" y="845"/>
                    <a:pt x="1319" y="845"/>
                  </a:cubicBezTo>
                  <a:cubicBezTo>
                    <a:pt x="1328" y="852"/>
                    <a:pt x="1322" y="842"/>
                    <a:pt x="1319" y="839"/>
                  </a:cubicBezTo>
                  <a:cubicBezTo>
                    <a:pt x="1316" y="844"/>
                    <a:pt x="1311" y="847"/>
                    <a:pt x="1310" y="853"/>
                  </a:cubicBezTo>
                  <a:cubicBezTo>
                    <a:pt x="1310" y="856"/>
                    <a:pt x="1307" y="863"/>
                    <a:pt x="1307" y="863"/>
                  </a:cubicBezTo>
                  <a:cubicBezTo>
                    <a:pt x="1308" y="869"/>
                    <a:pt x="1310" y="880"/>
                    <a:pt x="1319" y="880"/>
                  </a:cubicBezTo>
                  <a:lnTo>
                    <a:pt x="1320" y="916"/>
                  </a:lnTo>
                  <a:lnTo>
                    <a:pt x="1348" y="1005"/>
                  </a:lnTo>
                  <a:lnTo>
                    <a:pt x="1373" y="1033"/>
                  </a:lnTo>
                  <a:lnTo>
                    <a:pt x="1416" y="994"/>
                  </a:lnTo>
                  <a:lnTo>
                    <a:pt x="1413" y="967"/>
                  </a:lnTo>
                  <a:lnTo>
                    <a:pt x="1424" y="959"/>
                  </a:lnTo>
                  <a:lnTo>
                    <a:pt x="1423" y="925"/>
                  </a:lnTo>
                  <a:lnTo>
                    <a:pt x="1452" y="916"/>
                  </a:lnTo>
                  <a:lnTo>
                    <a:pt x="1520" y="855"/>
                  </a:lnTo>
                  <a:lnTo>
                    <a:pt x="1533" y="839"/>
                  </a:lnTo>
                  <a:lnTo>
                    <a:pt x="1588" y="824"/>
                  </a:lnTo>
                  <a:lnTo>
                    <a:pt x="1608" y="847"/>
                  </a:lnTo>
                  <a:lnTo>
                    <a:pt x="1602" y="858"/>
                  </a:lnTo>
                  <a:lnTo>
                    <a:pt x="1619" y="875"/>
                  </a:lnTo>
                  <a:lnTo>
                    <a:pt x="1624" y="899"/>
                  </a:lnTo>
                  <a:lnTo>
                    <a:pt x="1641" y="906"/>
                  </a:lnTo>
                  <a:lnTo>
                    <a:pt x="1677" y="892"/>
                  </a:lnTo>
                  <a:lnTo>
                    <a:pt x="1675" y="975"/>
                  </a:lnTo>
                  <a:lnTo>
                    <a:pt x="1684" y="956"/>
                  </a:lnTo>
                  <a:lnTo>
                    <a:pt x="1707" y="1000"/>
                  </a:lnTo>
                  <a:lnTo>
                    <a:pt x="1704" y="1030"/>
                  </a:lnTo>
                  <a:lnTo>
                    <a:pt x="1718" y="1013"/>
                  </a:lnTo>
                  <a:lnTo>
                    <a:pt x="1721" y="997"/>
                  </a:lnTo>
                  <a:lnTo>
                    <a:pt x="1738" y="972"/>
                  </a:lnTo>
                  <a:lnTo>
                    <a:pt x="1728" y="958"/>
                  </a:lnTo>
                  <a:lnTo>
                    <a:pt x="1737" y="942"/>
                  </a:lnTo>
                  <a:lnTo>
                    <a:pt x="1725" y="913"/>
                  </a:lnTo>
                  <a:lnTo>
                    <a:pt x="1732" y="889"/>
                  </a:lnTo>
                  <a:lnTo>
                    <a:pt x="1715" y="895"/>
                  </a:lnTo>
                  <a:lnTo>
                    <a:pt x="1707" y="874"/>
                  </a:lnTo>
                  <a:lnTo>
                    <a:pt x="1701" y="844"/>
                  </a:lnTo>
                  <a:lnTo>
                    <a:pt x="1714" y="816"/>
                  </a:lnTo>
                  <a:lnTo>
                    <a:pt x="1728" y="834"/>
                  </a:lnTo>
                  <a:lnTo>
                    <a:pt x="1721" y="880"/>
                  </a:lnTo>
                  <a:lnTo>
                    <a:pt x="1738" y="849"/>
                  </a:lnTo>
                  <a:lnTo>
                    <a:pt x="1732" y="824"/>
                  </a:lnTo>
                  <a:lnTo>
                    <a:pt x="1752" y="808"/>
                  </a:lnTo>
                  <a:lnTo>
                    <a:pt x="1752" y="797"/>
                  </a:lnTo>
                  <a:lnTo>
                    <a:pt x="1759" y="800"/>
                  </a:lnTo>
                  <a:lnTo>
                    <a:pt x="1796" y="756"/>
                  </a:lnTo>
                  <a:lnTo>
                    <a:pt x="1805" y="684"/>
                  </a:lnTo>
                  <a:lnTo>
                    <a:pt x="1810" y="655"/>
                  </a:lnTo>
                  <a:lnTo>
                    <a:pt x="1794" y="664"/>
                  </a:lnTo>
                  <a:lnTo>
                    <a:pt x="1788" y="655"/>
                  </a:lnTo>
                  <a:lnTo>
                    <a:pt x="1800" y="638"/>
                  </a:lnTo>
                  <a:lnTo>
                    <a:pt x="1776" y="592"/>
                  </a:lnTo>
                  <a:lnTo>
                    <a:pt x="1763" y="580"/>
                  </a:lnTo>
                  <a:lnTo>
                    <a:pt x="1783" y="544"/>
                  </a:lnTo>
                  <a:lnTo>
                    <a:pt x="1762" y="539"/>
                  </a:lnTo>
                  <a:lnTo>
                    <a:pt x="1743" y="531"/>
                  </a:lnTo>
                  <a:lnTo>
                    <a:pt x="1751" y="503"/>
                  </a:lnTo>
                  <a:lnTo>
                    <a:pt x="1763" y="487"/>
                  </a:lnTo>
                  <a:lnTo>
                    <a:pt x="1766" y="519"/>
                  </a:lnTo>
                  <a:lnTo>
                    <a:pt x="1788" y="498"/>
                  </a:lnTo>
                  <a:lnTo>
                    <a:pt x="1805" y="497"/>
                  </a:lnTo>
                  <a:lnTo>
                    <a:pt x="1797" y="519"/>
                  </a:lnTo>
                  <a:lnTo>
                    <a:pt x="1824" y="528"/>
                  </a:lnTo>
                  <a:lnTo>
                    <a:pt x="1816" y="545"/>
                  </a:lnTo>
                  <a:lnTo>
                    <a:pt x="1830" y="559"/>
                  </a:lnTo>
                  <a:lnTo>
                    <a:pt x="1830" y="588"/>
                  </a:lnTo>
                  <a:lnTo>
                    <a:pt x="1861" y="559"/>
                  </a:lnTo>
                  <a:lnTo>
                    <a:pt x="1850" y="531"/>
                  </a:lnTo>
                  <a:lnTo>
                    <a:pt x="1821" y="489"/>
                  </a:lnTo>
                  <a:lnTo>
                    <a:pt x="1830" y="473"/>
                  </a:lnTo>
                  <a:lnTo>
                    <a:pt x="1824" y="448"/>
                  </a:lnTo>
                  <a:lnTo>
                    <a:pt x="1844" y="427"/>
                  </a:lnTo>
                  <a:lnTo>
                    <a:pt x="1868" y="416"/>
                  </a:lnTo>
                  <a:lnTo>
                    <a:pt x="1867" y="367"/>
                  </a:lnTo>
                  <a:lnTo>
                    <a:pt x="1865" y="333"/>
                  </a:lnTo>
                  <a:lnTo>
                    <a:pt x="1858" y="302"/>
                  </a:lnTo>
                  <a:lnTo>
                    <a:pt x="1830" y="248"/>
                  </a:lnTo>
                  <a:lnTo>
                    <a:pt x="1825" y="275"/>
                  </a:lnTo>
                  <a:lnTo>
                    <a:pt x="1807" y="258"/>
                  </a:lnTo>
                  <a:lnTo>
                    <a:pt x="1790" y="266"/>
                  </a:lnTo>
                  <a:lnTo>
                    <a:pt x="1805" y="226"/>
                  </a:lnTo>
                  <a:lnTo>
                    <a:pt x="1821" y="192"/>
                  </a:lnTo>
                  <a:lnTo>
                    <a:pt x="1850" y="176"/>
                  </a:lnTo>
                  <a:lnTo>
                    <a:pt x="1853" y="161"/>
                  </a:lnTo>
                  <a:lnTo>
                    <a:pt x="1873" y="155"/>
                  </a:lnTo>
                  <a:lnTo>
                    <a:pt x="1873" y="170"/>
                  </a:lnTo>
                  <a:lnTo>
                    <a:pt x="1896" y="145"/>
                  </a:lnTo>
                  <a:lnTo>
                    <a:pt x="1882" y="139"/>
                  </a:lnTo>
                  <a:lnTo>
                    <a:pt x="1882" y="120"/>
                  </a:lnTo>
                  <a:lnTo>
                    <a:pt x="1899" y="108"/>
                  </a:lnTo>
                  <a:lnTo>
                    <a:pt x="1906" y="122"/>
                  </a:lnTo>
                  <a:lnTo>
                    <a:pt x="1929" y="100"/>
                  </a:lnTo>
                  <a:lnTo>
                    <a:pt x="1926" y="120"/>
                  </a:lnTo>
                  <a:lnTo>
                    <a:pt x="1927" y="136"/>
                  </a:lnTo>
                  <a:lnTo>
                    <a:pt x="1926" y="158"/>
                  </a:lnTo>
                  <a:lnTo>
                    <a:pt x="1918" y="175"/>
                  </a:lnTo>
                  <a:lnTo>
                    <a:pt x="1932" y="197"/>
                  </a:lnTo>
                  <a:lnTo>
                    <a:pt x="1938" y="212"/>
                  </a:lnTo>
                  <a:lnTo>
                    <a:pt x="1947" y="209"/>
                  </a:lnTo>
                  <a:lnTo>
                    <a:pt x="1992" y="256"/>
                  </a:lnTo>
                  <a:lnTo>
                    <a:pt x="2002" y="233"/>
                  </a:lnTo>
                  <a:lnTo>
                    <a:pt x="2014" y="216"/>
                  </a:lnTo>
                  <a:lnTo>
                    <a:pt x="1994" y="205"/>
                  </a:lnTo>
                  <a:lnTo>
                    <a:pt x="1999" y="184"/>
                  </a:lnTo>
                  <a:lnTo>
                    <a:pt x="1999" y="172"/>
                  </a:lnTo>
                  <a:lnTo>
                    <a:pt x="1978" y="150"/>
                  </a:lnTo>
                  <a:lnTo>
                    <a:pt x="1960" y="147"/>
                  </a:lnTo>
                  <a:lnTo>
                    <a:pt x="1943" y="123"/>
                  </a:lnTo>
                  <a:lnTo>
                    <a:pt x="1966" y="119"/>
                  </a:lnTo>
                  <a:lnTo>
                    <a:pt x="1977" y="100"/>
                  </a:lnTo>
                  <a:lnTo>
                    <a:pt x="1991" y="106"/>
                  </a:lnTo>
                  <a:lnTo>
                    <a:pt x="2005" y="98"/>
                  </a:lnTo>
                  <a:lnTo>
                    <a:pt x="1990" y="80"/>
                  </a:lnTo>
                  <a:lnTo>
                    <a:pt x="2002" y="69"/>
                  </a:lnTo>
                  <a:lnTo>
                    <a:pt x="2021" y="68"/>
                  </a:lnTo>
                  <a:lnTo>
                    <a:pt x="2000" y="53"/>
                  </a:lnTo>
                  <a:lnTo>
                    <a:pt x="1975" y="51"/>
                  </a:lnTo>
                  <a:lnTo>
                    <a:pt x="1990" y="32"/>
                  </a:lnTo>
                  <a:lnTo>
                    <a:pt x="1989" y="11"/>
                  </a:lnTo>
                  <a:lnTo>
                    <a:pt x="2005" y="27"/>
                  </a:lnTo>
                  <a:lnTo>
                    <a:pt x="2015" y="18"/>
                  </a:lnTo>
                  <a:lnTo>
                    <a:pt x="2024" y="21"/>
                  </a:lnTo>
                  <a:lnTo>
                    <a:pt x="2038" y="36"/>
                  </a:lnTo>
                  <a:lnTo>
                    <a:pt x="2060" y="33"/>
                  </a:lnTo>
                  <a:lnTo>
                    <a:pt x="2042" y="15"/>
                  </a:lnTo>
                  <a:lnTo>
                    <a:pt x="2038" y="0"/>
                  </a:lnTo>
                  <a:lnTo>
                    <a:pt x="2006" y="5"/>
                  </a:lnTo>
                  <a:lnTo>
                    <a:pt x="1994" y="0"/>
                  </a:lnTo>
                  <a:lnTo>
                    <a:pt x="1955" y="11"/>
                  </a:lnTo>
                  <a:lnTo>
                    <a:pt x="1913" y="18"/>
                  </a:lnTo>
                  <a:lnTo>
                    <a:pt x="1886" y="30"/>
                  </a:lnTo>
                  <a:lnTo>
                    <a:pt x="1885" y="47"/>
                  </a:lnTo>
                  <a:lnTo>
                    <a:pt x="1864" y="50"/>
                  </a:lnTo>
                  <a:cubicBezTo>
                    <a:pt x="1858" y="55"/>
                    <a:pt x="1854" y="75"/>
                    <a:pt x="1847" y="77"/>
                  </a:cubicBezTo>
                  <a:cubicBezTo>
                    <a:pt x="1839" y="82"/>
                    <a:pt x="1830" y="65"/>
                    <a:pt x="1820" y="63"/>
                  </a:cubicBezTo>
                  <a:lnTo>
                    <a:pt x="1786" y="66"/>
                  </a:lnTo>
                  <a:lnTo>
                    <a:pt x="1732" y="56"/>
                  </a:lnTo>
                  <a:lnTo>
                    <a:pt x="1709" y="62"/>
                  </a:lnTo>
                  <a:lnTo>
                    <a:pt x="1678" y="56"/>
                  </a:lnTo>
                  <a:lnTo>
                    <a:pt x="1666" y="47"/>
                  </a:lnTo>
                  <a:lnTo>
                    <a:pt x="1643" y="50"/>
                  </a:lnTo>
                  <a:cubicBezTo>
                    <a:pt x="1635" y="52"/>
                    <a:pt x="1626" y="57"/>
                    <a:pt x="1618" y="60"/>
                  </a:cubicBezTo>
                  <a:cubicBezTo>
                    <a:pt x="1610" y="63"/>
                    <a:pt x="1603" y="67"/>
                    <a:pt x="1597" y="71"/>
                  </a:cubicBezTo>
                  <a:cubicBezTo>
                    <a:pt x="1591" y="75"/>
                    <a:pt x="1587" y="84"/>
                    <a:pt x="1583" y="83"/>
                  </a:cubicBezTo>
                  <a:cubicBezTo>
                    <a:pt x="1571" y="90"/>
                    <a:pt x="1576" y="67"/>
                    <a:pt x="1571" y="65"/>
                  </a:cubicBezTo>
                  <a:lnTo>
                    <a:pt x="1553" y="69"/>
                  </a:lnTo>
                  <a:cubicBezTo>
                    <a:pt x="1544" y="66"/>
                    <a:pt x="1531" y="50"/>
                    <a:pt x="1517" y="47"/>
                  </a:cubicBezTo>
                  <a:cubicBezTo>
                    <a:pt x="1503" y="46"/>
                    <a:pt x="1479" y="45"/>
                    <a:pt x="1468" y="48"/>
                  </a:cubicBezTo>
                  <a:cubicBezTo>
                    <a:pt x="1457" y="51"/>
                    <a:pt x="1461" y="63"/>
                    <a:pt x="1451" y="63"/>
                  </a:cubicBezTo>
                  <a:cubicBezTo>
                    <a:pt x="1439" y="66"/>
                    <a:pt x="1419" y="48"/>
                    <a:pt x="1408" y="47"/>
                  </a:cubicBezTo>
                  <a:cubicBezTo>
                    <a:pt x="1397" y="46"/>
                    <a:pt x="1390" y="59"/>
                    <a:pt x="1382" y="59"/>
                  </a:cubicBezTo>
                  <a:cubicBezTo>
                    <a:pt x="1374" y="59"/>
                    <a:pt x="1362" y="52"/>
                    <a:pt x="1357" y="47"/>
                  </a:cubicBezTo>
                  <a:cubicBezTo>
                    <a:pt x="1352" y="42"/>
                    <a:pt x="1356" y="36"/>
                    <a:pt x="1349" y="30"/>
                  </a:cubicBezTo>
                  <a:cubicBezTo>
                    <a:pt x="1333" y="26"/>
                    <a:pt x="1330" y="13"/>
                    <a:pt x="1318" y="11"/>
                  </a:cubicBezTo>
                  <a:cubicBezTo>
                    <a:pt x="1306" y="9"/>
                    <a:pt x="1287" y="20"/>
                    <a:pt x="1277" y="20"/>
                  </a:cubicBezTo>
                  <a:cubicBezTo>
                    <a:pt x="1267" y="20"/>
                    <a:pt x="1268" y="10"/>
                    <a:pt x="1259" y="9"/>
                  </a:cubicBezTo>
                  <a:lnTo>
                    <a:pt x="1222" y="14"/>
                  </a:lnTo>
                  <a:lnTo>
                    <a:pt x="1210" y="32"/>
                  </a:lnTo>
                  <a:cubicBezTo>
                    <a:pt x="1203" y="35"/>
                    <a:pt x="1187" y="28"/>
                    <a:pt x="1178" y="29"/>
                  </a:cubicBezTo>
                  <a:cubicBezTo>
                    <a:pt x="1169" y="30"/>
                    <a:pt x="1164" y="36"/>
                    <a:pt x="1154" y="39"/>
                  </a:cubicBezTo>
                  <a:cubicBezTo>
                    <a:pt x="1144" y="42"/>
                    <a:pt x="1124" y="44"/>
                    <a:pt x="1120" y="48"/>
                  </a:cubicBezTo>
                  <a:cubicBezTo>
                    <a:pt x="1109" y="57"/>
                    <a:pt x="1132" y="61"/>
                    <a:pt x="1132" y="65"/>
                  </a:cubicBezTo>
                  <a:cubicBezTo>
                    <a:pt x="1132" y="69"/>
                    <a:pt x="1126" y="70"/>
                    <a:pt x="1118" y="72"/>
                  </a:cubicBezTo>
                  <a:cubicBezTo>
                    <a:pt x="1110" y="74"/>
                    <a:pt x="1084" y="72"/>
                    <a:pt x="1085" y="77"/>
                  </a:cubicBezTo>
                  <a:cubicBezTo>
                    <a:pt x="1085" y="86"/>
                    <a:pt x="1126" y="103"/>
                    <a:pt x="1127" y="105"/>
                  </a:cubicBezTo>
                  <a:lnTo>
                    <a:pt x="1090" y="90"/>
                  </a:lnTo>
                  <a:lnTo>
                    <a:pt x="1072" y="95"/>
                  </a:lnTo>
                  <a:cubicBezTo>
                    <a:pt x="1063" y="93"/>
                    <a:pt x="1039" y="65"/>
                    <a:pt x="1033" y="80"/>
                  </a:cubicBezTo>
                  <a:cubicBezTo>
                    <a:pt x="1027" y="95"/>
                    <a:pt x="1077" y="132"/>
                    <a:pt x="1084" y="147"/>
                  </a:cubicBezTo>
                  <a:lnTo>
                    <a:pt x="1075" y="171"/>
                  </a:lnTo>
                  <a:lnTo>
                    <a:pt x="1040" y="170"/>
                  </a:lnTo>
                  <a:cubicBezTo>
                    <a:pt x="1040" y="170"/>
                    <a:pt x="1061" y="164"/>
                    <a:pt x="1060" y="155"/>
                  </a:cubicBezTo>
                  <a:cubicBezTo>
                    <a:pt x="1059" y="146"/>
                    <a:pt x="1043" y="127"/>
                    <a:pt x="1031" y="113"/>
                  </a:cubicBezTo>
                  <a:cubicBezTo>
                    <a:pt x="1025" y="101"/>
                    <a:pt x="1030" y="84"/>
                    <a:pt x="1024" y="81"/>
                  </a:cubicBezTo>
                  <a:cubicBezTo>
                    <a:pt x="1018" y="78"/>
                    <a:pt x="997" y="65"/>
                    <a:pt x="989" y="71"/>
                  </a:cubicBezTo>
                  <a:cubicBezTo>
                    <a:pt x="968" y="74"/>
                    <a:pt x="970" y="107"/>
                    <a:pt x="974" y="116"/>
                  </a:cubicBezTo>
                  <a:cubicBezTo>
                    <a:pt x="978" y="125"/>
                    <a:pt x="1009" y="122"/>
                    <a:pt x="1012" y="125"/>
                  </a:cubicBezTo>
                  <a:cubicBezTo>
                    <a:pt x="1028" y="153"/>
                    <a:pt x="1005" y="143"/>
                    <a:pt x="989" y="134"/>
                  </a:cubicBezTo>
                  <a:cubicBezTo>
                    <a:pt x="973" y="125"/>
                    <a:pt x="968" y="128"/>
                    <a:pt x="958" y="128"/>
                  </a:cubicBezTo>
                  <a:cubicBezTo>
                    <a:pt x="948" y="128"/>
                    <a:pt x="931" y="133"/>
                    <a:pt x="926" y="137"/>
                  </a:cubicBezTo>
                  <a:cubicBezTo>
                    <a:pt x="921" y="141"/>
                    <a:pt x="939" y="157"/>
                    <a:pt x="926" y="152"/>
                  </a:cubicBezTo>
                  <a:cubicBezTo>
                    <a:pt x="913" y="147"/>
                    <a:pt x="899" y="149"/>
                    <a:pt x="886" y="147"/>
                  </a:cubicBezTo>
                  <a:cubicBezTo>
                    <a:pt x="873" y="145"/>
                    <a:pt x="863" y="136"/>
                    <a:pt x="847" y="140"/>
                  </a:cubicBezTo>
                  <a:cubicBezTo>
                    <a:pt x="825" y="147"/>
                    <a:pt x="794" y="185"/>
                    <a:pt x="787" y="171"/>
                  </a:cubicBezTo>
                  <a:cubicBezTo>
                    <a:pt x="780" y="157"/>
                    <a:pt x="800" y="155"/>
                    <a:pt x="800" y="150"/>
                  </a:cubicBezTo>
                  <a:cubicBezTo>
                    <a:pt x="800" y="145"/>
                    <a:pt x="796" y="138"/>
                    <a:pt x="790" y="138"/>
                  </a:cubicBezTo>
                  <a:cubicBezTo>
                    <a:pt x="784" y="138"/>
                    <a:pt x="764" y="144"/>
                    <a:pt x="763" y="152"/>
                  </a:cubicBezTo>
                  <a:cubicBezTo>
                    <a:pt x="761" y="163"/>
                    <a:pt x="783" y="181"/>
                    <a:pt x="782" y="186"/>
                  </a:cubicBezTo>
                  <a:cubicBezTo>
                    <a:pt x="781" y="191"/>
                    <a:pt x="765" y="180"/>
                    <a:pt x="758" y="183"/>
                  </a:cubicBezTo>
                  <a:cubicBezTo>
                    <a:pt x="751" y="186"/>
                    <a:pt x="746" y="207"/>
                    <a:pt x="742" y="203"/>
                  </a:cubicBezTo>
                  <a:lnTo>
                    <a:pt x="728" y="189"/>
                  </a:lnTo>
                  <a:lnTo>
                    <a:pt x="746" y="170"/>
                  </a:lnTo>
                  <a:lnTo>
                    <a:pt x="733" y="158"/>
                  </a:lnTo>
                  <a:cubicBezTo>
                    <a:pt x="727" y="155"/>
                    <a:pt x="718" y="150"/>
                    <a:pt x="712" y="149"/>
                  </a:cubicBezTo>
                  <a:cubicBezTo>
                    <a:pt x="706" y="148"/>
                    <a:pt x="701" y="154"/>
                    <a:pt x="698" y="152"/>
                  </a:cubicBezTo>
                  <a:cubicBezTo>
                    <a:pt x="695" y="150"/>
                    <a:pt x="698" y="139"/>
                    <a:pt x="695" y="138"/>
                  </a:cubicBezTo>
                  <a:cubicBezTo>
                    <a:pt x="692" y="137"/>
                    <a:pt x="685" y="146"/>
                    <a:pt x="680" y="146"/>
                  </a:cubicBezTo>
                  <a:cubicBezTo>
                    <a:pt x="675" y="146"/>
                    <a:pt x="677" y="142"/>
                    <a:pt x="667" y="140"/>
                  </a:cubicBezTo>
                  <a:cubicBezTo>
                    <a:pt x="657" y="138"/>
                    <a:pt x="632" y="139"/>
                    <a:pt x="622" y="135"/>
                  </a:cubicBezTo>
                  <a:cubicBezTo>
                    <a:pt x="612" y="131"/>
                    <a:pt x="632" y="117"/>
                    <a:pt x="608" y="113"/>
                  </a:cubicBezTo>
                  <a:cubicBezTo>
                    <a:pt x="584" y="109"/>
                    <a:pt x="590" y="119"/>
                    <a:pt x="583" y="119"/>
                  </a:cubicBezTo>
                  <a:lnTo>
                    <a:pt x="568" y="114"/>
                  </a:lnTo>
                  <a:cubicBezTo>
                    <a:pt x="555" y="116"/>
                    <a:pt x="521" y="125"/>
                    <a:pt x="505" y="131"/>
                  </a:cubicBezTo>
                  <a:cubicBezTo>
                    <a:pt x="482" y="140"/>
                    <a:pt x="485" y="140"/>
                    <a:pt x="472" y="152"/>
                  </a:cubicBezTo>
                  <a:cubicBezTo>
                    <a:pt x="459" y="164"/>
                    <a:pt x="443" y="192"/>
                    <a:pt x="428" y="204"/>
                  </a:cubicBezTo>
                  <a:cubicBezTo>
                    <a:pt x="410" y="223"/>
                    <a:pt x="393" y="217"/>
                    <a:pt x="382" y="224"/>
                  </a:cubicBezTo>
                  <a:lnTo>
                    <a:pt x="364" y="248"/>
                  </a:lnTo>
                  <a:lnTo>
                    <a:pt x="368" y="290"/>
                  </a:lnTo>
                  <a:lnTo>
                    <a:pt x="389" y="306"/>
                  </a:lnTo>
                  <a:lnTo>
                    <a:pt x="436" y="290"/>
                  </a:lnTo>
                  <a:cubicBezTo>
                    <a:pt x="447" y="296"/>
                    <a:pt x="448" y="335"/>
                    <a:pt x="457" y="341"/>
                  </a:cubicBezTo>
                  <a:cubicBezTo>
                    <a:pt x="468" y="348"/>
                    <a:pt x="486" y="330"/>
                    <a:pt x="491" y="324"/>
                  </a:cubicBezTo>
                  <a:lnTo>
                    <a:pt x="496" y="300"/>
                  </a:lnTo>
                  <a:lnTo>
                    <a:pt x="514" y="281"/>
                  </a:lnTo>
                  <a:cubicBezTo>
                    <a:pt x="515" y="270"/>
                    <a:pt x="499" y="245"/>
                    <a:pt x="502" y="234"/>
                  </a:cubicBezTo>
                  <a:cubicBezTo>
                    <a:pt x="505" y="225"/>
                    <a:pt x="526" y="220"/>
                    <a:pt x="535" y="213"/>
                  </a:cubicBezTo>
                  <a:cubicBezTo>
                    <a:pt x="544" y="206"/>
                    <a:pt x="546" y="192"/>
                    <a:pt x="554" y="191"/>
                  </a:cubicBezTo>
                  <a:cubicBezTo>
                    <a:pt x="567" y="190"/>
                    <a:pt x="580" y="200"/>
                    <a:pt x="581" y="204"/>
                  </a:cubicBezTo>
                  <a:cubicBezTo>
                    <a:pt x="581" y="208"/>
                    <a:pt x="560" y="200"/>
                    <a:pt x="557" y="215"/>
                  </a:cubicBezTo>
                  <a:cubicBezTo>
                    <a:pt x="554" y="230"/>
                    <a:pt x="535" y="233"/>
                    <a:pt x="533" y="242"/>
                  </a:cubicBezTo>
                  <a:lnTo>
                    <a:pt x="548" y="267"/>
                  </a:lnTo>
                  <a:lnTo>
                    <a:pt x="571" y="276"/>
                  </a:lnTo>
                  <a:lnTo>
                    <a:pt x="598" y="264"/>
                  </a:lnTo>
                  <a:lnTo>
                    <a:pt x="625" y="261"/>
                  </a:lnTo>
                  <a:cubicBezTo>
                    <a:pt x="632" y="263"/>
                    <a:pt x="645" y="271"/>
                    <a:pt x="638" y="276"/>
                  </a:cubicBezTo>
                  <a:cubicBezTo>
                    <a:pt x="631" y="281"/>
                    <a:pt x="593" y="287"/>
                    <a:pt x="584" y="293"/>
                  </a:cubicBezTo>
                  <a:cubicBezTo>
                    <a:pt x="575" y="299"/>
                    <a:pt x="587" y="309"/>
                    <a:pt x="581" y="311"/>
                  </a:cubicBezTo>
                  <a:cubicBezTo>
                    <a:pt x="567" y="319"/>
                    <a:pt x="556" y="301"/>
                    <a:pt x="550" y="303"/>
                  </a:cubicBezTo>
                  <a:lnTo>
                    <a:pt x="547" y="323"/>
                  </a:lnTo>
                  <a:lnTo>
                    <a:pt x="536" y="350"/>
                  </a:lnTo>
                  <a:lnTo>
                    <a:pt x="512" y="351"/>
                  </a:lnTo>
                  <a:lnTo>
                    <a:pt x="476" y="360"/>
                  </a:lnTo>
                  <a:lnTo>
                    <a:pt x="457" y="351"/>
                  </a:lnTo>
                  <a:lnTo>
                    <a:pt x="443" y="357"/>
                  </a:lnTo>
                  <a:lnTo>
                    <a:pt x="419" y="342"/>
                  </a:lnTo>
                  <a:cubicBezTo>
                    <a:pt x="417" y="335"/>
                    <a:pt x="433" y="329"/>
                    <a:pt x="428" y="317"/>
                  </a:cubicBezTo>
                  <a:cubicBezTo>
                    <a:pt x="423" y="305"/>
                    <a:pt x="396" y="313"/>
                    <a:pt x="392" y="321"/>
                  </a:cubicBezTo>
                  <a:lnTo>
                    <a:pt x="397" y="362"/>
                  </a:lnTo>
                  <a:lnTo>
                    <a:pt x="373" y="362"/>
                  </a:lnTo>
                  <a:cubicBezTo>
                    <a:pt x="365" y="366"/>
                    <a:pt x="355" y="380"/>
                    <a:pt x="347" y="386"/>
                  </a:cubicBezTo>
                  <a:cubicBezTo>
                    <a:pt x="339" y="392"/>
                    <a:pt x="332" y="379"/>
                    <a:pt x="322" y="399"/>
                  </a:cubicBezTo>
                  <a:cubicBezTo>
                    <a:pt x="312" y="419"/>
                    <a:pt x="301" y="411"/>
                    <a:pt x="293" y="414"/>
                  </a:cubicBezTo>
                  <a:cubicBezTo>
                    <a:pt x="285" y="417"/>
                    <a:pt x="280" y="414"/>
                    <a:pt x="275" y="416"/>
                  </a:cubicBezTo>
                  <a:cubicBezTo>
                    <a:pt x="270" y="418"/>
                    <a:pt x="267" y="426"/>
                    <a:pt x="260" y="426"/>
                  </a:cubicBezTo>
                  <a:cubicBezTo>
                    <a:pt x="253" y="426"/>
                    <a:pt x="238" y="417"/>
                    <a:pt x="232" y="419"/>
                  </a:cubicBezTo>
                  <a:cubicBezTo>
                    <a:pt x="226" y="421"/>
                    <a:pt x="221" y="432"/>
                    <a:pt x="226" y="437"/>
                  </a:cubicBezTo>
                  <a:lnTo>
                    <a:pt x="263" y="449"/>
                  </a:lnTo>
                  <a:lnTo>
                    <a:pt x="272" y="474"/>
                  </a:lnTo>
                  <a:lnTo>
                    <a:pt x="262" y="503"/>
                  </a:lnTo>
                  <a:cubicBezTo>
                    <a:pt x="251" y="507"/>
                    <a:pt x="223" y="499"/>
                    <a:pt x="206" y="498"/>
                  </a:cubicBezTo>
                  <a:cubicBezTo>
                    <a:pt x="189" y="497"/>
                    <a:pt x="164" y="492"/>
                    <a:pt x="158" y="498"/>
                  </a:cubicBezTo>
                  <a:cubicBezTo>
                    <a:pt x="152" y="504"/>
                    <a:pt x="167" y="527"/>
                    <a:pt x="167" y="537"/>
                  </a:cubicBezTo>
                  <a:cubicBezTo>
                    <a:pt x="167" y="547"/>
                    <a:pt x="159" y="551"/>
                    <a:pt x="157" y="557"/>
                  </a:cubicBezTo>
                  <a:cubicBezTo>
                    <a:pt x="155" y="563"/>
                    <a:pt x="161" y="569"/>
                    <a:pt x="157" y="576"/>
                  </a:cubicBezTo>
                  <a:cubicBezTo>
                    <a:pt x="153" y="583"/>
                    <a:pt x="127" y="594"/>
                    <a:pt x="130" y="597"/>
                  </a:cubicBezTo>
                  <a:cubicBezTo>
                    <a:pt x="139" y="606"/>
                    <a:pt x="160" y="592"/>
                    <a:pt x="176" y="592"/>
                  </a:cubicBezTo>
                  <a:lnTo>
                    <a:pt x="226" y="598"/>
                  </a:lnTo>
                  <a:lnTo>
                    <a:pt x="260" y="588"/>
                  </a:lnTo>
                  <a:lnTo>
                    <a:pt x="274" y="576"/>
                  </a:lnTo>
                  <a:cubicBezTo>
                    <a:pt x="282" y="573"/>
                    <a:pt x="306" y="573"/>
                    <a:pt x="307" y="569"/>
                  </a:cubicBezTo>
                  <a:cubicBezTo>
                    <a:pt x="321" y="557"/>
                    <a:pt x="283" y="559"/>
                    <a:pt x="283" y="552"/>
                  </a:cubicBezTo>
                  <a:cubicBezTo>
                    <a:pt x="283" y="545"/>
                    <a:pt x="300" y="533"/>
                    <a:pt x="307" y="528"/>
                  </a:cubicBezTo>
                  <a:lnTo>
                    <a:pt x="325" y="522"/>
                  </a:lnTo>
                  <a:lnTo>
                    <a:pt x="320" y="503"/>
                  </a:lnTo>
                  <a:cubicBezTo>
                    <a:pt x="323" y="499"/>
                    <a:pt x="336" y="495"/>
                    <a:pt x="342" y="495"/>
                  </a:cubicBezTo>
                  <a:cubicBezTo>
                    <a:pt x="348" y="495"/>
                    <a:pt x="350" y="506"/>
                    <a:pt x="358" y="505"/>
                  </a:cubicBezTo>
                  <a:cubicBezTo>
                    <a:pt x="366" y="504"/>
                    <a:pt x="384" y="490"/>
                    <a:pt x="393" y="491"/>
                  </a:cubicBezTo>
                  <a:lnTo>
                    <a:pt x="415" y="510"/>
                  </a:lnTo>
                  <a:cubicBezTo>
                    <a:pt x="416" y="517"/>
                    <a:pt x="407" y="520"/>
                    <a:pt x="401" y="530"/>
                  </a:cubicBezTo>
                  <a:lnTo>
                    <a:pt x="381" y="573"/>
                  </a:lnTo>
                  <a:lnTo>
                    <a:pt x="406" y="576"/>
                  </a:lnTo>
                  <a:lnTo>
                    <a:pt x="412" y="561"/>
                  </a:lnTo>
                  <a:lnTo>
                    <a:pt x="404" y="543"/>
                  </a:lnTo>
                  <a:cubicBezTo>
                    <a:pt x="406" y="539"/>
                    <a:pt x="417" y="541"/>
                    <a:pt x="423" y="538"/>
                  </a:cubicBezTo>
                  <a:cubicBezTo>
                    <a:pt x="430" y="537"/>
                    <a:pt x="435" y="526"/>
                    <a:pt x="441" y="527"/>
                  </a:cubicBezTo>
                  <a:cubicBezTo>
                    <a:pt x="447" y="528"/>
                    <a:pt x="453" y="542"/>
                    <a:pt x="460" y="547"/>
                  </a:cubicBezTo>
                  <a:lnTo>
                    <a:pt x="483" y="559"/>
                  </a:lnTo>
                  <a:lnTo>
                    <a:pt x="490" y="573"/>
                  </a:lnTo>
                  <a:lnTo>
                    <a:pt x="493" y="590"/>
                  </a:lnTo>
                  <a:lnTo>
                    <a:pt x="508" y="579"/>
                  </a:lnTo>
                  <a:cubicBezTo>
                    <a:pt x="508" y="579"/>
                    <a:pt x="507" y="566"/>
                    <a:pt x="509" y="564"/>
                  </a:cubicBezTo>
                  <a:cubicBezTo>
                    <a:pt x="513" y="561"/>
                    <a:pt x="512" y="581"/>
                    <a:pt x="521" y="569"/>
                  </a:cubicBezTo>
                  <a:cubicBezTo>
                    <a:pt x="530" y="557"/>
                    <a:pt x="525" y="556"/>
                    <a:pt x="515" y="549"/>
                  </a:cubicBezTo>
                  <a:lnTo>
                    <a:pt x="468" y="523"/>
                  </a:lnTo>
                  <a:lnTo>
                    <a:pt x="441" y="508"/>
                  </a:lnTo>
                  <a:lnTo>
                    <a:pt x="455" y="480"/>
                  </a:lnTo>
                  <a:lnTo>
                    <a:pt x="464" y="498"/>
                  </a:lnTo>
                  <a:lnTo>
                    <a:pt x="487" y="512"/>
                  </a:lnTo>
                  <a:lnTo>
                    <a:pt x="517" y="527"/>
                  </a:lnTo>
                  <a:cubicBezTo>
                    <a:pt x="526" y="535"/>
                    <a:pt x="529" y="546"/>
                    <a:pt x="539" y="559"/>
                  </a:cubicBezTo>
                  <a:cubicBezTo>
                    <a:pt x="549" y="572"/>
                    <a:pt x="570" y="602"/>
                    <a:pt x="579" y="608"/>
                  </a:cubicBezTo>
                  <a:cubicBezTo>
                    <a:pt x="588" y="614"/>
                    <a:pt x="588" y="598"/>
                    <a:pt x="592" y="597"/>
                  </a:cubicBezTo>
                  <a:cubicBezTo>
                    <a:pt x="596" y="594"/>
                    <a:pt x="604" y="602"/>
                    <a:pt x="604" y="599"/>
                  </a:cubicBezTo>
                  <a:cubicBezTo>
                    <a:pt x="604" y="596"/>
                    <a:pt x="596" y="583"/>
                    <a:pt x="593" y="578"/>
                  </a:cubicBezTo>
                  <a:cubicBezTo>
                    <a:pt x="589" y="574"/>
                    <a:pt x="590" y="568"/>
                    <a:pt x="587" y="567"/>
                  </a:cubicBezTo>
                  <a:cubicBezTo>
                    <a:pt x="585" y="563"/>
                    <a:pt x="583" y="558"/>
                    <a:pt x="584" y="555"/>
                  </a:cubicBezTo>
                  <a:cubicBezTo>
                    <a:pt x="585" y="552"/>
                    <a:pt x="589" y="550"/>
                    <a:pt x="592" y="548"/>
                  </a:cubicBezTo>
                  <a:lnTo>
                    <a:pt x="601" y="542"/>
                  </a:lnTo>
                  <a:cubicBezTo>
                    <a:pt x="607" y="541"/>
                    <a:pt x="621" y="541"/>
                    <a:pt x="627" y="541"/>
                  </a:cubicBezTo>
                  <a:cubicBezTo>
                    <a:pt x="633" y="541"/>
                    <a:pt x="636" y="541"/>
                    <a:pt x="640" y="539"/>
                  </a:cubicBezTo>
                  <a:cubicBezTo>
                    <a:pt x="644" y="537"/>
                    <a:pt x="648" y="532"/>
                    <a:pt x="650" y="528"/>
                  </a:cubicBezTo>
                  <a:lnTo>
                    <a:pt x="653" y="513"/>
                  </a:lnTo>
                  <a:lnTo>
                    <a:pt x="639" y="505"/>
                  </a:lnTo>
                  <a:cubicBezTo>
                    <a:pt x="639" y="503"/>
                    <a:pt x="650" y="505"/>
                    <a:pt x="655" y="501"/>
                  </a:cubicBezTo>
                  <a:cubicBezTo>
                    <a:pt x="660" y="497"/>
                    <a:pt x="665" y="488"/>
                    <a:pt x="670" y="483"/>
                  </a:cubicBezTo>
                  <a:cubicBezTo>
                    <a:pt x="675" y="478"/>
                    <a:pt x="681" y="471"/>
                    <a:pt x="686" y="470"/>
                  </a:cubicBezTo>
                  <a:lnTo>
                    <a:pt x="703" y="476"/>
                  </a:lnTo>
                  <a:lnTo>
                    <a:pt x="718" y="494"/>
                  </a:lnTo>
                  <a:cubicBezTo>
                    <a:pt x="723" y="498"/>
                    <a:pt x="727" y="503"/>
                    <a:pt x="731" y="501"/>
                  </a:cubicBezTo>
                  <a:cubicBezTo>
                    <a:pt x="735" y="499"/>
                    <a:pt x="742" y="488"/>
                    <a:pt x="742" y="482"/>
                  </a:cubicBezTo>
                  <a:lnTo>
                    <a:pt x="728" y="466"/>
                  </a:lnTo>
                  <a:cubicBezTo>
                    <a:pt x="730" y="462"/>
                    <a:pt x="746" y="463"/>
                    <a:pt x="755" y="459"/>
                  </a:cubicBezTo>
                  <a:cubicBezTo>
                    <a:pt x="764" y="455"/>
                    <a:pt x="777" y="444"/>
                    <a:pt x="782" y="444"/>
                  </a:cubicBezTo>
                  <a:cubicBezTo>
                    <a:pt x="787" y="444"/>
                    <a:pt x="786" y="452"/>
                    <a:pt x="784" y="458"/>
                  </a:cubicBezTo>
                  <a:cubicBezTo>
                    <a:pt x="782" y="464"/>
                    <a:pt x="765" y="469"/>
                    <a:pt x="772" y="480"/>
                  </a:cubicBezTo>
                  <a:cubicBezTo>
                    <a:pt x="779" y="491"/>
                    <a:pt x="820" y="516"/>
                    <a:pt x="824" y="525"/>
                  </a:cubicBezTo>
                  <a:cubicBezTo>
                    <a:pt x="828" y="534"/>
                    <a:pt x="808" y="535"/>
                    <a:pt x="796" y="537"/>
                  </a:cubicBezTo>
                  <a:cubicBezTo>
                    <a:pt x="784" y="539"/>
                    <a:pt x="763" y="541"/>
                    <a:pt x="751" y="539"/>
                  </a:cubicBezTo>
                  <a:cubicBezTo>
                    <a:pt x="739" y="537"/>
                    <a:pt x="739" y="524"/>
                    <a:pt x="722" y="524"/>
                  </a:cubicBezTo>
                  <a:cubicBezTo>
                    <a:pt x="705" y="524"/>
                    <a:pt x="707" y="533"/>
                    <a:pt x="697" y="537"/>
                  </a:cubicBezTo>
                  <a:lnTo>
                    <a:pt x="667" y="538"/>
                  </a:lnTo>
                  <a:lnTo>
                    <a:pt x="623" y="560"/>
                  </a:lnTo>
                  <a:lnTo>
                    <a:pt x="634" y="576"/>
                  </a:lnTo>
                  <a:lnTo>
                    <a:pt x="639" y="598"/>
                  </a:lnTo>
                  <a:lnTo>
                    <a:pt x="669" y="617"/>
                  </a:lnTo>
                  <a:lnTo>
                    <a:pt x="700" y="602"/>
                  </a:lnTo>
                  <a:lnTo>
                    <a:pt x="718" y="611"/>
                  </a:lnTo>
                  <a:lnTo>
                    <a:pt x="752" y="608"/>
                  </a:lnTo>
                  <a:lnTo>
                    <a:pt x="757" y="644"/>
                  </a:lnTo>
                  <a:lnTo>
                    <a:pt x="697" y="677"/>
                  </a:lnTo>
                  <a:close/>
                </a:path>
              </a:pathLst>
            </a:custGeom>
            <a:solidFill>
              <a:srgbClr val="777777">
                <a:alpha val="10196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FF5425"/>
                  </a:solidFill>
                  <a:prstDash val="dash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48" name="Text Box 127"/>
          <p:cNvSpPr txBox="1">
            <a:spLocks noChangeArrowheads="1"/>
          </p:cNvSpPr>
          <p:nvPr/>
        </p:nvSpPr>
        <p:spPr bwMode="auto">
          <a:xfrm>
            <a:off x="1085850" y="256857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12</a:t>
            </a:r>
          </a:p>
        </p:txBody>
      </p:sp>
      <p:sp>
        <p:nvSpPr>
          <p:cNvPr id="10249" name="Rectangle 128"/>
          <p:cNvSpPr>
            <a:spLocks noChangeArrowheads="1"/>
          </p:cNvSpPr>
          <p:nvPr/>
        </p:nvSpPr>
        <p:spPr bwMode="black">
          <a:xfrm>
            <a:off x="1546225" y="2540000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50" name="Text Box 129"/>
          <p:cNvSpPr txBox="1">
            <a:spLocks noChangeArrowheads="1"/>
          </p:cNvSpPr>
          <p:nvPr/>
        </p:nvSpPr>
        <p:spPr bwMode="auto">
          <a:xfrm>
            <a:off x="1085850" y="3092450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10</a:t>
            </a:r>
          </a:p>
        </p:txBody>
      </p:sp>
      <p:sp>
        <p:nvSpPr>
          <p:cNvPr id="22658" name="Rectangle 130"/>
          <p:cNvSpPr>
            <a:spLocks noChangeArrowheads="1"/>
          </p:cNvSpPr>
          <p:nvPr/>
        </p:nvSpPr>
        <p:spPr bwMode="black">
          <a:xfrm>
            <a:off x="1546225" y="3063875"/>
            <a:ext cx="1595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52" name="Text Box 131"/>
          <p:cNvSpPr txBox="1">
            <a:spLocks noChangeArrowheads="1"/>
          </p:cNvSpPr>
          <p:nvPr/>
        </p:nvSpPr>
        <p:spPr bwMode="auto">
          <a:xfrm>
            <a:off x="1085850" y="381952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08</a:t>
            </a:r>
          </a:p>
        </p:txBody>
      </p:sp>
      <p:sp>
        <p:nvSpPr>
          <p:cNvPr id="22660" name="Rectangle 132"/>
          <p:cNvSpPr>
            <a:spLocks noChangeArrowheads="1"/>
          </p:cNvSpPr>
          <p:nvPr/>
        </p:nvSpPr>
        <p:spPr bwMode="black">
          <a:xfrm>
            <a:off x="1546225" y="3790950"/>
            <a:ext cx="1595438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54" name="Text Box 133"/>
          <p:cNvSpPr txBox="1">
            <a:spLocks noChangeArrowheads="1"/>
          </p:cNvSpPr>
          <p:nvPr/>
        </p:nvSpPr>
        <p:spPr bwMode="auto">
          <a:xfrm>
            <a:off x="1085850" y="4530725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05</a:t>
            </a:r>
          </a:p>
        </p:txBody>
      </p:sp>
      <p:sp>
        <p:nvSpPr>
          <p:cNvPr id="10255" name="Rectangle 134"/>
          <p:cNvSpPr>
            <a:spLocks noChangeArrowheads="1"/>
          </p:cNvSpPr>
          <p:nvPr/>
        </p:nvSpPr>
        <p:spPr bwMode="black">
          <a:xfrm>
            <a:off x="1546225" y="450056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56" name="Text Box 135"/>
          <p:cNvSpPr txBox="1">
            <a:spLocks noChangeArrowheads="1"/>
          </p:cNvSpPr>
          <p:nvPr/>
        </p:nvSpPr>
        <p:spPr bwMode="auto">
          <a:xfrm>
            <a:off x="1085850" y="5060950"/>
            <a:ext cx="449263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03</a:t>
            </a:r>
          </a:p>
        </p:txBody>
      </p:sp>
      <p:sp>
        <p:nvSpPr>
          <p:cNvPr id="10257" name="Rectangle 136"/>
          <p:cNvSpPr>
            <a:spLocks noChangeArrowheads="1"/>
          </p:cNvSpPr>
          <p:nvPr/>
        </p:nvSpPr>
        <p:spPr bwMode="black">
          <a:xfrm>
            <a:off x="1546225" y="5051425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58" name="Text Box 137"/>
          <p:cNvSpPr txBox="1">
            <a:spLocks noChangeArrowheads="1"/>
          </p:cNvSpPr>
          <p:nvPr/>
        </p:nvSpPr>
        <p:spPr bwMode="auto">
          <a:xfrm>
            <a:off x="1085850" y="5602288"/>
            <a:ext cx="449263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hlink"/>
                </a:solidFill>
                <a:ea typeface="宋体" charset="-122"/>
                <a:cs typeface="Arial" charset="0"/>
              </a:rPr>
              <a:t>01</a:t>
            </a:r>
          </a:p>
        </p:txBody>
      </p:sp>
      <p:sp>
        <p:nvSpPr>
          <p:cNvPr id="10259" name="Rectangle 138"/>
          <p:cNvSpPr>
            <a:spLocks noChangeArrowheads="1"/>
          </p:cNvSpPr>
          <p:nvPr/>
        </p:nvSpPr>
        <p:spPr bwMode="black">
          <a:xfrm>
            <a:off x="1546225" y="559911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60" name="Line 139"/>
          <p:cNvSpPr>
            <a:spLocks noChangeShapeType="1"/>
          </p:cNvSpPr>
          <p:nvPr/>
        </p:nvSpPr>
        <p:spPr bwMode="auto">
          <a:xfrm flipV="1">
            <a:off x="1057275" y="3024188"/>
            <a:ext cx="2147888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1" name="Line 140"/>
          <p:cNvSpPr>
            <a:spLocks noChangeShapeType="1"/>
          </p:cNvSpPr>
          <p:nvPr/>
        </p:nvSpPr>
        <p:spPr bwMode="auto">
          <a:xfrm flipV="1">
            <a:off x="1057275" y="3748088"/>
            <a:ext cx="2147888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2" name="Line 141"/>
          <p:cNvSpPr>
            <a:spLocks noChangeShapeType="1"/>
          </p:cNvSpPr>
          <p:nvPr/>
        </p:nvSpPr>
        <p:spPr bwMode="auto">
          <a:xfrm flipV="1">
            <a:off x="1057275" y="4459288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Line 142"/>
          <p:cNvSpPr>
            <a:spLocks noChangeShapeType="1"/>
          </p:cNvSpPr>
          <p:nvPr/>
        </p:nvSpPr>
        <p:spPr bwMode="auto">
          <a:xfrm flipV="1">
            <a:off x="1057275" y="4991100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4" name="Line 143"/>
          <p:cNvSpPr>
            <a:spLocks noChangeShapeType="1"/>
          </p:cNvSpPr>
          <p:nvPr/>
        </p:nvSpPr>
        <p:spPr bwMode="auto">
          <a:xfrm flipV="1">
            <a:off x="1057275" y="5538788"/>
            <a:ext cx="2147888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5" name="Text Box 144"/>
          <p:cNvSpPr txBox="1">
            <a:spLocks noChangeArrowheads="1"/>
          </p:cNvSpPr>
          <p:nvPr/>
        </p:nvSpPr>
        <p:spPr bwMode="auto">
          <a:xfrm>
            <a:off x="3497263" y="25685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12</a:t>
            </a:r>
          </a:p>
        </p:txBody>
      </p:sp>
      <p:sp>
        <p:nvSpPr>
          <p:cNvPr id="10266" name="Rectangle 145"/>
          <p:cNvSpPr>
            <a:spLocks noChangeArrowheads="1"/>
          </p:cNvSpPr>
          <p:nvPr/>
        </p:nvSpPr>
        <p:spPr bwMode="black">
          <a:xfrm>
            <a:off x="3949700" y="2540000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67" name="Text Box 146"/>
          <p:cNvSpPr txBox="1">
            <a:spLocks noChangeArrowheads="1"/>
          </p:cNvSpPr>
          <p:nvPr/>
        </p:nvSpPr>
        <p:spPr bwMode="auto">
          <a:xfrm>
            <a:off x="3497263" y="309245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11</a:t>
            </a:r>
          </a:p>
        </p:txBody>
      </p:sp>
      <p:sp>
        <p:nvSpPr>
          <p:cNvPr id="22675" name="Rectangle 147"/>
          <p:cNvSpPr>
            <a:spLocks noChangeArrowheads="1"/>
          </p:cNvSpPr>
          <p:nvPr/>
        </p:nvSpPr>
        <p:spPr bwMode="black">
          <a:xfrm>
            <a:off x="3957638" y="3063875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69" name="Text Box 148"/>
          <p:cNvSpPr txBox="1">
            <a:spLocks noChangeArrowheads="1"/>
          </p:cNvSpPr>
          <p:nvPr/>
        </p:nvSpPr>
        <p:spPr bwMode="auto">
          <a:xfrm>
            <a:off x="3497263" y="38195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09</a:t>
            </a:r>
          </a:p>
        </p:txBody>
      </p:sp>
      <p:sp>
        <p:nvSpPr>
          <p:cNvPr id="22677" name="Rectangle 149"/>
          <p:cNvSpPr>
            <a:spLocks noChangeArrowheads="1"/>
          </p:cNvSpPr>
          <p:nvPr/>
        </p:nvSpPr>
        <p:spPr bwMode="black">
          <a:xfrm>
            <a:off x="3957638" y="3790950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71" name="Text Box 150"/>
          <p:cNvSpPr txBox="1">
            <a:spLocks noChangeArrowheads="1"/>
          </p:cNvSpPr>
          <p:nvPr/>
        </p:nvSpPr>
        <p:spPr bwMode="auto">
          <a:xfrm>
            <a:off x="3497263" y="45307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06</a:t>
            </a:r>
          </a:p>
        </p:txBody>
      </p:sp>
      <p:sp>
        <p:nvSpPr>
          <p:cNvPr id="10272" name="Rectangle 151"/>
          <p:cNvSpPr>
            <a:spLocks noChangeArrowheads="1"/>
          </p:cNvSpPr>
          <p:nvPr/>
        </p:nvSpPr>
        <p:spPr bwMode="black">
          <a:xfrm>
            <a:off x="3957638" y="450056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73" name="Text Box 152"/>
          <p:cNvSpPr txBox="1">
            <a:spLocks noChangeArrowheads="1"/>
          </p:cNvSpPr>
          <p:nvPr/>
        </p:nvSpPr>
        <p:spPr bwMode="auto">
          <a:xfrm>
            <a:off x="3497263" y="506095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04</a:t>
            </a:r>
          </a:p>
        </p:txBody>
      </p:sp>
      <p:sp>
        <p:nvSpPr>
          <p:cNvPr id="10274" name="Rectangle 153"/>
          <p:cNvSpPr>
            <a:spLocks noChangeArrowheads="1"/>
          </p:cNvSpPr>
          <p:nvPr/>
        </p:nvSpPr>
        <p:spPr bwMode="black">
          <a:xfrm>
            <a:off x="3957638" y="5051425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75" name="Text Box 154"/>
          <p:cNvSpPr txBox="1">
            <a:spLocks noChangeArrowheads="1"/>
          </p:cNvSpPr>
          <p:nvPr/>
        </p:nvSpPr>
        <p:spPr bwMode="auto">
          <a:xfrm>
            <a:off x="3497263" y="5602288"/>
            <a:ext cx="4492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accent2"/>
                </a:solidFill>
                <a:ea typeface="宋体" charset="-122"/>
                <a:cs typeface="Arial" charset="0"/>
              </a:rPr>
              <a:t>03</a:t>
            </a:r>
          </a:p>
        </p:txBody>
      </p:sp>
      <p:sp>
        <p:nvSpPr>
          <p:cNvPr id="10276" name="Rectangle 155"/>
          <p:cNvSpPr>
            <a:spLocks noChangeArrowheads="1"/>
          </p:cNvSpPr>
          <p:nvPr/>
        </p:nvSpPr>
        <p:spPr bwMode="black">
          <a:xfrm>
            <a:off x="3957638" y="559911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77" name="Line 156"/>
          <p:cNvSpPr>
            <a:spLocks noChangeShapeType="1"/>
          </p:cNvSpPr>
          <p:nvPr/>
        </p:nvSpPr>
        <p:spPr bwMode="auto">
          <a:xfrm flipV="1">
            <a:off x="3544888" y="3024188"/>
            <a:ext cx="2149475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8" name="Line 157"/>
          <p:cNvSpPr>
            <a:spLocks noChangeShapeType="1"/>
          </p:cNvSpPr>
          <p:nvPr/>
        </p:nvSpPr>
        <p:spPr bwMode="auto">
          <a:xfrm flipV="1">
            <a:off x="3544888" y="3748088"/>
            <a:ext cx="2149475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9" name="Line 158"/>
          <p:cNvSpPr>
            <a:spLocks noChangeShapeType="1"/>
          </p:cNvSpPr>
          <p:nvPr/>
        </p:nvSpPr>
        <p:spPr bwMode="auto">
          <a:xfrm flipV="1">
            <a:off x="3544888" y="4459288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0" name="Line 159"/>
          <p:cNvSpPr>
            <a:spLocks noChangeShapeType="1"/>
          </p:cNvSpPr>
          <p:nvPr/>
        </p:nvSpPr>
        <p:spPr bwMode="auto">
          <a:xfrm flipV="1">
            <a:off x="3544888" y="4991100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1" name="Line 160"/>
          <p:cNvSpPr>
            <a:spLocks noChangeShapeType="1"/>
          </p:cNvSpPr>
          <p:nvPr/>
        </p:nvSpPr>
        <p:spPr bwMode="auto">
          <a:xfrm flipV="1">
            <a:off x="3544888" y="5538788"/>
            <a:ext cx="2149475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2" name="Text Box 161"/>
          <p:cNvSpPr txBox="1">
            <a:spLocks noChangeArrowheads="1"/>
          </p:cNvSpPr>
          <p:nvPr/>
        </p:nvSpPr>
        <p:spPr bwMode="auto">
          <a:xfrm>
            <a:off x="6024563" y="256857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11</a:t>
            </a:r>
          </a:p>
        </p:txBody>
      </p:sp>
      <p:sp>
        <p:nvSpPr>
          <p:cNvPr id="10283" name="Rectangle 162"/>
          <p:cNvSpPr>
            <a:spLocks noChangeArrowheads="1"/>
          </p:cNvSpPr>
          <p:nvPr/>
        </p:nvSpPr>
        <p:spPr bwMode="black">
          <a:xfrm>
            <a:off x="6484938" y="2540000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84" name="Text Box 163"/>
          <p:cNvSpPr txBox="1">
            <a:spLocks noChangeArrowheads="1"/>
          </p:cNvSpPr>
          <p:nvPr/>
        </p:nvSpPr>
        <p:spPr bwMode="auto">
          <a:xfrm>
            <a:off x="6024563" y="309245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10</a:t>
            </a:r>
          </a:p>
        </p:txBody>
      </p:sp>
      <p:sp>
        <p:nvSpPr>
          <p:cNvPr id="22692" name="Rectangle 164"/>
          <p:cNvSpPr>
            <a:spLocks noChangeArrowheads="1"/>
          </p:cNvSpPr>
          <p:nvPr/>
        </p:nvSpPr>
        <p:spPr bwMode="black">
          <a:xfrm>
            <a:off x="6484938" y="3063875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86" name="Text Box 165"/>
          <p:cNvSpPr txBox="1">
            <a:spLocks noChangeArrowheads="1"/>
          </p:cNvSpPr>
          <p:nvPr/>
        </p:nvSpPr>
        <p:spPr bwMode="auto">
          <a:xfrm>
            <a:off x="6024563" y="38195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06</a:t>
            </a:r>
          </a:p>
        </p:txBody>
      </p:sp>
      <p:sp>
        <p:nvSpPr>
          <p:cNvPr id="22694" name="Rectangle 166"/>
          <p:cNvSpPr>
            <a:spLocks noChangeArrowheads="1"/>
          </p:cNvSpPr>
          <p:nvPr/>
        </p:nvSpPr>
        <p:spPr bwMode="black">
          <a:xfrm>
            <a:off x="6484938" y="3790950"/>
            <a:ext cx="1595437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  <a:p>
            <a:pPr>
              <a:buFontTx/>
              <a:buChar char="•"/>
              <a:defRPr/>
            </a:pPr>
            <a:r>
              <a:rPr lang="en-US" altLang="zh-CN" sz="140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</p:txBody>
      </p:sp>
      <p:sp>
        <p:nvSpPr>
          <p:cNvPr id="10288" name="Text Box 167"/>
          <p:cNvSpPr txBox="1">
            <a:spLocks noChangeArrowheads="1"/>
          </p:cNvSpPr>
          <p:nvPr/>
        </p:nvSpPr>
        <p:spPr bwMode="auto">
          <a:xfrm>
            <a:off x="6024563" y="4530725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05</a:t>
            </a:r>
          </a:p>
        </p:txBody>
      </p:sp>
      <p:sp>
        <p:nvSpPr>
          <p:cNvPr id="10289" name="Rectangle 168"/>
          <p:cNvSpPr>
            <a:spLocks noChangeArrowheads="1"/>
          </p:cNvSpPr>
          <p:nvPr/>
        </p:nvSpPr>
        <p:spPr bwMode="black">
          <a:xfrm>
            <a:off x="6484938" y="4500563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90" name="Text Box 169"/>
          <p:cNvSpPr txBox="1">
            <a:spLocks noChangeArrowheads="1"/>
          </p:cNvSpPr>
          <p:nvPr/>
        </p:nvSpPr>
        <p:spPr bwMode="auto">
          <a:xfrm>
            <a:off x="6024563" y="5060950"/>
            <a:ext cx="449262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03</a:t>
            </a:r>
          </a:p>
        </p:txBody>
      </p:sp>
      <p:sp>
        <p:nvSpPr>
          <p:cNvPr id="10291" name="Rectangle 170"/>
          <p:cNvSpPr>
            <a:spLocks noChangeArrowheads="1"/>
          </p:cNvSpPr>
          <p:nvPr/>
        </p:nvSpPr>
        <p:spPr bwMode="black">
          <a:xfrm>
            <a:off x="6484938" y="5051425"/>
            <a:ext cx="15954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92" name="Text Box 171"/>
          <p:cNvSpPr txBox="1">
            <a:spLocks noChangeArrowheads="1"/>
          </p:cNvSpPr>
          <p:nvPr/>
        </p:nvSpPr>
        <p:spPr bwMode="auto">
          <a:xfrm>
            <a:off x="6024563" y="5602288"/>
            <a:ext cx="449262" cy="449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b="1">
                <a:solidFill>
                  <a:schemeClr val="folHlink"/>
                </a:solidFill>
                <a:ea typeface="宋体" charset="-122"/>
                <a:cs typeface="Arial" charset="0"/>
              </a:rPr>
              <a:t>01</a:t>
            </a:r>
          </a:p>
        </p:txBody>
      </p:sp>
      <p:sp>
        <p:nvSpPr>
          <p:cNvPr id="10293" name="Rectangle 172"/>
          <p:cNvSpPr>
            <a:spLocks noChangeArrowheads="1"/>
          </p:cNvSpPr>
          <p:nvPr/>
        </p:nvSpPr>
        <p:spPr bwMode="black">
          <a:xfrm>
            <a:off x="6477000" y="5599113"/>
            <a:ext cx="15954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zh-CN" altLang="en-US" sz="1400">
                <a:solidFill>
                  <a:srgbClr val="080808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Your text in here</a:t>
            </a:r>
          </a:p>
          <a:p>
            <a:pPr>
              <a:buFontTx/>
              <a:buChar char="•"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 Your text in here</a:t>
            </a:r>
          </a:p>
        </p:txBody>
      </p:sp>
      <p:sp>
        <p:nvSpPr>
          <p:cNvPr id="10294" name="Line 173"/>
          <p:cNvSpPr>
            <a:spLocks noChangeShapeType="1"/>
          </p:cNvSpPr>
          <p:nvPr/>
        </p:nvSpPr>
        <p:spPr bwMode="auto">
          <a:xfrm flipV="1">
            <a:off x="6081713" y="3024188"/>
            <a:ext cx="2147887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5" name="Line 174"/>
          <p:cNvSpPr>
            <a:spLocks noChangeShapeType="1"/>
          </p:cNvSpPr>
          <p:nvPr/>
        </p:nvSpPr>
        <p:spPr bwMode="auto">
          <a:xfrm flipV="1">
            <a:off x="6081713" y="3748088"/>
            <a:ext cx="2147887" cy="14287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6" name="Line 175"/>
          <p:cNvSpPr>
            <a:spLocks noChangeShapeType="1"/>
          </p:cNvSpPr>
          <p:nvPr/>
        </p:nvSpPr>
        <p:spPr bwMode="auto">
          <a:xfrm flipV="1">
            <a:off x="6081713" y="4459288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7" name="Line 176"/>
          <p:cNvSpPr>
            <a:spLocks noChangeShapeType="1"/>
          </p:cNvSpPr>
          <p:nvPr/>
        </p:nvSpPr>
        <p:spPr bwMode="auto">
          <a:xfrm flipV="1">
            <a:off x="6081713" y="4991100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98" name="Line 177"/>
          <p:cNvSpPr>
            <a:spLocks noChangeShapeType="1"/>
          </p:cNvSpPr>
          <p:nvPr/>
        </p:nvSpPr>
        <p:spPr bwMode="auto">
          <a:xfrm flipV="1">
            <a:off x="6081713" y="5538788"/>
            <a:ext cx="2147887" cy="12700"/>
          </a:xfrm>
          <a:prstGeom prst="line">
            <a:avLst/>
          </a:prstGeom>
          <a:noFill/>
          <a:ln w="9525">
            <a:solidFill>
              <a:srgbClr val="B2B2B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9" name="Group 178"/>
          <p:cNvGrpSpPr>
            <a:grpSpLocks/>
          </p:cNvGrpSpPr>
          <p:nvPr/>
        </p:nvGrpSpPr>
        <p:grpSpPr bwMode="auto">
          <a:xfrm>
            <a:off x="3429000" y="2406650"/>
            <a:ext cx="2387600" cy="3765550"/>
            <a:chOff x="2046" y="1316"/>
            <a:chExt cx="1673" cy="2637"/>
          </a:xfrm>
        </p:grpSpPr>
        <p:sp>
          <p:nvSpPr>
            <p:cNvPr id="10309" name="Rectangle 179"/>
            <p:cNvSpPr>
              <a:spLocks noChangeArrowheads="1"/>
            </p:cNvSpPr>
            <p:nvPr/>
          </p:nvSpPr>
          <p:spPr bwMode="gray">
            <a:xfrm>
              <a:off x="2046" y="3908"/>
              <a:ext cx="1673" cy="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310" name="Line 180"/>
            <p:cNvSpPr>
              <a:spLocks noChangeShapeType="1"/>
            </p:cNvSpPr>
            <p:nvPr/>
          </p:nvSpPr>
          <p:spPr bwMode="gray">
            <a:xfrm>
              <a:off x="204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00" name="Group 181"/>
          <p:cNvGrpSpPr>
            <a:grpSpLocks/>
          </p:cNvGrpSpPr>
          <p:nvPr/>
        </p:nvGrpSpPr>
        <p:grpSpPr bwMode="auto">
          <a:xfrm>
            <a:off x="5954713" y="2406650"/>
            <a:ext cx="2389187" cy="3765550"/>
            <a:chOff x="3816" y="1316"/>
            <a:chExt cx="1673" cy="2637"/>
          </a:xfrm>
        </p:grpSpPr>
        <p:sp>
          <p:nvSpPr>
            <p:cNvPr id="10307" name="Rectangle 182"/>
            <p:cNvSpPr>
              <a:spLocks noChangeArrowheads="1"/>
            </p:cNvSpPr>
            <p:nvPr/>
          </p:nvSpPr>
          <p:spPr bwMode="gray">
            <a:xfrm>
              <a:off x="3816" y="3908"/>
              <a:ext cx="1673" cy="4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charset="-122"/>
              </a:endParaRPr>
            </a:p>
          </p:txBody>
        </p:sp>
        <p:sp>
          <p:nvSpPr>
            <p:cNvPr id="10308" name="Line 183"/>
            <p:cNvSpPr>
              <a:spLocks noChangeShapeType="1"/>
            </p:cNvSpPr>
            <p:nvPr/>
          </p:nvSpPr>
          <p:spPr bwMode="gray">
            <a:xfrm>
              <a:off x="3816" y="1316"/>
              <a:ext cx="0" cy="2633"/>
            </a:xfrm>
            <a:prstGeom prst="line">
              <a:avLst/>
            </a:prstGeom>
            <a:noFill/>
            <a:ln w="9525">
              <a:solidFill>
                <a:srgbClr val="B2B2B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712" name="Rectangle 184"/>
          <p:cNvSpPr>
            <a:spLocks noChangeArrowheads="1"/>
          </p:cNvSpPr>
          <p:nvPr/>
        </p:nvSpPr>
        <p:spPr bwMode="white">
          <a:xfrm>
            <a:off x="963613" y="191928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2006</a:t>
            </a:r>
          </a:p>
        </p:txBody>
      </p:sp>
      <p:sp>
        <p:nvSpPr>
          <p:cNvPr id="22713" name="Rectangle 185"/>
          <p:cNvSpPr>
            <a:spLocks noChangeArrowheads="1"/>
          </p:cNvSpPr>
          <p:nvPr/>
        </p:nvSpPr>
        <p:spPr bwMode="white">
          <a:xfrm>
            <a:off x="3455988" y="191928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2007</a:t>
            </a:r>
          </a:p>
        </p:txBody>
      </p:sp>
      <p:sp>
        <p:nvSpPr>
          <p:cNvPr id="22714" name="Rectangle 186"/>
          <p:cNvSpPr>
            <a:spLocks noChangeArrowheads="1"/>
          </p:cNvSpPr>
          <p:nvPr/>
        </p:nvSpPr>
        <p:spPr bwMode="white">
          <a:xfrm>
            <a:off x="5989638" y="1919288"/>
            <a:ext cx="86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400" b="1">
                <a:solidFill>
                  <a:srgbClr val="FE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宋体" charset="-122"/>
                <a:cs typeface="Arial" charset="0"/>
              </a:rPr>
              <a:t>2008</a:t>
            </a:r>
          </a:p>
        </p:txBody>
      </p:sp>
      <p:sp>
        <p:nvSpPr>
          <p:cNvPr id="10304" name="Rectangle 187"/>
          <p:cNvSpPr>
            <a:spLocks noChangeArrowheads="1"/>
          </p:cNvSpPr>
          <p:nvPr/>
        </p:nvSpPr>
        <p:spPr bwMode="white">
          <a:xfrm>
            <a:off x="1746250" y="198278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i="1">
                <a:solidFill>
                  <a:srgbClr val="FE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0305" name="Rectangle 188"/>
          <p:cNvSpPr>
            <a:spLocks noChangeArrowheads="1"/>
          </p:cNvSpPr>
          <p:nvPr/>
        </p:nvSpPr>
        <p:spPr bwMode="white">
          <a:xfrm>
            <a:off x="4246563" y="198278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i="1">
                <a:solidFill>
                  <a:srgbClr val="FE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  <p:sp>
        <p:nvSpPr>
          <p:cNvPr id="10306" name="Rectangle 189"/>
          <p:cNvSpPr>
            <a:spLocks noChangeArrowheads="1"/>
          </p:cNvSpPr>
          <p:nvPr/>
        </p:nvSpPr>
        <p:spPr bwMode="white">
          <a:xfrm>
            <a:off x="6780213" y="1982788"/>
            <a:ext cx="1466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b="1" i="1">
                <a:solidFill>
                  <a:srgbClr val="FEFFFF"/>
                </a:solidFill>
                <a:ea typeface="宋体" charset="-122"/>
                <a:cs typeface="Arial" charset="0"/>
              </a:rPr>
              <a:t>Text in 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ea typeface="宋体" charset="-122"/>
              </a:rPr>
              <a:t>Click to edit title style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gray">
          <a:xfrm rot="-3154669">
            <a:off x="2736851" y="3986212"/>
            <a:ext cx="1655762" cy="595313"/>
          </a:xfrm>
          <a:prstGeom prst="rightArrow">
            <a:avLst>
              <a:gd name="adj1" fmla="val 49380"/>
              <a:gd name="adj2" fmla="val 68709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gray">
          <a:xfrm rot="3096833">
            <a:off x="4549775" y="3767138"/>
            <a:ext cx="1508125" cy="615950"/>
          </a:xfrm>
          <a:prstGeom prst="rightArrow">
            <a:avLst>
              <a:gd name="adj1" fmla="val 49380"/>
              <a:gd name="adj2" fmla="val 60486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gray">
          <a:xfrm rot="10800000">
            <a:off x="3770313" y="5016500"/>
            <a:ext cx="1597025" cy="595313"/>
          </a:xfrm>
          <a:prstGeom prst="rightArrow">
            <a:avLst>
              <a:gd name="adj1" fmla="val 49380"/>
              <a:gd name="adj2" fmla="val 66272"/>
            </a:avLst>
          </a:prstGeom>
          <a:gradFill rotWithShape="1">
            <a:gsLst>
              <a:gs pos="0">
                <a:srgbClr val="FFFFFF">
                  <a:alpha val="0"/>
                </a:srgbClr>
              </a:gs>
              <a:gs pos="100000">
                <a:srgbClr val="C0C0C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pPr algn="ctr" eaLnBrk="0" hangingPunct="0"/>
            <a:endParaRPr lang="zh-CN" altLang="en-US">
              <a:ea typeface="宋体" charset="-122"/>
              <a:cs typeface="Arial" charset="0"/>
            </a:endParaRP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81000" y="3632200"/>
            <a:ext cx="289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Contents of the product, and please fill it out.</a:t>
            </a:r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3848100" y="2379663"/>
            <a:ext cx="1289050" cy="1317625"/>
            <a:chOff x="1851" y="624"/>
            <a:chExt cx="812" cy="830"/>
          </a:xfrm>
        </p:grpSpPr>
        <p:sp>
          <p:nvSpPr>
            <p:cNvPr id="11284" name="Oval 8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accent1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pic>
          <p:nvPicPr>
            <p:cNvPr id="11285" name="Picture 9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2" name="Rectangle 10"/>
          <p:cNvSpPr>
            <a:spLocks noChangeArrowheads="1"/>
          </p:cNvSpPr>
          <p:nvPr/>
        </p:nvSpPr>
        <p:spPr bwMode="gray">
          <a:xfrm>
            <a:off x="3884613" y="28924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  <a:cs typeface="Arial" charset="0"/>
              </a:rPr>
              <a:t>necessity</a:t>
            </a:r>
          </a:p>
        </p:txBody>
      </p:sp>
      <p:grpSp>
        <p:nvGrpSpPr>
          <p:cNvPr id="11273" name="Group 11"/>
          <p:cNvGrpSpPr>
            <a:grpSpLocks/>
          </p:cNvGrpSpPr>
          <p:nvPr/>
        </p:nvGrpSpPr>
        <p:grpSpPr bwMode="auto">
          <a:xfrm>
            <a:off x="5300663" y="4641850"/>
            <a:ext cx="1289050" cy="1317625"/>
            <a:chOff x="1851" y="624"/>
            <a:chExt cx="812" cy="830"/>
          </a:xfrm>
        </p:grpSpPr>
        <p:sp>
          <p:nvSpPr>
            <p:cNvPr id="11282" name="Oval 12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accent2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pic>
          <p:nvPicPr>
            <p:cNvPr id="11283" name="Picture 13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4" name="Rectangle 14"/>
          <p:cNvSpPr>
            <a:spLocks noChangeArrowheads="1"/>
          </p:cNvSpPr>
          <p:nvPr/>
        </p:nvSpPr>
        <p:spPr bwMode="gray">
          <a:xfrm>
            <a:off x="5337175" y="5154613"/>
            <a:ext cx="122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  <a:cs typeface="Arial" charset="0"/>
              </a:rPr>
              <a:t>necessity</a:t>
            </a:r>
          </a:p>
        </p:txBody>
      </p:sp>
      <p:grpSp>
        <p:nvGrpSpPr>
          <p:cNvPr id="11275" name="Group 15"/>
          <p:cNvGrpSpPr>
            <a:grpSpLocks/>
          </p:cNvGrpSpPr>
          <p:nvPr/>
        </p:nvGrpSpPr>
        <p:grpSpPr bwMode="auto">
          <a:xfrm>
            <a:off x="2438400" y="4641850"/>
            <a:ext cx="1289050" cy="1317625"/>
            <a:chOff x="1851" y="624"/>
            <a:chExt cx="812" cy="830"/>
          </a:xfrm>
        </p:grpSpPr>
        <p:sp>
          <p:nvSpPr>
            <p:cNvPr id="11280" name="Oval 16"/>
            <p:cNvSpPr>
              <a:spLocks noChangeArrowheads="1"/>
            </p:cNvSpPr>
            <p:nvPr/>
          </p:nvSpPr>
          <p:spPr bwMode="gray">
            <a:xfrm>
              <a:off x="1851" y="652"/>
              <a:ext cx="812" cy="802"/>
            </a:xfrm>
            <a:prstGeom prst="ellipse">
              <a:avLst/>
            </a:prstGeom>
            <a:solidFill>
              <a:schemeClr val="hlink"/>
            </a:solidFill>
            <a:ln w="63500" algn="ctr">
              <a:solidFill>
                <a:srgbClr val="DDDDDD">
                  <a:alpha val="70195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>
                <a:ea typeface="宋体" charset="-122"/>
                <a:cs typeface="Arial" charset="0"/>
              </a:endParaRPr>
            </a:p>
          </p:txBody>
        </p:sp>
        <p:pic>
          <p:nvPicPr>
            <p:cNvPr id="11281" name="Picture 17" descr="cir_lighteffect0"/>
            <p:cNvPicPr>
              <a:picLocks noChangeAspect="1" noChangeArrowheads="1"/>
            </p:cNvPicPr>
            <p:nvPr/>
          </p:nvPicPr>
          <p:blipFill>
            <a:blip r:embed="rId2">
              <a:lum bright="18000" contrast="-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0" y="624"/>
              <a:ext cx="670" cy="6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276" name="Rectangle 18"/>
          <p:cNvSpPr>
            <a:spLocks noChangeArrowheads="1"/>
          </p:cNvSpPr>
          <p:nvPr/>
        </p:nvSpPr>
        <p:spPr bwMode="gray">
          <a:xfrm>
            <a:off x="2474913" y="5154613"/>
            <a:ext cx="1225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>
                <a:solidFill>
                  <a:srgbClr val="F8F8F8"/>
                </a:solidFill>
                <a:ea typeface="宋体" charset="-122"/>
                <a:cs typeface="Arial" charset="0"/>
              </a:rPr>
              <a:t>necessity</a:t>
            </a:r>
          </a:p>
        </p:txBody>
      </p:sp>
      <p:sp>
        <p:nvSpPr>
          <p:cNvPr id="11277" name="Rectangle 19"/>
          <p:cNvSpPr>
            <a:spLocks noChangeArrowheads="1"/>
          </p:cNvSpPr>
          <p:nvPr/>
        </p:nvSpPr>
        <p:spPr bwMode="auto">
          <a:xfrm>
            <a:off x="5846763" y="3546475"/>
            <a:ext cx="268763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Contents of the product, and please fill it out.</a:t>
            </a:r>
          </a:p>
        </p:txBody>
      </p:sp>
      <p:sp>
        <p:nvSpPr>
          <p:cNvPr id="11278" name="Rectangle 20"/>
          <p:cNvSpPr>
            <a:spLocks noChangeArrowheads="1"/>
          </p:cNvSpPr>
          <p:nvPr/>
        </p:nvSpPr>
        <p:spPr bwMode="auto">
          <a:xfrm>
            <a:off x="3060700" y="6051550"/>
            <a:ext cx="2895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Clr>
                <a:schemeClr val="folHlink"/>
              </a:buClr>
              <a:buFont typeface="Wingdings" pitchFamily="2" charset="2"/>
              <a:buNone/>
            </a:pPr>
            <a:r>
              <a:rPr lang="en-US" altLang="zh-CN" sz="1400">
                <a:solidFill>
                  <a:srgbClr val="080808"/>
                </a:solidFill>
                <a:ea typeface="宋体" charset="-122"/>
                <a:cs typeface="Arial" charset="0"/>
              </a:rPr>
              <a:t>Contents of the product, and please fill it out.</a:t>
            </a:r>
          </a:p>
        </p:txBody>
      </p:sp>
      <p:sp>
        <p:nvSpPr>
          <p:cNvPr id="11279" name="Rectangle 21"/>
          <p:cNvSpPr>
            <a:spLocks noChangeArrowheads="1"/>
          </p:cNvSpPr>
          <p:nvPr/>
        </p:nvSpPr>
        <p:spPr bwMode="gray">
          <a:xfrm>
            <a:off x="587375" y="1600200"/>
            <a:ext cx="84042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lnSpc>
                <a:spcPct val="110000"/>
              </a:lnSpc>
              <a:buFontTx/>
              <a:buChar char="•"/>
            </a:pPr>
            <a:r>
              <a:rPr lang="zh-CN" altLang="en-US" sz="2000" b="1">
                <a:solidFill>
                  <a:schemeClr val="folHlink"/>
                </a:solidFill>
                <a:ea typeface="宋体" charset="-122"/>
                <a:cs typeface="Arial" charset="0"/>
              </a:rPr>
              <a:t> </a:t>
            </a:r>
            <a:r>
              <a:rPr lang="en-US" altLang="zh-CN" sz="2000" b="1">
                <a:solidFill>
                  <a:schemeClr val="folHlink"/>
                </a:solidFill>
                <a:ea typeface="宋体" charset="-122"/>
                <a:cs typeface="Arial" charset="0"/>
              </a:rPr>
              <a:t>Contents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ThemeGallery</a:t>
            </a:r>
            <a:r>
              <a:rPr lang="en-US" altLang="zh-CN" sz="1600" b="1">
                <a:solidFill>
                  <a:srgbClr val="080808"/>
                </a:solidFill>
                <a:ea typeface="宋体" charset="-122"/>
                <a:cs typeface="Arial" charset="0"/>
              </a:rPr>
              <a:t>  </a:t>
            </a:r>
            <a:r>
              <a:rPr lang="en-US" altLang="zh-CN" sz="1600">
                <a:solidFill>
                  <a:srgbClr val="080808"/>
                </a:solidFill>
                <a:ea typeface="宋体" charset="-122"/>
                <a:cs typeface="Arial" charset="0"/>
              </a:rPr>
              <a:t>is a Design Digital Content &amp; Contents mall developed by Guild Design Inc.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中国古典书法PPT模板">
  <a:themeElements>
    <a:clrScheme name="中国古典书法PPT模板 3">
      <a:dk1>
        <a:srgbClr val="B2B9AF"/>
      </a:dk1>
      <a:lt1>
        <a:srgbClr val="D1D7C7"/>
      </a:lt1>
      <a:dk2>
        <a:srgbClr val="4F506D"/>
      </a:dk2>
      <a:lt2>
        <a:srgbClr val="333333"/>
      </a:lt2>
      <a:accent1>
        <a:srgbClr val="8C9484"/>
      </a:accent1>
      <a:accent2>
        <a:srgbClr val="A56F73"/>
      </a:accent2>
      <a:accent3>
        <a:srgbClr val="E5E8E0"/>
      </a:accent3>
      <a:accent4>
        <a:srgbClr val="979E95"/>
      </a:accent4>
      <a:accent5>
        <a:srgbClr val="C5C8C2"/>
      </a:accent5>
      <a:accent6>
        <a:srgbClr val="956468"/>
      </a:accent6>
      <a:hlink>
        <a:srgbClr val="6B7FAD"/>
      </a:hlink>
      <a:folHlink>
        <a:srgbClr val="A18363"/>
      </a:folHlink>
    </a:clrScheme>
    <a:fontScheme name="中国古典书法PPT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国古典书法PPT模板 1">
        <a:dk1>
          <a:srgbClr val="BCB5AC"/>
        </a:dk1>
        <a:lt1>
          <a:srgbClr val="D9D3C5"/>
        </a:lt1>
        <a:dk2>
          <a:srgbClr val="537568"/>
        </a:dk2>
        <a:lt2>
          <a:srgbClr val="333333"/>
        </a:lt2>
        <a:accent1>
          <a:srgbClr val="9A9180"/>
        </a:accent1>
        <a:accent2>
          <a:srgbClr val="7573A1"/>
        </a:accent2>
        <a:accent3>
          <a:srgbClr val="E9E6DF"/>
        </a:accent3>
        <a:accent4>
          <a:srgbClr val="A09A92"/>
        </a:accent4>
        <a:accent5>
          <a:srgbClr val="CAC7C0"/>
        </a:accent5>
        <a:accent6>
          <a:srgbClr val="696891"/>
        </a:accent6>
        <a:hlink>
          <a:srgbClr val="AD6B83"/>
        </a:hlink>
        <a:folHlink>
          <a:srgbClr val="699F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古典书法PPT模板 2">
        <a:dk1>
          <a:srgbClr val="ACB4BC"/>
        </a:dk1>
        <a:lt1>
          <a:srgbClr val="C5CFD9"/>
        </a:lt1>
        <a:dk2>
          <a:srgbClr val="674553"/>
        </a:dk2>
        <a:lt2>
          <a:srgbClr val="333333"/>
        </a:lt2>
        <a:accent1>
          <a:srgbClr val="778EA1"/>
        </a:accent1>
        <a:accent2>
          <a:srgbClr val="A68A6E"/>
        </a:accent2>
        <a:accent3>
          <a:srgbClr val="DFE4E9"/>
        </a:accent3>
        <a:accent4>
          <a:srgbClr val="9299A0"/>
        </a:accent4>
        <a:accent5>
          <a:srgbClr val="BDC6CD"/>
        </a:accent5>
        <a:accent6>
          <a:srgbClr val="967D63"/>
        </a:accent6>
        <a:hlink>
          <a:srgbClr val="6AAE92"/>
        </a:hlink>
        <a:folHlink>
          <a:srgbClr val="AE7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古典书法PPT模板 3">
        <a:dk1>
          <a:srgbClr val="B2B9AF"/>
        </a:dk1>
        <a:lt1>
          <a:srgbClr val="D1D7C7"/>
        </a:lt1>
        <a:dk2>
          <a:srgbClr val="4F506D"/>
        </a:dk2>
        <a:lt2>
          <a:srgbClr val="333333"/>
        </a:lt2>
        <a:accent1>
          <a:srgbClr val="8C9484"/>
        </a:accent1>
        <a:accent2>
          <a:srgbClr val="A56F73"/>
        </a:accent2>
        <a:accent3>
          <a:srgbClr val="E5E8E0"/>
        </a:accent3>
        <a:accent4>
          <a:srgbClr val="979E95"/>
        </a:accent4>
        <a:accent5>
          <a:srgbClr val="C5C8C2"/>
        </a:accent5>
        <a:accent6>
          <a:srgbClr val="956468"/>
        </a:accent6>
        <a:hlink>
          <a:srgbClr val="6B7FAD"/>
        </a:hlink>
        <a:folHlink>
          <a:srgbClr val="A183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中国古典书法PPT模板</Template>
  <TotalTime>17</TotalTime>
  <Words>968</Words>
  <Application>Microsoft Office PowerPoint</Application>
  <PresentationFormat>全屏显示(4:3)</PresentationFormat>
  <Paragraphs>206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中国古典书法PPT模板</vt:lpstr>
      <vt:lpstr>ThemeGallery PowerTemplate</vt:lpstr>
      <vt:lpstr>Contents</vt:lpstr>
      <vt:lpstr>Hot Tip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Click to edit title style</vt:lpstr>
      <vt:lpstr>Thank You!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6</cp:revision>
  <dcterms:created xsi:type="dcterms:W3CDTF">2008-07-04T05:16:29Z</dcterms:created>
  <dcterms:modified xsi:type="dcterms:W3CDTF">2016-08-22T04:02:47Z</dcterms:modified>
  <cp:category>PPTS</cp:category>
</cp:coreProperties>
</file>