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sldIdLst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DDDDDD"/>
    <a:srgbClr val="006600"/>
    <a:srgbClr val="00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88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86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88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48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067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488669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417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2397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548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0399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21345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5676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8800295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792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1892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866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605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194314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6945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9500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29706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6919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406015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861283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2081063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9428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743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32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093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460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799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68849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94473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7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6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图片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65913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0" descr="图片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315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7" descr="图片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5724525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 descr="图片6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25908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11" descr="图片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25908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12" descr="图片4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2162175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Oval 15"/>
          <p:cNvSpPr>
            <a:spLocks noChangeArrowheads="1"/>
          </p:cNvSpPr>
          <p:nvPr userDrawn="1"/>
        </p:nvSpPr>
        <p:spPr bwMode="auto">
          <a:xfrm>
            <a:off x="2286000" y="838200"/>
            <a:ext cx="6248400" cy="52578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图片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65913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图片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3150" cy="687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图片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25"/>
            <a:ext cx="5724525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009650" y="457200"/>
            <a:ext cx="12001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6600" dirty="0">
                <a:solidFill>
                  <a:schemeClr val="accent1">
                    <a:lumMod val="25000"/>
                  </a:schemeClr>
                </a:solidFill>
                <a:latin typeface="华文隶书" pitchFamily="2" charset="-122"/>
                <a:ea typeface="华文隶书" pitchFamily="2" charset="-122"/>
              </a:rPr>
              <a:t>蝶谷幽兰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304800" y="0"/>
            <a:ext cx="793750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4000">
                <a:solidFill>
                  <a:srgbClr val="009900"/>
                </a:solidFill>
                <a:ea typeface="楷体_GB2312" pitchFamily="49" charset="-122"/>
              </a:rPr>
              <a:t>模板使用说明：</a:t>
            </a: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3429000" y="1371600"/>
            <a:ext cx="4419600" cy="412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配色方案修改：</a:t>
            </a:r>
          </a:p>
          <a:p>
            <a:pPr eaLnBrk="1" hangingPunct="1"/>
            <a:endParaRPr lang="zh-CN" altLang="en-US" sz="1600" b="1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zh-CN" sz="1600">
                <a:solidFill>
                  <a:srgbClr val="006600"/>
                </a:solidFill>
                <a:ea typeface="楷体_GB2312" pitchFamily="49" charset="-122"/>
              </a:rPr>
              <a:t>·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配色方案在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格式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幻灯片设计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配色方案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编辑配色方案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下调整。</a:t>
            </a:r>
          </a:p>
          <a:p>
            <a:pPr eaLnBrk="1" hangingPunct="1"/>
            <a:endParaRPr lang="zh-CN" altLang="en-US" sz="1600" b="1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en-US" sz="1600" b="1">
                <a:solidFill>
                  <a:srgbClr val="006600"/>
                </a:solidFill>
                <a:ea typeface="楷体_GB2312" pitchFamily="49" charset="-122"/>
              </a:rPr>
              <a:t>·</a:t>
            </a:r>
            <a:r>
              <a:rPr lang="en-US" altLang="zh-CN" sz="1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LOGO</a:t>
            </a:r>
            <a:r>
              <a:rPr lang="zh-CN" altLang="en-US" sz="1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的添加：</a:t>
            </a:r>
          </a:p>
          <a:p>
            <a:pPr eaLnBrk="1" hangingPunct="1"/>
            <a:endParaRPr lang="zh-CN" altLang="en-US" sz="1600" b="1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en-US" sz="1600">
                <a:solidFill>
                  <a:srgbClr val="006600"/>
                </a:solidFill>
                <a:ea typeface="楷体_GB2312" pitchFamily="49" charset="-122"/>
              </a:rPr>
              <a:t>·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Logo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添加修改在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视图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母版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幻灯片母版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下调整。直接选择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logo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图片删除或修改。</a:t>
            </a:r>
          </a:p>
          <a:p>
            <a:pPr eaLnBrk="1" hangingPunct="1"/>
            <a:endParaRPr lang="zh-CN" altLang="en-US" sz="1600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zh-CN" sz="1600" b="1">
                <a:solidFill>
                  <a:srgbClr val="006600"/>
                </a:solidFill>
                <a:ea typeface="楷体_GB2312" pitchFamily="49" charset="-122"/>
              </a:rPr>
              <a:t>·</a:t>
            </a:r>
            <a:r>
              <a:rPr lang="zh-CN" altLang="en-US" sz="1600" b="1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字体格式的设置：</a:t>
            </a:r>
          </a:p>
          <a:p>
            <a:pPr eaLnBrk="1" hangingPunct="1"/>
            <a:endParaRPr lang="zh-CN" altLang="en-US" sz="1600" b="1">
              <a:solidFill>
                <a:srgbClr val="006600"/>
              </a:solidFill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zh-CN" sz="1600">
                <a:solidFill>
                  <a:srgbClr val="006600"/>
                </a:solidFill>
                <a:ea typeface="楷体_GB2312" pitchFamily="49" charset="-122"/>
              </a:rPr>
              <a:t>·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括标题和文本格式的设置在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视图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母版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幻灯片母版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】</a:t>
            </a:r>
            <a:r>
              <a:rPr lang="zh-CN" altLang="en-US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下调整</a:t>
            </a:r>
            <a:r>
              <a:rPr lang="en-US" altLang="zh-CN" sz="1600">
                <a:solidFill>
                  <a:srgbClr val="0066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en-US" altLang="zh-CN" sz="16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4" name="Text Box 8"/>
          <p:cNvSpPr txBox="1">
            <a:spLocks noChangeArrowheads="1"/>
          </p:cNvSpPr>
          <p:nvPr/>
        </p:nvSpPr>
        <p:spPr bwMode="auto">
          <a:xfrm>
            <a:off x="7543800" y="6324600"/>
            <a:ext cx="1600200" cy="5191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chemeClr val="bg1"/>
                </a:solidFill>
                <a:latin typeface="楷体_GB2312" pitchFamily="49" charset="-122"/>
                <a:ea typeface="楷体_GB2312" pitchFamily="49" charset="-122"/>
              </a:rPr>
              <a:t>LOGO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5"/>
          <p:cNvSpPr>
            <a:spLocks noChangeArrowheads="1" noChangeShapeType="1" noTextEdit="1"/>
          </p:cNvSpPr>
          <p:nvPr/>
        </p:nvSpPr>
        <p:spPr bwMode="auto">
          <a:xfrm>
            <a:off x="228600" y="2667000"/>
            <a:ext cx="44577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1">
                  <a:gsLst>
                    <a:gs pos="0">
                      <a:srgbClr val="009900"/>
                    </a:gs>
                    <a:gs pos="100000">
                      <a:srgbClr val="0066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宋体"/>
                <a:ea typeface="宋体"/>
              </a:rPr>
              <a:t>感 谢 您 的 关 注！</a:t>
            </a:r>
          </a:p>
        </p:txBody>
      </p:sp>
      <p:sp>
        <p:nvSpPr>
          <p:cNvPr id="6147" name="WordArt 6"/>
          <p:cNvSpPr>
            <a:spLocks noChangeArrowheads="1" noChangeShapeType="1" noTextEdit="1"/>
          </p:cNvSpPr>
          <p:nvPr/>
        </p:nvSpPr>
        <p:spPr bwMode="auto">
          <a:xfrm flipV="1">
            <a:off x="228600" y="3276600"/>
            <a:ext cx="44577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rgbClr val="DDDDDD">
                        <a:alpha val="39998"/>
                      </a:srgbClr>
                    </a:gs>
                  </a:gsLst>
                  <a:path path="rect">
                    <a:fillToRect l="100000" b="100000"/>
                  </a:path>
                </a:gradFill>
                <a:latin typeface="宋体"/>
                <a:ea typeface="宋体"/>
              </a:rPr>
              <a:t>感 谢 您 的 关 注！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102</Words>
  <Application>Microsoft Office PowerPoint</Application>
  <PresentationFormat>全屏显示(4:3)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默认设计模板</vt:lpstr>
      <vt:lpstr>自定义设计方案</vt:lpstr>
      <vt:lpstr>1_默认设计模板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6</cp:revision>
  <cp:lastPrinted>1601-01-01T00:00:00Z</cp:lastPrinted>
  <dcterms:created xsi:type="dcterms:W3CDTF">1601-01-01T00:00:00Z</dcterms:created>
  <dcterms:modified xsi:type="dcterms:W3CDTF">2016-08-22T04:02:46Z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