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</p:sldMasterIdLst>
  <p:sldIdLst>
    <p:sldId id="256" r:id="rId5"/>
    <p:sldId id="257" r:id="rId6"/>
    <p:sldId id="258" r:id="rId7"/>
    <p:sldId id="259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93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17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978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657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327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64084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62000" y="1524000"/>
            <a:ext cx="3733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733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7825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3317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70466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24595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0821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6919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5734551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116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61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61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7450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196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064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016752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2878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8404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68158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1938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310658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637666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666712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9190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58100" y="1600200"/>
            <a:ext cx="2400300" cy="45259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0485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3198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5825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12303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009395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7942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6440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51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7552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32999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53834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774056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6018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329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84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466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6374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70685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8368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5.emf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hyperlink" Target="http://www.nordridesign.cn/index.php" TargetMode="Externa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模板使用说明 </a:t>
            </a:r>
            <a:r>
              <a:rPr lang="en-US" altLang="zh-CN" smtClean="0"/>
              <a:t>: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524000"/>
            <a:ext cx="76200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配色方案修改：</a:t>
            </a:r>
          </a:p>
          <a:p>
            <a:pPr lvl="0"/>
            <a:endParaRPr lang="zh-CN" altLang="en-US" smtClean="0"/>
          </a:p>
          <a:p>
            <a:pPr lvl="0"/>
            <a:r>
              <a:rPr lang="zh-CN" altLang="en-US" smtClean="0"/>
              <a:t>配色方案在</a:t>
            </a:r>
            <a:r>
              <a:rPr lang="en-US" altLang="zh-CN" smtClean="0"/>
              <a:t>【</a:t>
            </a:r>
            <a:r>
              <a:rPr lang="zh-CN" altLang="en-US" smtClean="0"/>
              <a:t>格式</a:t>
            </a:r>
            <a:r>
              <a:rPr lang="en-US" altLang="zh-CN" smtClean="0"/>
              <a:t>】--&gt;【</a:t>
            </a:r>
            <a:r>
              <a:rPr lang="zh-CN" altLang="en-US" smtClean="0"/>
              <a:t>幻灯片设计</a:t>
            </a:r>
            <a:r>
              <a:rPr lang="en-US" altLang="zh-CN" smtClean="0"/>
              <a:t>】--&gt;【</a:t>
            </a:r>
            <a:r>
              <a:rPr lang="zh-CN" altLang="en-US" smtClean="0"/>
              <a:t>配色方案</a:t>
            </a:r>
            <a:r>
              <a:rPr lang="en-US" altLang="zh-CN" smtClean="0"/>
              <a:t>】--&gt;【</a:t>
            </a:r>
            <a:r>
              <a:rPr lang="zh-CN" altLang="en-US" smtClean="0"/>
              <a:t>编辑配色方案</a:t>
            </a:r>
            <a:r>
              <a:rPr lang="en-US" altLang="zh-CN" smtClean="0"/>
              <a:t>】</a:t>
            </a:r>
            <a:r>
              <a:rPr lang="zh-CN" altLang="en-US" smtClean="0"/>
              <a:t>下调整。</a:t>
            </a:r>
          </a:p>
          <a:p>
            <a:pPr lvl="0"/>
            <a:endParaRPr lang="zh-CN" altLang="en-US" smtClean="0"/>
          </a:p>
          <a:p>
            <a:pPr lvl="0"/>
            <a:r>
              <a:rPr lang="en-US" altLang="zh-CN" smtClean="0"/>
              <a:t>LOGO</a:t>
            </a:r>
            <a:r>
              <a:rPr lang="zh-CN" altLang="en-US" smtClean="0"/>
              <a:t>的添加：</a:t>
            </a:r>
          </a:p>
          <a:p>
            <a:pPr lvl="0"/>
            <a:endParaRPr lang="zh-CN" altLang="en-US" smtClean="0"/>
          </a:p>
          <a:p>
            <a:pPr lvl="0"/>
            <a:r>
              <a:rPr lang="en-US" altLang="zh-CN" smtClean="0"/>
              <a:t>Logo</a:t>
            </a:r>
            <a:r>
              <a:rPr lang="zh-CN" altLang="en-US" smtClean="0"/>
              <a:t>添加修改在</a:t>
            </a:r>
            <a:r>
              <a:rPr lang="en-US" altLang="zh-CN" smtClean="0"/>
              <a:t>【</a:t>
            </a:r>
            <a:r>
              <a:rPr lang="zh-CN" altLang="en-US" smtClean="0"/>
              <a:t>视图</a:t>
            </a:r>
            <a:r>
              <a:rPr lang="en-US" altLang="zh-CN" smtClean="0"/>
              <a:t>】--&gt;【</a:t>
            </a:r>
            <a:r>
              <a:rPr lang="zh-CN" altLang="en-US" smtClean="0"/>
              <a:t>母版</a:t>
            </a:r>
            <a:r>
              <a:rPr lang="en-US" altLang="zh-CN" smtClean="0"/>
              <a:t>】--&gt;【</a:t>
            </a:r>
            <a:r>
              <a:rPr lang="zh-CN" altLang="en-US" smtClean="0"/>
              <a:t>幻灯片母版</a:t>
            </a:r>
            <a:r>
              <a:rPr lang="en-US" altLang="zh-CN" smtClean="0"/>
              <a:t>】</a:t>
            </a:r>
            <a:r>
              <a:rPr lang="zh-CN" altLang="en-US" smtClean="0"/>
              <a:t>下调整。直接选择</a:t>
            </a:r>
            <a:r>
              <a:rPr lang="en-US" altLang="zh-CN" smtClean="0"/>
              <a:t>logo</a:t>
            </a:r>
            <a:r>
              <a:rPr lang="zh-CN" altLang="en-US" smtClean="0"/>
              <a:t>图片删除或修改。</a:t>
            </a:r>
          </a:p>
          <a:p>
            <a:pPr lvl="0"/>
            <a:endParaRPr lang="zh-CN" altLang="en-US" smtClean="0"/>
          </a:p>
          <a:p>
            <a:pPr lvl="0"/>
            <a:r>
              <a:rPr lang="zh-CN" altLang="en-US" smtClean="0"/>
              <a:t>字体格式的设置：</a:t>
            </a:r>
          </a:p>
          <a:p>
            <a:pPr lvl="0"/>
            <a:endParaRPr lang="zh-CN" altLang="en-US" smtClean="0"/>
          </a:p>
          <a:p>
            <a:pPr lvl="0"/>
            <a:r>
              <a:rPr lang="zh-CN" altLang="en-US" smtClean="0"/>
              <a:t>括标题和文本格式的设置在</a:t>
            </a:r>
            <a:r>
              <a:rPr lang="en-US" altLang="zh-CN" smtClean="0"/>
              <a:t>【</a:t>
            </a:r>
            <a:r>
              <a:rPr lang="zh-CN" altLang="en-US" smtClean="0"/>
              <a:t>视图</a:t>
            </a:r>
            <a:r>
              <a:rPr lang="en-US" altLang="zh-CN" smtClean="0"/>
              <a:t>】--&gt;【</a:t>
            </a:r>
            <a:r>
              <a:rPr lang="zh-CN" altLang="en-US" smtClean="0"/>
              <a:t>母版</a:t>
            </a:r>
            <a:r>
              <a:rPr lang="en-US" altLang="zh-CN" smtClean="0"/>
              <a:t>】--&gt;【</a:t>
            </a:r>
            <a:r>
              <a:rPr lang="zh-CN" altLang="en-US" smtClean="0"/>
              <a:t>幻灯片母版</a:t>
            </a:r>
            <a:r>
              <a:rPr lang="en-US" altLang="zh-CN" smtClean="0"/>
              <a:t>】</a:t>
            </a:r>
            <a:r>
              <a:rPr lang="zh-CN" altLang="en-US" smtClean="0"/>
              <a:t>下调整</a:t>
            </a:r>
            <a:r>
              <a:rPr lang="en-US" altLang="zh-CN" smtClean="0"/>
              <a:t>.</a:t>
            </a:r>
          </a:p>
          <a:p>
            <a:pPr lvl="0"/>
            <a:endParaRPr lang="en-US" altLang="zh-CN" smtClean="0"/>
          </a:p>
        </p:txBody>
      </p:sp>
      <p:sp>
        <p:nvSpPr>
          <p:cNvPr id="1028" name="Text Box 7"/>
          <p:cNvSpPr txBox="1">
            <a:spLocks noChangeArrowheads="1"/>
          </p:cNvSpPr>
          <p:nvPr userDrawn="1"/>
        </p:nvSpPr>
        <p:spPr bwMode="auto">
          <a:xfrm>
            <a:off x="7543800" y="6400800"/>
            <a:ext cx="160020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chemeClr val="bg1"/>
                </a:solidFill>
                <a:latin typeface="Arial Black" pitchFamily="34" charset="0"/>
              </a:rPr>
              <a:t>LOGO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楷体_GB2312" pitchFamily="49" charset="-122"/>
          <a:ea typeface="楷体_GB2312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楷体_GB2312" pitchFamily="49" charset="-122"/>
          <a:ea typeface="楷体_GB2312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楷体_GB2312" pitchFamily="49" charset="-122"/>
          <a:ea typeface="楷体_GB2312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楷体_GB2312" pitchFamily="49" charset="-122"/>
          <a:ea typeface="楷体_GB2312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楷体_GB2312" pitchFamily="49" charset="-122"/>
          <a:ea typeface="楷体_GB2312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楷体_GB2312" pitchFamily="49" charset="-122"/>
          <a:ea typeface="楷体_GB2312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楷体_GB2312" pitchFamily="49" charset="-122"/>
          <a:ea typeface="楷体_GB2312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楷体_GB2312" pitchFamily="49" charset="-122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Arial" charset="0"/>
          <a:ea typeface="宋体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Arial" charset="0"/>
          <a:ea typeface="宋体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Arial" charset="0"/>
          <a:ea typeface="宋体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宋体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41148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感谢您的关注！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8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8000"/>
          </a:solidFill>
          <a:latin typeface="Proxy 1" pitchFamily="2" charset="0"/>
          <a:ea typeface="楷体_GB2312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8000"/>
          </a:solidFill>
          <a:latin typeface="Proxy 1" pitchFamily="2" charset="0"/>
          <a:ea typeface="楷体_GB2312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8000"/>
          </a:solidFill>
          <a:latin typeface="Proxy 1" pitchFamily="2" charset="0"/>
          <a:ea typeface="楷体_GB2312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8000"/>
          </a:solidFill>
          <a:latin typeface="Proxy 1" pitchFamily="2" charset="0"/>
          <a:ea typeface="楷体_GB2312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08000"/>
          </a:solidFill>
          <a:latin typeface="Proxy 1" pitchFamily="2" charset="0"/>
          <a:ea typeface="楷体_GB2312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08000"/>
          </a:solidFill>
          <a:latin typeface="Proxy 1" pitchFamily="2" charset="0"/>
          <a:ea typeface="楷体_GB2312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08000"/>
          </a:solidFill>
          <a:latin typeface="Proxy 1" pitchFamily="2" charset="0"/>
          <a:ea typeface="楷体_GB2312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08000"/>
          </a:solidFill>
          <a:latin typeface="Proxy 1" pitchFamily="2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Text Box 7"/>
          <p:cNvSpPr txBox="1">
            <a:spLocks noChangeArrowheads="1"/>
          </p:cNvSpPr>
          <p:nvPr userDrawn="1"/>
        </p:nvSpPr>
        <p:spPr bwMode="auto">
          <a:xfrm>
            <a:off x="3813175" y="2536825"/>
            <a:ext cx="36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en-US" altLang="zh-CN" sz="3600" smtClean="0">
                <a:latin typeface="Impact" pitchFamily="34" charset="0"/>
              </a:rPr>
              <a:t>P</a:t>
            </a:r>
          </a:p>
        </p:txBody>
      </p:sp>
      <p:sp>
        <p:nvSpPr>
          <p:cNvPr id="19464" name="Text Box 8"/>
          <p:cNvSpPr txBox="1">
            <a:spLocks noChangeArrowheads="1"/>
          </p:cNvSpPr>
          <p:nvPr userDrawn="1"/>
        </p:nvSpPr>
        <p:spPr bwMode="auto">
          <a:xfrm>
            <a:off x="4029075" y="2536825"/>
            <a:ext cx="36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en-US" altLang="zh-CN" sz="3600" smtClean="0">
                <a:latin typeface="Impact" pitchFamily="34" charset="0"/>
              </a:rPr>
              <a:t>o</a:t>
            </a:r>
          </a:p>
        </p:txBody>
      </p:sp>
      <p:sp>
        <p:nvSpPr>
          <p:cNvPr id="19465" name="Text Box 9"/>
          <p:cNvSpPr txBox="1">
            <a:spLocks noChangeArrowheads="1"/>
          </p:cNvSpPr>
          <p:nvPr userDrawn="1"/>
        </p:nvSpPr>
        <p:spPr bwMode="auto">
          <a:xfrm>
            <a:off x="4256088" y="2536825"/>
            <a:ext cx="36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en-US" altLang="zh-CN" sz="3600" smtClean="0">
                <a:latin typeface="Impact" pitchFamily="34" charset="0"/>
              </a:rPr>
              <a:t>w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 userDrawn="1"/>
        </p:nvSpPr>
        <p:spPr bwMode="auto">
          <a:xfrm>
            <a:off x="4543425" y="2536825"/>
            <a:ext cx="36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en-US" altLang="zh-CN" sz="3600" smtClean="0">
                <a:latin typeface="Impact" pitchFamily="34" charset="0"/>
              </a:rPr>
              <a:t>e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 userDrawn="1"/>
        </p:nvSpPr>
        <p:spPr bwMode="auto">
          <a:xfrm>
            <a:off x="4757738" y="2536825"/>
            <a:ext cx="36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en-US" altLang="zh-CN" sz="3600" smtClean="0">
                <a:latin typeface="Impact" pitchFamily="34" charset="0"/>
              </a:rPr>
              <a:t>r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 userDrawn="1"/>
        </p:nvSpPr>
        <p:spPr bwMode="auto">
          <a:xfrm>
            <a:off x="5037138" y="2536825"/>
            <a:ext cx="36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en-US" altLang="zh-CN" sz="3600" smtClean="0">
                <a:latin typeface="Impact" pitchFamily="34" charset="0"/>
              </a:rPr>
              <a:t>B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 userDrawn="1"/>
        </p:nvSpPr>
        <p:spPr bwMode="auto">
          <a:xfrm>
            <a:off x="5264150" y="2536825"/>
            <a:ext cx="36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en-US" altLang="zh-CN" sz="3600" smtClean="0">
                <a:latin typeface="Impact" pitchFamily="34" charset="0"/>
              </a:rPr>
              <a:t>a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 userDrawn="1"/>
        </p:nvSpPr>
        <p:spPr bwMode="auto">
          <a:xfrm>
            <a:off x="5478463" y="2536825"/>
            <a:ext cx="361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defRPr/>
            </a:pPr>
            <a:r>
              <a:rPr lang="en-US" altLang="zh-CN" sz="3600" smtClean="0">
                <a:latin typeface="Impact" pitchFamily="34" charset="0"/>
              </a:rPr>
              <a:t>r</a:t>
            </a:r>
          </a:p>
        </p:txBody>
      </p:sp>
      <p:sp>
        <p:nvSpPr>
          <p:cNvPr id="19471" name="Text Box 15"/>
          <p:cNvSpPr txBox="1">
            <a:spLocks noChangeArrowheads="1"/>
          </p:cNvSpPr>
          <p:nvPr userDrawn="1"/>
        </p:nvSpPr>
        <p:spPr bwMode="auto">
          <a:xfrm>
            <a:off x="3808413" y="3019425"/>
            <a:ext cx="20050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ea typeface="微软雅黑" pitchFamily="34" charset="-122"/>
              </a:rPr>
              <a:t>中国专业</a:t>
            </a:r>
            <a:r>
              <a:rPr lang="en-US" altLang="zh-CN" sz="1200">
                <a:ea typeface="微软雅黑" pitchFamily="34" charset="-122"/>
              </a:rPr>
              <a:t>PPT</a:t>
            </a:r>
            <a:r>
              <a:rPr lang="zh-CN" altLang="en-US" sz="1200">
                <a:ea typeface="微软雅黑" pitchFamily="34" charset="-122"/>
              </a:rPr>
              <a:t>设计交流论坛</a:t>
            </a:r>
          </a:p>
        </p:txBody>
      </p:sp>
      <p:pic>
        <p:nvPicPr>
          <p:cNvPr id="19472" name="Picture 16" descr="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263" y="2525713"/>
            <a:ext cx="7826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3" name="Picture 17" descr="logo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813" y="2347913"/>
            <a:ext cx="3829050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5" name="Rectangle 18">
            <a:hlinkClick r:id="rId15"/>
          </p:cNvPr>
          <p:cNvSpPr>
            <a:spLocks noChangeArrowheads="1"/>
          </p:cNvSpPr>
          <p:nvPr userDrawn="1"/>
        </p:nvSpPr>
        <p:spPr bwMode="auto">
          <a:xfrm>
            <a:off x="2771775" y="2565400"/>
            <a:ext cx="3987800" cy="12446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086" name="Picture 14" descr="图片3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657600"/>
            <a:ext cx="4703763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7" name="Text Box 15"/>
          <p:cNvSpPr txBox="1">
            <a:spLocks noChangeArrowheads="1"/>
          </p:cNvSpPr>
          <p:nvPr userDrawn="1"/>
        </p:nvSpPr>
        <p:spPr bwMode="auto">
          <a:xfrm>
            <a:off x="228600" y="3276600"/>
            <a:ext cx="8915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1400">
                <a:latin typeface="楷体_GB2312" pitchFamily="49" charset="-122"/>
                <a:ea typeface="楷体_GB2312" pitchFamily="49" charset="-122"/>
              </a:rPr>
              <a:t>   PB</a:t>
            </a:r>
            <a:r>
              <a:rPr lang="zh-CN" altLang="en-US" sz="1400">
                <a:latin typeface="楷体_GB2312" pitchFamily="49" charset="-122"/>
                <a:ea typeface="楷体_GB2312" pitchFamily="49" charset="-122"/>
              </a:rPr>
              <a:t>模板组：</a:t>
            </a:r>
            <a:r>
              <a:rPr lang="en-US" altLang="zh-CN" sz="1400">
                <a:latin typeface="楷体_GB2312" pitchFamily="49" charset="-122"/>
                <a:ea typeface="楷体_GB2312" pitchFamily="49" charset="-122"/>
              </a:rPr>
              <a:t>findygirl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3" presetClass="entr" presetSubtype="36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16667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 -4.07407E-6 L -4.72222E-6 -4.07407E-6 " pathEditMode="relative" rAng="0" ptsTypes="AA">
                                      <p:cBhvr>
                                        <p:cTn id="144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46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/>
      <p:bldP spid="19464" grpId="0"/>
      <p:bldP spid="19465" grpId="0"/>
      <p:bldP spid="19466" grpId="0"/>
      <p:bldP spid="19467" grpId="0"/>
      <p:bldP spid="19468" grpId="0"/>
      <p:bldP spid="19469" grpId="0"/>
      <p:bldP spid="19470" grpId="0"/>
      <p:bldP spid="19471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334000" y="2286000"/>
            <a:ext cx="36576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5400" spc="300" dirty="0">
                <a:solidFill>
                  <a:schemeClr val="tx1"/>
                </a:solidFill>
                <a:latin typeface="隶书" pitchFamily="49" charset="-122"/>
                <a:ea typeface="隶书" pitchFamily="49" charset="-122"/>
              </a:rPr>
              <a:t>池塘鱼儿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zh-CN" altLang="en-US" smtClean="0"/>
              <a:t>使用说明：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mtClean="0">
                <a:solidFill>
                  <a:srgbClr val="008000"/>
                </a:solidFill>
              </a:rPr>
              <a:t>配色方案修改：</a:t>
            </a:r>
          </a:p>
          <a:p>
            <a:pPr eaLnBrk="1" hangingPunct="1">
              <a:lnSpc>
                <a:spcPct val="90000"/>
              </a:lnSpc>
            </a:pPr>
            <a:endParaRPr lang="zh-CN" altLang="en-US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mtClean="0">
                <a:solidFill>
                  <a:srgbClr val="008000"/>
                </a:solidFill>
                <a:latin typeface="Arial" pitchFamily="34" charset="0"/>
              </a:rPr>
              <a:t>·</a:t>
            </a:r>
            <a:r>
              <a:rPr lang="zh-CN" altLang="en-US" smtClean="0">
                <a:solidFill>
                  <a:srgbClr val="008000"/>
                </a:solidFill>
              </a:rPr>
              <a:t>配色方案在</a:t>
            </a:r>
            <a:r>
              <a:rPr lang="en-US" altLang="zh-CN" smtClean="0">
                <a:solidFill>
                  <a:srgbClr val="008000"/>
                </a:solidFill>
              </a:rPr>
              <a:t>【</a:t>
            </a:r>
            <a:r>
              <a:rPr lang="zh-CN" altLang="en-US" smtClean="0">
                <a:solidFill>
                  <a:srgbClr val="008000"/>
                </a:solidFill>
              </a:rPr>
              <a:t>格式</a:t>
            </a:r>
            <a:r>
              <a:rPr lang="en-US" altLang="zh-CN" smtClean="0">
                <a:solidFill>
                  <a:srgbClr val="008000"/>
                </a:solidFill>
              </a:rPr>
              <a:t>】--&gt;【</a:t>
            </a:r>
            <a:r>
              <a:rPr lang="zh-CN" altLang="en-US" smtClean="0">
                <a:solidFill>
                  <a:srgbClr val="008000"/>
                </a:solidFill>
              </a:rPr>
              <a:t>幻灯片设计</a:t>
            </a:r>
            <a:r>
              <a:rPr lang="en-US" altLang="zh-CN" smtClean="0">
                <a:solidFill>
                  <a:srgbClr val="008000"/>
                </a:solidFill>
              </a:rPr>
              <a:t>】--&gt;【</a:t>
            </a:r>
            <a:r>
              <a:rPr lang="zh-CN" altLang="en-US" smtClean="0">
                <a:solidFill>
                  <a:srgbClr val="008000"/>
                </a:solidFill>
              </a:rPr>
              <a:t>配色方案</a:t>
            </a:r>
            <a:r>
              <a:rPr lang="en-US" altLang="zh-CN" smtClean="0">
                <a:solidFill>
                  <a:srgbClr val="008000"/>
                </a:solidFill>
              </a:rPr>
              <a:t>】--&gt;【</a:t>
            </a:r>
            <a:r>
              <a:rPr lang="zh-CN" altLang="en-US" smtClean="0">
                <a:solidFill>
                  <a:srgbClr val="008000"/>
                </a:solidFill>
              </a:rPr>
              <a:t>编辑配色方案</a:t>
            </a:r>
            <a:r>
              <a:rPr lang="en-US" altLang="zh-CN" smtClean="0">
                <a:solidFill>
                  <a:srgbClr val="008000"/>
                </a:solidFill>
              </a:rPr>
              <a:t>】</a:t>
            </a:r>
            <a:r>
              <a:rPr lang="zh-CN" altLang="en-US" smtClean="0">
                <a:solidFill>
                  <a:srgbClr val="008000"/>
                </a:solidFill>
              </a:rPr>
              <a:t>下调整。</a:t>
            </a:r>
          </a:p>
          <a:p>
            <a:pPr eaLnBrk="1" hangingPunct="1">
              <a:lnSpc>
                <a:spcPct val="90000"/>
              </a:lnSpc>
            </a:pPr>
            <a:endParaRPr lang="zh-CN" altLang="en-US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solidFill>
                  <a:srgbClr val="008000"/>
                </a:solidFill>
                <a:latin typeface="Arial" pitchFamily="34" charset="0"/>
              </a:rPr>
              <a:t>·</a:t>
            </a:r>
            <a:r>
              <a:rPr lang="en-US" altLang="zh-CN" smtClean="0">
                <a:solidFill>
                  <a:srgbClr val="008000"/>
                </a:solidFill>
              </a:rPr>
              <a:t>LOGO</a:t>
            </a:r>
            <a:r>
              <a:rPr lang="zh-CN" altLang="en-US" smtClean="0">
                <a:solidFill>
                  <a:srgbClr val="008000"/>
                </a:solidFill>
              </a:rPr>
              <a:t>的添加：</a:t>
            </a:r>
          </a:p>
          <a:p>
            <a:pPr eaLnBrk="1" hangingPunct="1">
              <a:lnSpc>
                <a:spcPct val="90000"/>
              </a:lnSpc>
            </a:pPr>
            <a:endParaRPr lang="zh-CN" altLang="en-US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solidFill>
                  <a:srgbClr val="008000"/>
                </a:solidFill>
                <a:latin typeface="Arial" pitchFamily="34" charset="0"/>
              </a:rPr>
              <a:t>·</a:t>
            </a:r>
            <a:r>
              <a:rPr lang="en-US" altLang="zh-CN" smtClean="0">
                <a:solidFill>
                  <a:srgbClr val="008000"/>
                </a:solidFill>
              </a:rPr>
              <a:t>Logo</a:t>
            </a:r>
            <a:r>
              <a:rPr lang="zh-CN" altLang="en-US" smtClean="0">
                <a:solidFill>
                  <a:srgbClr val="008000"/>
                </a:solidFill>
              </a:rPr>
              <a:t>添加修改在</a:t>
            </a:r>
            <a:r>
              <a:rPr lang="en-US" altLang="zh-CN" smtClean="0">
                <a:solidFill>
                  <a:srgbClr val="008000"/>
                </a:solidFill>
              </a:rPr>
              <a:t>【</a:t>
            </a:r>
            <a:r>
              <a:rPr lang="zh-CN" altLang="en-US" smtClean="0">
                <a:solidFill>
                  <a:srgbClr val="008000"/>
                </a:solidFill>
              </a:rPr>
              <a:t>视图</a:t>
            </a:r>
            <a:r>
              <a:rPr lang="en-US" altLang="zh-CN" smtClean="0">
                <a:solidFill>
                  <a:srgbClr val="008000"/>
                </a:solidFill>
              </a:rPr>
              <a:t>】--&gt;【</a:t>
            </a:r>
            <a:r>
              <a:rPr lang="zh-CN" altLang="en-US" smtClean="0">
                <a:solidFill>
                  <a:srgbClr val="008000"/>
                </a:solidFill>
              </a:rPr>
              <a:t>母版</a:t>
            </a:r>
            <a:r>
              <a:rPr lang="en-US" altLang="zh-CN" smtClean="0">
                <a:solidFill>
                  <a:srgbClr val="008000"/>
                </a:solidFill>
              </a:rPr>
              <a:t>】--&gt;【</a:t>
            </a:r>
            <a:r>
              <a:rPr lang="zh-CN" altLang="en-US" smtClean="0">
                <a:solidFill>
                  <a:srgbClr val="008000"/>
                </a:solidFill>
              </a:rPr>
              <a:t>幻灯片母版</a:t>
            </a:r>
            <a:r>
              <a:rPr lang="en-US" altLang="zh-CN" smtClean="0">
                <a:solidFill>
                  <a:srgbClr val="008000"/>
                </a:solidFill>
              </a:rPr>
              <a:t>】</a:t>
            </a:r>
            <a:r>
              <a:rPr lang="zh-CN" altLang="en-US" smtClean="0">
                <a:solidFill>
                  <a:srgbClr val="008000"/>
                </a:solidFill>
              </a:rPr>
              <a:t>下调整。直接选择</a:t>
            </a:r>
            <a:r>
              <a:rPr lang="en-US" altLang="zh-CN" smtClean="0">
                <a:solidFill>
                  <a:srgbClr val="008000"/>
                </a:solidFill>
              </a:rPr>
              <a:t>logo</a:t>
            </a:r>
            <a:r>
              <a:rPr lang="zh-CN" altLang="en-US" smtClean="0">
                <a:solidFill>
                  <a:srgbClr val="008000"/>
                </a:solidFill>
              </a:rPr>
              <a:t>图片删除或修改。</a:t>
            </a:r>
          </a:p>
          <a:p>
            <a:pPr eaLnBrk="1" hangingPunct="1">
              <a:lnSpc>
                <a:spcPct val="90000"/>
              </a:lnSpc>
            </a:pPr>
            <a:endParaRPr lang="zh-CN" altLang="en-US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mtClean="0">
                <a:solidFill>
                  <a:srgbClr val="008000"/>
                </a:solidFill>
                <a:latin typeface="Arial" pitchFamily="34" charset="0"/>
              </a:rPr>
              <a:t>·</a:t>
            </a:r>
            <a:r>
              <a:rPr lang="zh-CN" altLang="en-US" smtClean="0">
                <a:solidFill>
                  <a:srgbClr val="008000"/>
                </a:solidFill>
              </a:rPr>
              <a:t>字体格式的设置：第一</a:t>
            </a:r>
            <a:r>
              <a:rPr lang="en-US" altLang="zh-CN" smtClean="0">
                <a:solidFill>
                  <a:srgbClr val="008000"/>
                </a:solidFill>
              </a:rPr>
              <a:t>PPT  www.1ppt.com</a:t>
            </a:r>
            <a:endParaRPr lang="zh-CN" altLang="en-US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zh-CN" altLang="en-US" smtClean="0">
              <a:solidFill>
                <a:srgbClr val="008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zh-CN" altLang="zh-CN" smtClean="0">
                <a:solidFill>
                  <a:srgbClr val="008000"/>
                </a:solidFill>
                <a:latin typeface="Arial" pitchFamily="34" charset="0"/>
              </a:rPr>
              <a:t>·</a:t>
            </a:r>
            <a:r>
              <a:rPr lang="zh-CN" altLang="en-US" smtClean="0">
                <a:solidFill>
                  <a:srgbClr val="008000"/>
                </a:solidFill>
              </a:rPr>
              <a:t>括标题和文本格式的设置在</a:t>
            </a:r>
            <a:r>
              <a:rPr lang="en-US" altLang="zh-CN" smtClean="0">
                <a:solidFill>
                  <a:srgbClr val="008000"/>
                </a:solidFill>
              </a:rPr>
              <a:t>【</a:t>
            </a:r>
            <a:r>
              <a:rPr lang="zh-CN" altLang="en-US" smtClean="0">
                <a:solidFill>
                  <a:srgbClr val="008000"/>
                </a:solidFill>
              </a:rPr>
              <a:t>视图</a:t>
            </a:r>
            <a:r>
              <a:rPr lang="en-US" altLang="zh-CN" smtClean="0">
                <a:solidFill>
                  <a:srgbClr val="008000"/>
                </a:solidFill>
              </a:rPr>
              <a:t>】--&gt;【</a:t>
            </a:r>
            <a:r>
              <a:rPr lang="zh-CN" altLang="en-US" smtClean="0">
                <a:solidFill>
                  <a:srgbClr val="008000"/>
                </a:solidFill>
              </a:rPr>
              <a:t>母版</a:t>
            </a:r>
            <a:r>
              <a:rPr lang="en-US" altLang="zh-CN" smtClean="0">
                <a:solidFill>
                  <a:srgbClr val="008000"/>
                </a:solidFill>
              </a:rPr>
              <a:t>】--&gt;【</a:t>
            </a:r>
            <a:r>
              <a:rPr lang="zh-CN" altLang="en-US" smtClean="0">
                <a:solidFill>
                  <a:srgbClr val="008000"/>
                </a:solidFill>
              </a:rPr>
              <a:t>幻灯片母版</a:t>
            </a:r>
            <a:r>
              <a:rPr lang="en-US" altLang="zh-CN" smtClean="0">
                <a:solidFill>
                  <a:srgbClr val="008000"/>
                </a:solidFill>
              </a:rPr>
              <a:t>】</a:t>
            </a:r>
            <a:r>
              <a:rPr lang="zh-CN" altLang="en-US" smtClean="0">
                <a:solidFill>
                  <a:srgbClr val="008000"/>
                </a:solidFill>
              </a:rPr>
              <a:t>下调整</a:t>
            </a:r>
            <a:r>
              <a:rPr lang="en-US" altLang="zh-CN" smtClean="0">
                <a:solidFill>
                  <a:srgbClr val="008000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419100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感谢您的关注！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自定义设计方案">
      <a:majorFont>
        <a:latin typeface="楷体_GB2312"/>
        <a:ea typeface="楷体_GB2312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定义设计方案">
  <a:themeElements>
    <a:clrScheme name="1_自定义设计方案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1_自定义设计方案">
      <a:majorFont>
        <a:latin typeface="Proxy 1"/>
        <a:ea typeface="楷体_GB2312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自定义设计方案">
  <a:themeElements>
    <a:clrScheme name="2_自定义设计方案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2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93</Words>
  <Application>Microsoft Office PowerPoint</Application>
  <PresentationFormat>全屏显示(4:3)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默认设计模板</vt:lpstr>
      <vt:lpstr>自定义设计方案</vt:lpstr>
      <vt:lpstr>1_自定义设计方案</vt:lpstr>
      <vt:lpstr>2_自定义设计方案</vt:lpstr>
      <vt:lpstr>PowerPoint 演示文稿</vt:lpstr>
      <vt:lpstr>使用说明：</vt:lpstr>
      <vt:lpstr>感谢您的关注！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4</cp:revision>
  <cp:lastPrinted>1601-01-01T00:00:00Z</cp:lastPrinted>
  <dcterms:created xsi:type="dcterms:W3CDTF">1601-01-01T00:00:00Z</dcterms:created>
  <dcterms:modified xsi:type="dcterms:W3CDTF">2016-08-22T04:02:45Z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