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  <p:sldMasterId id="2147483650" r:id="rId3"/>
  </p:sldMasterIdLst>
  <p:sldIdLst>
    <p:sldId id="256" r:id="rId4"/>
    <p:sldId id="257" r:id="rId5"/>
    <p:sldId id="258" r:id="rId6"/>
    <p:sldId id="259" r:id="rId7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33"/>
    <a:srgbClr val="C0C0C0"/>
    <a:srgbClr val="B2B2B2"/>
    <a:srgbClr val="CCFF33"/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72" y="-4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80" d="100"/>
        <a:sy n="1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8072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97818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19794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54182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07980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9939673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04676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4683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3767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677401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0444654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307922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9264486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51393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617559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89008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145289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62483929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246062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83433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512432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916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59509622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61530125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90924544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85283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74480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79816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4121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83537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05640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7996826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2236905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1"/>
          <p:cNvSpPr>
            <a:spLocks noChangeArrowheads="1"/>
          </p:cNvSpPr>
          <p:nvPr userDrawn="1"/>
        </p:nvSpPr>
        <p:spPr bwMode="auto">
          <a:xfrm>
            <a:off x="0" y="0"/>
            <a:ext cx="228600" cy="6858000"/>
          </a:xfrm>
          <a:prstGeom prst="rect">
            <a:avLst/>
          </a:prstGeom>
          <a:gradFill rotWithShape="1">
            <a:gsLst>
              <a:gs pos="0">
                <a:srgbClr val="7A5229"/>
              </a:gs>
              <a:gs pos="100000">
                <a:srgbClr val="996633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27" name="Rectangle 13"/>
          <p:cNvSpPr>
            <a:spLocks noChangeArrowheads="1"/>
          </p:cNvSpPr>
          <p:nvPr userDrawn="1"/>
        </p:nvSpPr>
        <p:spPr bwMode="auto">
          <a:xfrm>
            <a:off x="8915400" y="0"/>
            <a:ext cx="228600" cy="6858000"/>
          </a:xfrm>
          <a:prstGeom prst="rect">
            <a:avLst/>
          </a:prstGeom>
          <a:gradFill rotWithShape="1">
            <a:gsLst>
              <a:gs pos="0">
                <a:srgbClr val="996633"/>
              </a:gs>
              <a:gs pos="100000">
                <a:srgbClr val="7A5229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8"/>
          <p:cNvSpPr>
            <a:spLocks noChangeArrowheads="1"/>
          </p:cNvSpPr>
          <p:nvPr userDrawn="1"/>
        </p:nvSpPr>
        <p:spPr bwMode="auto">
          <a:xfrm>
            <a:off x="-152400" y="0"/>
            <a:ext cx="762000" cy="6858000"/>
          </a:xfrm>
          <a:prstGeom prst="verticalScroll">
            <a:avLst>
              <a:gd name="adj" fmla="val 12500"/>
            </a:avLst>
          </a:prstGeom>
          <a:gradFill rotWithShape="1">
            <a:gsLst>
              <a:gs pos="0">
                <a:srgbClr val="B0DC2C"/>
              </a:gs>
              <a:gs pos="100000">
                <a:srgbClr val="CCFF33"/>
              </a:gs>
            </a:gsLst>
            <a:lin ang="0" scaled="1"/>
          </a:gradFill>
          <a:ln w="9525">
            <a:solidFill>
              <a:srgbClr val="CCFF3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 userDrawn="1"/>
        </p:nvSpPr>
        <p:spPr bwMode="auto">
          <a:xfrm>
            <a:off x="0" y="0"/>
            <a:ext cx="228600" cy="6858000"/>
          </a:xfrm>
          <a:prstGeom prst="rect">
            <a:avLst/>
          </a:prstGeom>
          <a:gradFill rotWithShape="1">
            <a:gsLst>
              <a:gs pos="0">
                <a:srgbClr val="7A5229"/>
              </a:gs>
              <a:gs pos="100000">
                <a:srgbClr val="996633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75" name="Rectangle 3"/>
          <p:cNvSpPr>
            <a:spLocks noChangeArrowheads="1"/>
          </p:cNvSpPr>
          <p:nvPr userDrawn="1"/>
        </p:nvSpPr>
        <p:spPr bwMode="auto">
          <a:xfrm>
            <a:off x="8915400" y="0"/>
            <a:ext cx="228600" cy="6858000"/>
          </a:xfrm>
          <a:prstGeom prst="rect">
            <a:avLst/>
          </a:prstGeom>
          <a:gradFill rotWithShape="1">
            <a:gsLst>
              <a:gs pos="0">
                <a:srgbClr val="996633"/>
              </a:gs>
              <a:gs pos="100000">
                <a:srgbClr val="7A5229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4"/>
          <p:cNvSpPr txBox="1">
            <a:spLocks noChangeArrowheads="1"/>
          </p:cNvSpPr>
          <p:nvPr/>
        </p:nvSpPr>
        <p:spPr bwMode="auto">
          <a:xfrm>
            <a:off x="-138113" y="0"/>
            <a:ext cx="671513" cy="670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altLang="en-US" sz="3200" b="1">
                <a:ea typeface="楷体_GB2312" pitchFamily="49" charset="-122"/>
              </a:rPr>
              <a:t>使用说明：</a:t>
            </a:r>
          </a:p>
        </p:txBody>
      </p:sp>
      <p:sp>
        <p:nvSpPr>
          <p:cNvPr id="5123" name="Text Box 5"/>
          <p:cNvSpPr txBox="1">
            <a:spLocks noChangeArrowheads="1"/>
          </p:cNvSpPr>
          <p:nvPr/>
        </p:nvSpPr>
        <p:spPr bwMode="auto">
          <a:xfrm>
            <a:off x="990600" y="2057400"/>
            <a:ext cx="6705600" cy="3902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latin typeface="楷体_GB2312" pitchFamily="49" charset="-122"/>
                <a:ea typeface="楷体_GB2312" pitchFamily="49" charset="-122"/>
              </a:rPr>
              <a:t>配色方案修改：</a:t>
            </a:r>
          </a:p>
          <a:p>
            <a:pPr eaLnBrk="1" hangingPunct="1"/>
            <a:r>
              <a:rPr lang="zh-CN" altLang="en-US" sz="2000">
                <a:latin typeface="楷体_GB2312" pitchFamily="49" charset="-122"/>
                <a:ea typeface="楷体_GB2312" pitchFamily="49" charset="-122"/>
              </a:rPr>
              <a:t>配色方案在</a:t>
            </a:r>
            <a:r>
              <a:rPr lang="en-US" altLang="zh-CN" sz="2000">
                <a:latin typeface="楷体_GB2312" pitchFamily="49" charset="-122"/>
                <a:ea typeface="楷体_GB2312" pitchFamily="49" charset="-122"/>
              </a:rPr>
              <a:t>【</a:t>
            </a:r>
            <a:r>
              <a:rPr lang="zh-CN" altLang="en-US" sz="2000">
                <a:latin typeface="楷体_GB2312" pitchFamily="49" charset="-122"/>
                <a:ea typeface="楷体_GB2312" pitchFamily="49" charset="-122"/>
              </a:rPr>
              <a:t>格式</a:t>
            </a:r>
            <a:r>
              <a:rPr lang="en-US" altLang="zh-CN" sz="2000">
                <a:latin typeface="楷体_GB2312" pitchFamily="49" charset="-122"/>
                <a:ea typeface="楷体_GB2312" pitchFamily="49" charset="-122"/>
              </a:rPr>
              <a:t>】--&gt;【</a:t>
            </a:r>
            <a:r>
              <a:rPr lang="zh-CN" altLang="en-US" sz="2000">
                <a:latin typeface="楷体_GB2312" pitchFamily="49" charset="-122"/>
                <a:ea typeface="楷体_GB2312" pitchFamily="49" charset="-122"/>
              </a:rPr>
              <a:t>幻灯片设计</a:t>
            </a:r>
            <a:r>
              <a:rPr lang="en-US" altLang="zh-CN" sz="2000">
                <a:latin typeface="楷体_GB2312" pitchFamily="49" charset="-122"/>
                <a:ea typeface="楷体_GB2312" pitchFamily="49" charset="-122"/>
              </a:rPr>
              <a:t>】--&gt;【</a:t>
            </a:r>
            <a:r>
              <a:rPr lang="zh-CN" altLang="en-US" sz="2000">
                <a:latin typeface="楷体_GB2312" pitchFamily="49" charset="-122"/>
                <a:ea typeface="楷体_GB2312" pitchFamily="49" charset="-122"/>
              </a:rPr>
              <a:t>配色方案</a:t>
            </a:r>
            <a:r>
              <a:rPr lang="en-US" altLang="zh-CN" sz="2000">
                <a:latin typeface="楷体_GB2312" pitchFamily="49" charset="-122"/>
                <a:ea typeface="楷体_GB2312" pitchFamily="49" charset="-122"/>
              </a:rPr>
              <a:t>】--&gt;【</a:t>
            </a:r>
            <a:r>
              <a:rPr lang="zh-CN" altLang="en-US" sz="2000">
                <a:latin typeface="楷体_GB2312" pitchFamily="49" charset="-122"/>
                <a:ea typeface="楷体_GB2312" pitchFamily="49" charset="-122"/>
              </a:rPr>
              <a:t>编辑配色方案</a:t>
            </a:r>
            <a:r>
              <a:rPr lang="en-US" altLang="zh-CN" sz="2000">
                <a:latin typeface="楷体_GB2312" pitchFamily="49" charset="-122"/>
                <a:ea typeface="楷体_GB2312" pitchFamily="49" charset="-122"/>
              </a:rPr>
              <a:t>】</a:t>
            </a:r>
            <a:r>
              <a:rPr lang="zh-CN" altLang="en-US" sz="2000">
                <a:latin typeface="楷体_GB2312" pitchFamily="49" charset="-122"/>
                <a:ea typeface="楷体_GB2312" pitchFamily="49" charset="-122"/>
              </a:rPr>
              <a:t>下调整。</a:t>
            </a:r>
          </a:p>
          <a:p>
            <a:pPr eaLnBrk="1" hangingPunct="1"/>
            <a:endParaRPr lang="zh-CN" altLang="en-US" sz="2000">
              <a:latin typeface="楷体_GB2312" pitchFamily="49" charset="-122"/>
              <a:ea typeface="楷体_GB2312" pitchFamily="49" charset="-122"/>
            </a:endParaRPr>
          </a:p>
          <a:p>
            <a:pPr eaLnBrk="1" hangingPunct="1"/>
            <a:r>
              <a:rPr lang="en-US" altLang="zh-CN" sz="2000" b="1">
                <a:latin typeface="楷体_GB2312" pitchFamily="49" charset="-122"/>
                <a:ea typeface="楷体_GB2312" pitchFamily="49" charset="-122"/>
              </a:rPr>
              <a:t>LOGO</a:t>
            </a:r>
            <a:r>
              <a:rPr lang="zh-CN" altLang="en-US" sz="2000" b="1">
                <a:latin typeface="楷体_GB2312" pitchFamily="49" charset="-122"/>
                <a:ea typeface="楷体_GB2312" pitchFamily="49" charset="-122"/>
              </a:rPr>
              <a:t>的添加：</a:t>
            </a:r>
          </a:p>
          <a:p>
            <a:pPr eaLnBrk="1" hangingPunct="1"/>
            <a:r>
              <a:rPr lang="en-US" altLang="zh-CN" sz="2000">
                <a:latin typeface="楷体_GB2312" pitchFamily="49" charset="-122"/>
                <a:ea typeface="楷体_GB2312" pitchFamily="49" charset="-122"/>
              </a:rPr>
              <a:t>Logo</a:t>
            </a:r>
            <a:r>
              <a:rPr lang="zh-CN" altLang="en-US" sz="2000">
                <a:latin typeface="楷体_GB2312" pitchFamily="49" charset="-122"/>
                <a:ea typeface="楷体_GB2312" pitchFamily="49" charset="-122"/>
              </a:rPr>
              <a:t>添加修改在</a:t>
            </a:r>
            <a:r>
              <a:rPr lang="en-US" altLang="zh-CN" sz="2000">
                <a:latin typeface="楷体_GB2312" pitchFamily="49" charset="-122"/>
                <a:ea typeface="楷体_GB2312" pitchFamily="49" charset="-122"/>
              </a:rPr>
              <a:t>【</a:t>
            </a:r>
            <a:r>
              <a:rPr lang="zh-CN" altLang="en-US" sz="2000">
                <a:latin typeface="楷体_GB2312" pitchFamily="49" charset="-122"/>
                <a:ea typeface="楷体_GB2312" pitchFamily="49" charset="-122"/>
              </a:rPr>
              <a:t>视图</a:t>
            </a:r>
            <a:r>
              <a:rPr lang="en-US" altLang="zh-CN" sz="2000">
                <a:latin typeface="楷体_GB2312" pitchFamily="49" charset="-122"/>
                <a:ea typeface="楷体_GB2312" pitchFamily="49" charset="-122"/>
              </a:rPr>
              <a:t>】--&gt;【</a:t>
            </a:r>
            <a:r>
              <a:rPr lang="zh-CN" altLang="en-US" sz="2000">
                <a:latin typeface="楷体_GB2312" pitchFamily="49" charset="-122"/>
                <a:ea typeface="楷体_GB2312" pitchFamily="49" charset="-122"/>
              </a:rPr>
              <a:t>母版</a:t>
            </a:r>
            <a:r>
              <a:rPr lang="en-US" altLang="zh-CN" sz="2000">
                <a:latin typeface="楷体_GB2312" pitchFamily="49" charset="-122"/>
                <a:ea typeface="楷体_GB2312" pitchFamily="49" charset="-122"/>
              </a:rPr>
              <a:t>】--&gt;【</a:t>
            </a:r>
            <a:r>
              <a:rPr lang="zh-CN" altLang="en-US" sz="2000">
                <a:latin typeface="楷体_GB2312" pitchFamily="49" charset="-122"/>
                <a:ea typeface="楷体_GB2312" pitchFamily="49" charset="-122"/>
              </a:rPr>
              <a:t>幻灯片母版</a:t>
            </a:r>
            <a:r>
              <a:rPr lang="en-US" altLang="zh-CN" sz="2000">
                <a:latin typeface="楷体_GB2312" pitchFamily="49" charset="-122"/>
                <a:ea typeface="楷体_GB2312" pitchFamily="49" charset="-122"/>
              </a:rPr>
              <a:t>】</a:t>
            </a:r>
            <a:r>
              <a:rPr lang="zh-CN" altLang="en-US" sz="2000">
                <a:latin typeface="楷体_GB2312" pitchFamily="49" charset="-122"/>
                <a:ea typeface="楷体_GB2312" pitchFamily="49" charset="-122"/>
              </a:rPr>
              <a:t>下调整。直接选择</a:t>
            </a:r>
            <a:r>
              <a:rPr lang="en-US" altLang="zh-CN" sz="2000">
                <a:latin typeface="楷体_GB2312" pitchFamily="49" charset="-122"/>
                <a:ea typeface="楷体_GB2312" pitchFamily="49" charset="-122"/>
              </a:rPr>
              <a:t>logo</a:t>
            </a:r>
            <a:r>
              <a:rPr lang="zh-CN" altLang="en-US" sz="2000">
                <a:latin typeface="楷体_GB2312" pitchFamily="49" charset="-122"/>
                <a:ea typeface="楷体_GB2312" pitchFamily="49" charset="-122"/>
              </a:rPr>
              <a:t>图片删除或修改。</a:t>
            </a:r>
          </a:p>
          <a:p>
            <a:pPr eaLnBrk="1" hangingPunct="1"/>
            <a:endParaRPr lang="zh-CN" altLang="en-US" sz="2000">
              <a:latin typeface="楷体_GB2312" pitchFamily="49" charset="-122"/>
              <a:ea typeface="楷体_GB2312" pitchFamily="49" charset="-122"/>
            </a:endParaRPr>
          </a:p>
          <a:p>
            <a:pPr eaLnBrk="1" hangingPunct="1"/>
            <a:r>
              <a:rPr lang="zh-CN" altLang="en-US" sz="2000" b="1">
                <a:latin typeface="楷体_GB2312" pitchFamily="49" charset="-122"/>
                <a:ea typeface="楷体_GB2312" pitchFamily="49" charset="-122"/>
              </a:rPr>
              <a:t>字体格式的设置：</a:t>
            </a:r>
          </a:p>
          <a:p>
            <a:pPr eaLnBrk="1" hangingPunct="1"/>
            <a:r>
              <a:rPr lang="zh-CN" altLang="en-US" sz="2000">
                <a:latin typeface="楷体_GB2312" pitchFamily="49" charset="-122"/>
                <a:ea typeface="楷体_GB2312" pitchFamily="49" charset="-122"/>
              </a:rPr>
              <a:t>括标题和文本格式的设置在</a:t>
            </a:r>
            <a:r>
              <a:rPr lang="en-US" altLang="zh-CN" sz="2000">
                <a:latin typeface="楷体_GB2312" pitchFamily="49" charset="-122"/>
                <a:ea typeface="楷体_GB2312" pitchFamily="49" charset="-122"/>
              </a:rPr>
              <a:t>【</a:t>
            </a:r>
            <a:r>
              <a:rPr lang="zh-CN" altLang="en-US" sz="2000">
                <a:latin typeface="楷体_GB2312" pitchFamily="49" charset="-122"/>
                <a:ea typeface="楷体_GB2312" pitchFamily="49" charset="-122"/>
              </a:rPr>
              <a:t>视图</a:t>
            </a:r>
            <a:r>
              <a:rPr lang="en-US" altLang="zh-CN" sz="2000">
                <a:latin typeface="楷体_GB2312" pitchFamily="49" charset="-122"/>
                <a:ea typeface="楷体_GB2312" pitchFamily="49" charset="-122"/>
              </a:rPr>
              <a:t>】--&gt;【</a:t>
            </a:r>
            <a:r>
              <a:rPr lang="zh-CN" altLang="en-US" sz="2000">
                <a:latin typeface="楷体_GB2312" pitchFamily="49" charset="-122"/>
                <a:ea typeface="楷体_GB2312" pitchFamily="49" charset="-122"/>
              </a:rPr>
              <a:t>母版</a:t>
            </a:r>
            <a:r>
              <a:rPr lang="en-US" altLang="zh-CN" sz="2000">
                <a:latin typeface="楷体_GB2312" pitchFamily="49" charset="-122"/>
                <a:ea typeface="楷体_GB2312" pitchFamily="49" charset="-122"/>
              </a:rPr>
              <a:t>】--&gt;【</a:t>
            </a:r>
            <a:r>
              <a:rPr lang="zh-CN" altLang="en-US" sz="2000">
                <a:latin typeface="楷体_GB2312" pitchFamily="49" charset="-122"/>
                <a:ea typeface="楷体_GB2312" pitchFamily="49" charset="-122"/>
              </a:rPr>
              <a:t>幻灯片母版</a:t>
            </a:r>
            <a:r>
              <a:rPr lang="en-US" altLang="zh-CN" sz="2000">
                <a:latin typeface="楷体_GB2312" pitchFamily="49" charset="-122"/>
                <a:ea typeface="楷体_GB2312" pitchFamily="49" charset="-122"/>
              </a:rPr>
              <a:t>】</a:t>
            </a:r>
            <a:r>
              <a:rPr lang="zh-CN" altLang="en-US" sz="2000">
                <a:latin typeface="楷体_GB2312" pitchFamily="49" charset="-122"/>
                <a:ea typeface="楷体_GB2312" pitchFamily="49" charset="-122"/>
              </a:rPr>
              <a:t>下调整。</a:t>
            </a:r>
          </a:p>
          <a:p>
            <a:pPr eaLnBrk="1" hangingPunct="1">
              <a:spcBef>
                <a:spcPct val="50000"/>
              </a:spcBef>
            </a:pPr>
            <a:endParaRPr lang="en-US" altLang="zh-CN" sz="200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5124" name="Text Box 6"/>
          <p:cNvSpPr txBox="1">
            <a:spLocks noChangeArrowheads="1"/>
          </p:cNvSpPr>
          <p:nvPr/>
        </p:nvSpPr>
        <p:spPr bwMode="auto">
          <a:xfrm>
            <a:off x="7696200" y="6461125"/>
            <a:ext cx="1447800" cy="39687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2000" b="1">
                <a:solidFill>
                  <a:schemeClr val="bg1"/>
                </a:solidFill>
                <a:latin typeface="华文楷体" pitchFamily="2" charset="-122"/>
                <a:ea typeface="华文楷体" pitchFamily="2" charset="-122"/>
              </a:rPr>
              <a:t>LOGO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WordArt 4"/>
          <p:cNvSpPr>
            <a:spLocks noChangeArrowheads="1" noChangeShapeType="1" noTextEdit="1"/>
          </p:cNvSpPr>
          <p:nvPr/>
        </p:nvSpPr>
        <p:spPr bwMode="auto">
          <a:xfrm>
            <a:off x="3048000" y="2438400"/>
            <a:ext cx="4457700" cy="4572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b="1" kern="10" spc="720">
                <a:solidFill>
                  <a:srgbClr val="CCFF33">
                    <a:alpha val="70195"/>
                  </a:srgbClr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宋体"/>
                <a:ea typeface="宋体"/>
              </a:rPr>
              <a:t>感 谢 您 的 关 注！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小小草店铺中的素材\Y3030-30套合集+文艺唯美风格（把时间改成了2016）\扫一扫更多惊喜等着您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09" y="57729"/>
            <a:ext cx="8936182" cy="6742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6287932"/>
      </p:ext>
    </p:extLst>
  </p:cSld>
  <p:clrMapOvr>
    <a:masterClrMapping/>
  </p:clrMapOvr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自定义设计方案">
  <a:themeElements>
    <a:clrScheme name="自定义设计方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默认设计模板">
  <a:themeElements>
    <a:clrScheme name="1_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</TotalTime>
  <Words>85</Words>
  <Application>Microsoft Office PowerPoint</Application>
  <PresentationFormat>全屏显示(4:3)</PresentationFormat>
  <Paragraphs>11</Paragraphs>
  <Slides>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3</vt:i4>
      </vt:variant>
      <vt:variant>
        <vt:lpstr>幻灯片标题</vt:lpstr>
      </vt:variant>
      <vt:variant>
        <vt:i4>4</vt:i4>
      </vt:variant>
    </vt:vector>
  </HeadingPairs>
  <TitlesOfParts>
    <vt:vector size="7" baseType="lpstr">
      <vt:lpstr>默认设计模板</vt:lpstr>
      <vt:lpstr>自定义设计方案</vt:lpstr>
      <vt:lpstr>1_默认设计模板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PPTS</dc:title>
  <dc:subject>PPTS</dc:subject>
  <dc:creator>PPTS</dc:creator>
  <cp:keywords>PPTS</cp:keywords>
  <dc:description>PPTS</dc:description>
  <cp:lastModifiedBy>Administrator</cp:lastModifiedBy>
  <cp:revision>5</cp:revision>
  <cp:lastPrinted>1601-01-01T00:00:00Z</cp:lastPrinted>
  <dcterms:created xsi:type="dcterms:W3CDTF">1601-01-01T00:00:00Z</dcterms:created>
  <dcterms:modified xsi:type="dcterms:W3CDTF">2016-08-22T04:02:45Z</dcterms:modified>
  <cp:category>PPTS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