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2" r:id="rId3"/>
    <p:sldId id="273" r:id="rId4"/>
    <p:sldId id="270" r:id="rId5"/>
    <p:sldId id="271" r:id="rId6"/>
    <p:sldId id="275" r:id="rId7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77" d="100"/>
          <a:sy n="77" d="100"/>
        </p:scale>
        <p:origin x="-102" y="-90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5A4C6E-CE53-4FFC-8D44-502D4DAE691A}" type="datetimeFigureOut">
              <a:rPr lang="en-US"/>
              <a:pPr/>
              <a:t>8/22/2016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81279D-C73D-4704-8ABF-77197B6ACD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398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D6999E-200F-463A-B3F8-BE7617B72854}" type="datetimeFigureOut">
              <a:rPr lang="en-US"/>
              <a:pPr/>
              <a:t>8/22/2016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1B341-B07D-4FB3-990C-E5EB73CC7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664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BF8F1B-2C15-403F-8AB7-13069B2D23E6}" type="datetimeFigureOut">
              <a:rPr lang="en-US"/>
              <a:pPr/>
              <a:t>8/22/2016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1F143-D0E8-4F19-B1EA-A8FC286B76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915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C2360D-0ECD-4366-85B2-2F4A57C58F5A}" type="datetimeFigureOut">
              <a:rPr lang="en-US"/>
              <a:pPr/>
              <a:t>8/22/2016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D9F5E5-3413-4B1A-8725-EC5D3EB85A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505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818A62-96C4-424D-86CD-9829C4DC2BFA}" type="datetimeFigureOut">
              <a:rPr lang="en-US"/>
              <a:pPr/>
              <a:t>8/22/2016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F1636-77CA-400B-B542-989A40C4F4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096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4DFCC4-B69A-4EB3-B85C-62CEAB754ABC}" type="datetimeFigureOut">
              <a:rPr lang="en-US"/>
              <a:pPr/>
              <a:t>8/22/2016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200BF-8B72-470D-9889-26A0F4C15B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000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1E8558A-C51F-41F6-AD28-D6FBE1389D27}" type="datetimeFigureOut">
              <a:rPr lang="en-US"/>
              <a:pPr/>
              <a:t>8/22/2016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D73EE5-C841-41F5-B18B-0F5F7F7342C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56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97B39D-AA18-45B1-BC8B-138C7E22C0D0}" type="datetimeFigureOut">
              <a:rPr lang="en-US"/>
              <a:pPr/>
              <a:t>8/22/2016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3FBAE-3DF6-4BA4-8B09-7DF3D533DB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145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56E087-4132-46D8-837A-FA076E9E1BC4}" type="datetimeFigureOut">
              <a:rPr lang="en-US"/>
              <a:pPr/>
              <a:t>8/22/2016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046C12-2A6A-420D-AE46-42F0F6BC9A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121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3B99F7-90ED-46C3-8C90-29FCA4164B5F}" type="datetimeFigureOut">
              <a:rPr lang="en-US"/>
              <a:pPr/>
              <a:t>8/22/2016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E8118A-4CE4-47F6-A760-D992E1C53E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291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D4BF98-9952-4E06-BBD5-32AC41AD0AA2}" type="datetimeFigureOut">
              <a:rPr lang="en-US"/>
              <a:pPr/>
              <a:t>8/22/2016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0F390-6065-465D-95B2-D66BA8984A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691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fld id="{3DA77F95-75B2-4032-B5AC-AB268DC6B361}" type="datetimeFigureOut">
              <a:rPr lang="en-US"/>
              <a:pPr/>
              <a:t>8/22/2016</a:t>
            </a:fld>
            <a:endParaRPr lang="en-US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fld id="{E3BF198E-767A-40AF-9268-0A5C9BBF46C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图片 2" descr="001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-854075"/>
            <a:ext cx="4800600" cy="513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图片 4" descr="001-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820738"/>
            <a:ext cx="480060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7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4" descr="001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7613" y="-854075"/>
            <a:ext cx="4799013" cy="513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图片 5" descr="001-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7613" y="590550"/>
            <a:ext cx="4799013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0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2" descr="001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-1160463"/>
            <a:ext cx="4800600" cy="513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图片 4" descr="001-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09550"/>
            <a:ext cx="480060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图片 5" descr="图片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713" y="-779463"/>
            <a:ext cx="4803775" cy="514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4" descr="001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550" y="-493713"/>
            <a:ext cx="4572000" cy="489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5" descr="001-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95350"/>
            <a:ext cx="480060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图片 6" descr="图片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85750"/>
            <a:ext cx="384175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1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2" descr="001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-550863"/>
            <a:ext cx="4302125" cy="460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图片 4" descr="001-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14350"/>
            <a:ext cx="480060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图片 5" descr="图片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044575"/>
            <a:ext cx="48037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17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43296"/>
            <a:ext cx="8936182" cy="50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Pages>0</Pages>
  <Words>0</Words>
  <Characters>0</Characters>
  <Application>Microsoft Office PowerPoint</Application>
  <DocSecurity>0</DocSecurity>
  <PresentationFormat>全屏显示(16:9)</PresentationFormat>
  <Lines>0</Lines>
  <Paragraphs>0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pz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19</cp:revision>
  <cp:lastPrinted>1899-12-30T00:00:00Z</cp:lastPrinted>
  <dcterms:created xsi:type="dcterms:W3CDTF">2009-06-08T02:42:06Z</dcterms:created>
  <dcterms:modified xsi:type="dcterms:W3CDTF">2016-08-22T04:02:44Z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2052-8.1.0.2998</vt:lpwstr>
  </property>
</Properties>
</file>