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6" d="100"/>
          <a:sy n="96" d="100"/>
        </p:scale>
        <p:origin x="-420" y="-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r="-2"/>
          <a:stretch>
            <a:fillRect/>
          </a:stretch>
        </p:blipFill>
        <p:spPr>
          <a:xfrm>
            <a:off x="143" y="0"/>
            <a:ext cx="9143857" cy="5143500"/>
          </a:xfrm>
          <a:prstGeom prst="rect">
            <a:avLst/>
          </a:prstGeom>
        </p:spPr>
      </p:pic>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3" y="0"/>
            <a:ext cx="9143713" cy="5143500"/>
          </a:xfrm>
          <a:prstGeom prst="rect">
            <a:avLst/>
          </a:prstGeom>
        </p:spPr>
      </p:pic>
      <p:sp>
        <p:nvSpPr>
          <p:cNvPr id="2" name="标题 1"/>
          <p:cNvSpPr>
            <a:spLocks noGrp="1"/>
          </p:cNvSpPr>
          <p:nvPr>
            <p:ph type="title"/>
          </p:nvPr>
        </p:nvSpPr>
        <p:spPr>
          <a:xfrm>
            <a:off x="457200" y="205979"/>
            <a:ext cx="8229600" cy="709587"/>
          </a:xfrm>
        </p:spPr>
        <p:txBody>
          <a:bodyPr/>
          <a:lstStyle>
            <a:lvl1pPr algn="l">
              <a:defRPr b="1"/>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8760D2-EA65-4FC4-91DE-2E79760951FD}" type="slidenum">
              <a:rPr lang="zh-CN" altLang="en-US" smtClean="0"/>
              <a:t>‹#›</a:t>
            </a:fld>
            <a:endParaRPr lang="zh-CN" altLang="en-US"/>
          </a:p>
        </p:txBody>
      </p:sp>
      <p:cxnSp>
        <p:nvCxnSpPr>
          <p:cNvPr id="8" name="直接连接符 7"/>
          <p:cNvCxnSpPr/>
          <p:nvPr userDrawn="1"/>
        </p:nvCxnSpPr>
        <p:spPr>
          <a:xfrm>
            <a:off x="251520" y="915566"/>
            <a:ext cx="856895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D03B907-3628-471D-95D5-ACE58E55F224}" type="datetimeFigureOut">
              <a:rPr lang="zh-CN" altLang="en-US" smtClean="0"/>
              <a:t>2016/8/22 Monday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F8760D2-EA65-4FC4-91DE-2E79760951FD}"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8D03B907-3628-471D-95D5-ACE58E55F224}" type="datetimeFigureOut">
              <a:rPr lang="zh-CN" altLang="en-US" smtClean="0"/>
              <a:t>2016/8/22 Monday</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F8760D2-EA65-4FC4-91DE-2E79760951F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43608" y="1347614"/>
            <a:ext cx="7772400" cy="1102519"/>
          </a:xfrm>
        </p:spPr>
        <p:txBody>
          <a:bodyPr>
            <a:normAutofit/>
          </a:bodyPr>
          <a:lstStyle/>
          <a:p>
            <a:pPr algn="l"/>
            <a:r>
              <a:rPr lang="en-US" altLang="zh-CN" sz="3200" b="1" dirty="0" smtClean="0">
                <a:latin typeface="+mj-ea"/>
              </a:rPr>
              <a:t>POWERPOINT</a:t>
            </a:r>
            <a:r>
              <a:rPr lang="zh-CN" altLang="en-US" sz="3200" b="1" dirty="0" smtClean="0">
                <a:latin typeface="+mj-ea"/>
              </a:rPr>
              <a:t>模板</a:t>
            </a:r>
            <a:endParaRPr lang="zh-CN" altLang="en-US" sz="3200" b="1" dirty="0">
              <a:latin typeface="+mj-ea"/>
            </a:endParaRPr>
          </a:p>
        </p:txBody>
      </p:sp>
      <p:sp>
        <p:nvSpPr>
          <p:cNvPr id="3" name="副标题 2"/>
          <p:cNvSpPr>
            <a:spLocks noGrp="1"/>
          </p:cNvSpPr>
          <p:nvPr>
            <p:ph type="subTitle" idx="1"/>
          </p:nvPr>
        </p:nvSpPr>
        <p:spPr>
          <a:xfrm>
            <a:off x="1018862" y="2078580"/>
            <a:ext cx="6400800" cy="360040"/>
          </a:xfrm>
        </p:spPr>
        <p:txBody>
          <a:bodyPr>
            <a:noAutofit/>
          </a:bodyPr>
          <a:lstStyle/>
          <a:p>
            <a:pPr algn="l"/>
            <a:r>
              <a:rPr lang="zh-CN" altLang="en-US" sz="2000" b="1" dirty="0" smtClean="0">
                <a:solidFill>
                  <a:schemeClr val="tx1"/>
                </a:solidFill>
              </a:rPr>
              <a:t>北京中创幻想科技有限公司</a:t>
            </a:r>
            <a:endParaRPr lang="zh-CN" altLang="en-US" sz="2000" b="1" dirty="0">
              <a:solidFill>
                <a:schemeClr val="tx1"/>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160342"/>
            <a:ext cx="693135" cy="86409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b="1" dirty="0" smtClean="0"/>
              <a:t>目录</a:t>
            </a:r>
            <a:endParaRPr lang="zh-CN" altLang="en-US" b="1" dirty="0"/>
          </a:p>
        </p:txBody>
      </p:sp>
      <p:grpSp>
        <p:nvGrpSpPr>
          <p:cNvPr id="4" name="组合 3"/>
          <p:cNvGrpSpPr/>
          <p:nvPr/>
        </p:nvGrpSpPr>
        <p:grpSpPr>
          <a:xfrm>
            <a:off x="2195736" y="1675644"/>
            <a:ext cx="5184576" cy="549642"/>
            <a:chOff x="2699792" y="2780928"/>
            <a:chExt cx="5184576" cy="549642"/>
          </a:xfrm>
        </p:grpSpPr>
        <p:sp>
          <p:nvSpPr>
            <p:cNvPr id="5" name="TextBox 4"/>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6" name="直接连接符 5"/>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8" name="TextBox 7"/>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9" name="TextBox 8"/>
            <p:cNvSpPr txBox="1"/>
            <p:nvPr/>
          </p:nvSpPr>
          <p:spPr>
            <a:xfrm>
              <a:off x="7308304" y="2884294"/>
              <a:ext cx="576064" cy="307777"/>
            </a:xfrm>
            <a:prstGeom prst="rect">
              <a:avLst/>
            </a:prstGeom>
            <a:noFill/>
          </p:spPr>
          <p:txBody>
            <a:bodyPr wrap="square" rtlCol="0">
              <a:spAutoFit/>
            </a:bodyPr>
            <a:lstStyle/>
            <a:p>
              <a:r>
                <a:rPr lang="en-US" altLang="zh-CN" sz="1400" dirty="0" smtClean="0"/>
                <a:t>01</a:t>
              </a:r>
              <a:endParaRPr lang="zh-CN" altLang="en-US" sz="1400" dirty="0"/>
            </a:p>
          </p:txBody>
        </p:sp>
      </p:grpSp>
      <p:grpSp>
        <p:nvGrpSpPr>
          <p:cNvPr id="10" name="组合 9"/>
          <p:cNvGrpSpPr/>
          <p:nvPr/>
        </p:nvGrpSpPr>
        <p:grpSpPr>
          <a:xfrm>
            <a:off x="2195736" y="2319191"/>
            <a:ext cx="5184576" cy="549642"/>
            <a:chOff x="2699792" y="2780928"/>
            <a:chExt cx="5184576" cy="549642"/>
          </a:xfrm>
        </p:grpSpPr>
        <p:sp>
          <p:nvSpPr>
            <p:cNvPr id="11" name="TextBox 10"/>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12" name="直接连接符 11"/>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14" name="TextBox 13"/>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15" name="TextBox 14"/>
            <p:cNvSpPr txBox="1"/>
            <p:nvPr/>
          </p:nvSpPr>
          <p:spPr>
            <a:xfrm>
              <a:off x="7308304" y="2884294"/>
              <a:ext cx="576064" cy="307777"/>
            </a:xfrm>
            <a:prstGeom prst="rect">
              <a:avLst/>
            </a:prstGeom>
            <a:noFill/>
          </p:spPr>
          <p:txBody>
            <a:bodyPr wrap="square" rtlCol="0">
              <a:spAutoFit/>
            </a:bodyPr>
            <a:lstStyle/>
            <a:p>
              <a:r>
                <a:rPr lang="en-US" altLang="zh-CN" sz="1400" dirty="0" smtClean="0"/>
                <a:t>02</a:t>
              </a:r>
              <a:endParaRPr lang="zh-CN" altLang="en-US" sz="1400" dirty="0"/>
            </a:p>
          </p:txBody>
        </p:sp>
      </p:grpSp>
      <p:grpSp>
        <p:nvGrpSpPr>
          <p:cNvPr id="16" name="组合 15"/>
          <p:cNvGrpSpPr/>
          <p:nvPr/>
        </p:nvGrpSpPr>
        <p:grpSpPr>
          <a:xfrm>
            <a:off x="2195736" y="2962738"/>
            <a:ext cx="5184576" cy="549642"/>
            <a:chOff x="2699792" y="2780928"/>
            <a:chExt cx="5184576" cy="549642"/>
          </a:xfrm>
        </p:grpSpPr>
        <p:sp>
          <p:nvSpPr>
            <p:cNvPr id="17" name="TextBox 16"/>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18" name="直接连接符 17"/>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20" name="TextBox 19"/>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21" name="TextBox 20"/>
            <p:cNvSpPr txBox="1"/>
            <p:nvPr/>
          </p:nvSpPr>
          <p:spPr>
            <a:xfrm>
              <a:off x="7308304" y="2884294"/>
              <a:ext cx="576064" cy="307777"/>
            </a:xfrm>
            <a:prstGeom prst="rect">
              <a:avLst/>
            </a:prstGeom>
            <a:noFill/>
          </p:spPr>
          <p:txBody>
            <a:bodyPr wrap="square" rtlCol="0">
              <a:spAutoFit/>
            </a:bodyPr>
            <a:lstStyle/>
            <a:p>
              <a:r>
                <a:rPr lang="en-US" altLang="zh-CN" sz="1400" dirty="0" smtClean="0"/>
                <a:t>03</a:t>
              </a:r>
              <a:endParaRPr lang="zh-CN" altLang="en-US" sz="1400" dirty="0"/>
            </a:p>
          </p:txBody>
        </p:sp>
      </p:grpSp>
      <p:grpSp>
        <p:nvGrpSpPr>
          <p:cNvPr id="22" name="组合 21"/>
          <p:cNvGrpSpPr/>
          <p:nvPr/>
        </p:nvGrpSpPr>
        <p:grpSpPr>
          <a:xfrm>
            <a:off x="2195736" y="3606284"/>
            <a:ext cx="5184576" cy="549642"/>
            <a:chOff x="2699792" y="2780928"/>
            <a:chExt cx="5184576" cy="549642"/>
          </a:xfrm>
        </p:grpSpPr>
        <p:sp>
          <p:nvSpPr>
            <p:cNvPr id="23" name="TextBox 22"/>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24" name="直接连接符 23"/>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26" name="TextBox 25"/>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27" name="TextBox 26"/>
            <p:cNvSpPr txBox="1"/>
            <p:nvPr/>
          </p:nvSpPr>
          <p:spPr>
            <a:xfrm>
              <a:off x="7308304" y="2884294"/>
              <a:ext cx="576064" cy="307777"/>
            </a:xfrm>
            <a:prstGeom prst="rect">
              <a:avLst/>
            </a:prstGeom>
            <a:noFill/>
          </p:spPr>
          <p:txBody>
            <a:bodyPr wrap="square" rtlCol="0">
              <a:spAutoFit/>
            </a:bodyPr>
            <a:lstStyle/>
            <a:p>
              <a:r>
                <a:rPr lang="en-US" altLang="zh-CN" sz="1400" dirty="0" smtClean="0"/>
                <a:t>04</a:t>
              </a:r>
              <a:endParaRPr lang="zh-CN" altLang="en-US" sz="1400" dirty="0"/>
            </a:p>
          </p:txBody>
        </p:sp>
      </p:grpSp>
      <p:cxnSp>
        <p:nvCxnSpPr>
          <p:cNvPr id="29" name="直接连接符 28"/>
          <p:cNvCxnSpPr/>
          <p:nvPr/>
        </p:nvCxnSpPr>
        <p:spPr>
          <a:xfrm>
            <a:off x="251520" y="915566"/>
            <a:ext cx="856895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750"/>
                                        <p:tgtEl>
                                          <p:spTgt spid="16"/>
                                        </p:tgtEl>
                                      </p:cBhvr>
                                    </p:animEffect>
                                    <p:anim calcmode="lin" valueType="num">
                                      <p:cBhvr>
                                        <p:cTn id="18" dur="750" fill="hold"/>
                                        <p:tgtEl>
                                          <p:spTgt spid="16"/>
                                        </p:tgtEl>
                                        <p:attrNameLst>
                                          <p:attrName>ppt_x</p:attrName>
                                        </p:attrNameLst>
                                      </p:cBhvr>
                                      <p:tavLst>
                                        <p:tav tm="0">
                                          <p:val>
                                            <p:strVal val="#ppt_x"/>
                                          </p:val>
                                        </p:tav>
                                        <p:tav tm="100000">
                                          <p:val>
                                            <p:strVal val="#ppt_x"/>
                                          </p:val>
                                        </p:tav>
                                      </p:tavLst>
                                    </p:anim>
                                    <p:anim calcmode="lin" valueType="num">
                                      <p:cBhvr>
                                        <p:cTn id="19" dur="75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anim calcmode="lin" valueType="num">
                                      <p:cBhvr>
                                        <p:cTn id="23" dur="500" fill="hold"/>
                                        <p:tgtEl>
                                          <p:spTgt spid="22"/>
                                        </p:tgtEl>
                                        <p:attrNameLst>
                                          <p:attrName>ppt_x</p:attrName>
                                        </p:attrNameLst>
                                      </p:cBhvr>
                                      <p:tavLst>
                                        <p:tav tm="0">
                                          <p:val>
                                            <p:strVal val="#ppt_x"/>
                                          </p:val>
                                        </p:tav>
                                        <p:tav tm="100000">
                                          <p:val>
                                            <p:strVal val="#ppt_x"/>
                                          </p:val>
                                        </p:tav>
                                      </p:tavLst>
                                    </p:anim>
                                    <p:anim calcmode="lin" valueType="num">
                                      <p:cBhvr>
                                        <p:cTn id="24"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第一部分</a:t>
            </a:r>
            <a:endParaRPr lang="zh-CN" altLang="en-US" dirty="0"/>
          </a:p>
        </p:txBody>
      </p:sp>
      <p:grpSp>
        <p:nvGrpSpPr>
          <p:cNvPr id="4" name="组合 3"/>
          <p:cNvGrpSpPr/>
          <p:nvPr/>
        </p:nvGrpSpPr>
        <p:grpSpPr>
          <a:xfrm>
            <a:off x="2195736" y="2382148"/>
            <a:ext cx="5184576" cy="549642"/>
            <a:chOff x="2699792" y="2780928"/>
            <a:chExt cx="5184576" cy="549642"/>
          </a:xfrm>
        </p:grpSpPr>
        <p:sp>
          <p:nvSpPr>
            <p:cNvPr id="5" name="TextBox 4"/>
            <p:cNvSpPr txBox="1"/>
            <p:nvPr/>
          </p:nvSpPr>
          <p:spPr>
            <a:xfrm>
              <a:off x="3203848" y="2780928"/>
              <a:ext cx="1800200" cy="307777"/>
            </a:xfrm>
            <a:prstGeom prst="rect">
              <a:avLst/>
            </a:prstGeom>
            <a:noFill/>
          </p:spPr>
          <p:txBody>
            <a:bodyPr wrap="square" rtlCol="0">
              <a:spAutoFit/>
            </a:bodyPr>
            <a:lstStyle/>
            <a:p>
              <a:r>
                <a:rPr lang="zh-CN" altLang="en-US" sz="1400" dirty="0" smtClean="0"/>
                <a:t>在此添加标题</a:t>
              </a:r>
              <a:endParaRPr lang="zh-CN" altLang="en-US" sz="1400" dirty="0"/>
            </a:p>
          </p:txBody>
        </p:sp>
        <p:cxnSp>
          <p:nvCxnSpPr>
            <p:cNvPr id="6" name="直接连接符 5"/>
            <p:cNvCxnSpPr/>
            <p:nvPr/>
          </p:nvCxnSpPr>
          <p:spPr>
            <a:xfrm>
              <a:off x="4386830" y="3068960"/>
              <a:ext cx="2921474" cy="0"/>
            </a:xfrm>
            <a:prstGeom prst="line">
              <a:avLst/>
            </a:prstGeom>
            <a:ln>
              <a:solidFill>
                <a:schemeClr val="tx1">
                  <a:lumMod val="95000"/>
                  <a:lumOff val="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203848" y="3068960"/>
              <a:ext cx="1656184" cy="261610"/>
            </a:xfrm>
            <a:prstGeom prst="rect">
              <a:avLst/>
            </a:prstGeom>
            <a:noFill/>
          </p:spPr>
          <p:txBody>
            <a:bodyPr wrap="square" rtlCol="0">
              <a:spAutoFit/>
            </a:bodyPr>
            <a:lstStyle/>
            <a:p>
              <a:r>
                <a:rPr lang="en-US" altLang="zh-CN" sz="1100" dirty="0" smtClean="0"/>
                <a:t>Click it to add</a:t>
              </a:r>
              <a:endParaRPr lang="zh-CN" altLang="en-US" sz="1100" dirty="0"/>
            </a:p>
          </p:txBody>
        </p:sp>
        <p:sp>
          <p:nvSpPr>
            <p:cNvPr id="8" name="TextBox 7"/>
            <p:cNvSpPr txBox="1"/>
            <p:nvPr/>
          </p:nvSpPr>
          <p:spPr>
            <a:xfrm>
              <a:off x="2699792" y="2780928"/>
              <a:ext cx="576064" cy="307777"/>
            </a:xfrm>
            <a:prstGeom prst="rect">
              <a:avLst/>
            </a:prstGeom>
            <a:noFill/>
          </p:spPr>
          <p:txBody>
            <a:bodyPr wrap="square" rtlCol="0">
              <a:spAutoFit/>
            </a:bodyPr>
            <a:lstStyle/>
            <a:p>
              <a:pPr algn="r"/>
              <a:r>
                <a:rPr lang="en-US" altLang="zh-CN" sz="1400" b="1" dirty="0" smtClean="0"/>
                <a:t>&gt;&gt;</a:t>
              </a:r>
              <a:endParaRPr lang="zh-CN" altLang="en-US" sz="1400" b="1" dirty="0"/>
            </a:p>
          </p:txBody>
        </p:sp>
        <p:sp>
          <p:nvSpPr>
            <p:cNvPr id="9" name="TextBox 8"/>
            <p:cNvSpPr txBox="1"/>
            <p:nvPr/>
          </p:nvSpPr>
          <p:spPr>
            <a:xfrm>
              <a:off x="7308304" y="2884294"/>
              <a:ext cx="576064" cy="307777"/>
            </a:xfrm>
            <a:prstGeom prst="rect">
              <a:avLst/>
            </a:prstGeom>
            <a:noFill/>
          </p:spPr>
          <p:txBody>
            <a:bodyPr wrap="square" rtlCol="0">
              <a:spAutoFit/>
            </a:bodyPr>
            <a:lstStyle/>
            <a:p>
              <a:r>
                <a:rPr lang="en-US" altLang="zh-CN" sz="1400" dirty="0" smtClean="0"/>
                <a:t>01</a:t>
              </a:r>
              <a:endParaRPr lang="zh-CN" altLang="en-US" sz="1400" dirty="0"/>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anim calcmode="lin" valueType="num">
                                      <p:cBhvr>
                                        <p:cTn id="8" dur="1250" fill="hold"/>
                                        <p:tgtEl>
                                          <p:spTgt spid="4"/>
                                        </p:tgtEl>
                                        <p:attrNameLst>
                                          <p:attrName>ppt_x</p:attrName>
                                        </p:attrNameLst>
                                      </p:cBhvr>
                                      <p:tavLst>
                                        <p:tav tm="0">
                                          <p:val>
                                            <p:strVal val="#ppt_x"/>
                                          </p:val>
                                        </p:tav>
                                        <p:tav tm="100000">
                                          <p:val>
                                            <p:strVal val="#ppt_x"/>
                                          </p:val>
                                        </p:tav>
                                      </p:tavLst>
                                    </p:anim>
                                    <p:anim calcmode="lin" valueType="num">
                                      <p:cBhvr>
                                        <p:cTn id="9" dur="1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内容页参考</a:t>
            </a:r>
            <a:endParaRPr lang="zh-CN" altLang="en-US" dirty="0"/>
          </a:p>
        </p:txBody>
      </p:sp>
      <p:pic>
        <p:nvPicPr>
          <p:cNvPr id="4" name="Picture 3" descr="E:\我的作品\4比3标准\中国风\传统风格类型模板\PSD002767.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93339" y="2006625"/>
            <a:ext cx="2214565" cy="185316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417169" y="1483405"/>
            <a:ext cx="2290735" cy="369332"/>
          </a:xfrm>
          <a:prstGeom prst="rect">
            <a:avLst/>
          </a:prstGeom>
          <a:noFill/>
        </p:spPr>
        <p:txBody>
          <a:bodyPr wrap="square" rtlCol="0">
            <a:spAutoFit/>
          </a:bodyPr>
          <a:lstStyle/>
          <a:p>
            <a:pPr algn="ctr"/>
            <a:r>
              <a:rPr lang="en-US" altLang="zh-CN" b="1" dirty="0" smtClean="0">
                <a:latin typeface="+mn-ea"/>
              </a:rPr>
              <a:t>[ </a:t>
            </a:r>
            <a:r>
              <a:rPr lang="zh-CN" altLang="en-US" sz="1600" dirty="0" smtClean="0">
                <a:latin typeface="+mn-ea"/>
              </a:rPr>
              <a:t>添加图片说明 </a:t>
            </a:r>
            <a:r>
              <a:rPr lang="en-US" altLang="zh-CN" b="1" dirty="0" smtClean="0">
                <a:latin typeface="+mn-ea"/>
              </a:rPr>
              <a:t>]</a:t>
            </a:r>
            <a:endParaRPr lang="zh-CN" altLang="en-US" b="1" dirty="0">
              <a:latin typeface="+mn-ea"/>
            </a:endParaRPr>
          </a:p>
        </p:txBody>
      </p:sp>
      <p:sp>
        <p:nvSpPr>
          <p:cNvPr id="6" name="TextBox 5"/>
          <p:cNvSpPr txBox="1"/>
          <p:nvPr/>
        </p:nvSpPr>
        <p:spPr>
          <a:xfrm>
            <a:off x="4067944" y="1732915"/>
            <a:ext cx="3672408"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pPr marL="285750" indent="-285750">
              <a:buFont typeface="Arial" pitchFamily="34" charset="0"/>
              <a:buChar char="•"/>
            </a:pPr>
            <a:endParaRPr lang="zh-CN" altLang="en-US" sz="1400" b="0" dirty="0">
              <a:solidFill>
                <a:schemeClr val="tx1">
                  <a:lumMod val="85000"/>
                  <a:lumOff val="15000"/>
                </a:schemeClr>
              </a:solidFill>
              <a:latin typeface="+mn-ea"/>
              <a:ea typeface="+mn-ea"/>
            </a:endParaRPr>
          </a:p>
        </p:txBody>
      </p:sp>
      <p:cxnSp>
        <p:nvCxnSpPr>
          <p:cNvPr id="7" name="直接连接符 6"/>
          <p:cNvCxnSpPr/>
          <p:nvPr/>
        </p:nvCxnSpPr>
        <p:spPr>
          <a:xfrm>
            <a:off x="3851920" y="1668071"/>
            <a:ext cx="0" cy="21917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4067944" y="2634175"/>
            <a:ext cx="3672408"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内容页参考</a:t>
            </a:r>
            <a:endParaRPr lang="zh-CN" altLang="en-US" dirty="0"/>
          </a:p>
        </p:txBody>
      </p:sp>
      <p:grpSp>
        <p:nvGrpSpPr>
          <p:cNvPr id="4" name="组合 3"/>
          <p:cNvGrpSpPr/>
          <p:nvPr/>
        </p:nvGrpSpPr>
        <p:grpSpPr>
          <a:xfrm>
            <a:off x="1173981" y="1492349"/>
            <a:ext cx="6782395" cy="2591569"/>
            <a:chOff x="813941" y="1733550"/>
            <a:chExt cx="7704138" cy="4319588"/>
          </a:xfrm>
        </p:grpSpPr>
        <p:grpSp>
          <p:nvGrpSpPr>
            <p:cNvPr id="5" name="Group 23"/>
            <p:cNvGrpSpPr/>
            <p:nvPr/>
          </p:nvGrpSpPr>
          <p:grpSpPr bwMode="auto">
            <a:xfrm>
              <a:off x="813941" y="1733550"/>
              <a:ext cx="7704138" cy="647700"/>
              <a:chOff x="340" y="754"/>
              <a:chExt cx="4853" cy="408"/>
            </a:xfrm>
          </p:grpSpPr>
          <p:sp>
            <p:nvSpPr>
              <p:cNvPr id="10" name="Line 14"/>
              <p:cNvSpPr>
                <a:spLocks noChangeShapeType="1"/>
              </p:cNvSpPr>
              <p:nvPr/>
            </p:nvSpPr>
            <p:spPr bwMode="auto">
              <a:xfrm>
                <a:off x="340" y="962"/>
                <a:ext cx="4853" cy="0"/>
              </a:xfrm>
              <a:prstGeom prst="line">
                <a:avLst/>
              </a:prstGeom>
              <a:noFill/>
              <a:ln w="76200">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600"/>
              </a:p>
            </p:txBody>
          </p:sp>
          <p:sp>
            <p:nvSpPr>
              <p:cNvPr id="11" name="Rectangle 15"/>
              <p:cNvSpPr>
                <a:spLocks noChangeArrowheads="1"/>
              </p:cNvSpPr>
              <p:nvPr/>
            </p:nvSpPr>
            <p:spPr bwMode="gray">
              <a:xfrm>
                <a:off x="521" y="754"/>
                <a:ext cx="1037" cy="408"/>
              </a:xfrm>
              <a:prstGeom prst="rect">
                <a:avLst/>
              </a:prstGeom>
              <a:solidFill>
                <a:schemeClr val="bg2">
                  <a:lumMod val="25000"/>
                </a:schemeClr>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rPr>
                  <a:t>标题</a:t>
                </a:r>
                <a:endParaRPr lang="zh-CN" altLang="en-US" b="1" dirty="0">
                  <a:solidFill>
                    <a:schemeClr val="bg1"/>
                  </a:solidFill>
                </a:endParaRPr>
              </a:p>
            </p:txBody>
          </p:sp>
          <p:sp>
            <p:nvSpPr>
              <p:cNvPr id="12" name="Rectangle 16"/>
              <p:cNvSpPr>
                <a:spLocks noChangeArrowheads="1"/>
              </p:cNvSpPr>
              <p:nvPr/>
            </p:nvSpPr>
            <p:spPr bwMode="gray">
              <a:xfrm>
                <a:off x="1651" y="754"/>
                <a:ext cx="1037" cy="408"/>
              </a:xfrm>
              <a:prstGeom prst="rect">
                <a:avLst/>
              </a:prstGeom>
              <a:solidFill>
                <a:srgbClr val="876940"/>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sp>
            <p:nvSpPr>
              <p:cNvPr id="13" name="Rectangle 17"/>
              <p:cNvSpPr>
                <a:spLocks noChangeArrowheads="1"/>
              </p:cNvSpPr>
              <p:nvPr/>
            </p:nvSpPr>
            <p:spPr bwMode="gray">
              <a:xfrm>
                <a:off x="2835" y="754"/>
                <a:ext cx="1037" cy="408"/>
              </a:xfrm>
              <a:prstGeom prst="rect">
                <a:avLst/>
              </a:prstGeom>
              <a:solidFill>
                <a:schemeClr val="bg2">
                  <a:lumMod val="50000"/>
                </a:schemeClr>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sp>
            <p:nvSpPr>
              <p:cNvPr id="14" name="Rectangle 18"/>
              <p:cNvSpPr>
                <a:spLocks noChangeArrowheads="1"/>
              </p:cNvSpPr>
              <p:nvPr/>
            </p:nvSpPr>
            <p:spPr bwMode="gray">
              <a:xfrm>
                <a:off x="3968" y="754"/>
                <a:ext cx="1037" cy="408"/>
              </a:xfrm>
              <a:prstGeom prst="rect">
                <a:avLst/>
              </a:prstGeom>
              <a:solidFill>
                <a:srgbClr val="C00000"/>
              </a:solidFill>
              <a:ln>
                <a:noFill/>
              </a:ln>
              <a:effectLst>
                <a:outerShdw dist="107763" dir="2700000" algn="ctr" rotWithShape="0">
                  <a:schemeClr val="bg2">
                    <a:alpha val="50000"/>
                  </a:schemeClr>
                </a:outerShdw>
              </a:effectLst>
              <a:extLst>
                <a:ext uri="{91240B29-F687-4F45-9708-019B960494DF}">
                  <a14:hiddenLine xmlns:a14="http://schemas.microsoft.com/office/drawing/2010/main" w="25400">
                    <a:solidFill>
                      <a:srgbClr val="FFFFFF"/>
                    </a:solidFill>
                    <a:miter lim="800000"/>
                    <a:headEnd/>
                    <a:tailEnd/>
                  </a14:hiddenLine>
                </a:ext>
              </a:extLst>
            </p:spPr>
            <p:txBody>
              <a:bodyPr lIns="45720" tIns="44450" rIns="45720" bIns="44450" anchor="ctr" anchorCtr="1"/>
              <a:lstStyle/>
              <a:p>
                <a:r>
                  <a:rPr lang="zh-CN" altLang="en-US" b="1" dirty="0" smtClean="0">
                    <a:solidFill>
                      <a:schemeClr val="bg1"/>
                    </a:solidFill>
                    <a:effectLst>
                      <a:outerShdw blurRad="38100" dist="38100" dir="2700000" algn="tl">
                        <a:srgbClr val="000000">
                          <a:alpha val="43137"/>
                        </a:srgbClr>
                      </a:outerShdw>
                    </a:effectLst>
                  </a:rPr>
                  <a:t>标题</a:t>
                </a:r>
                <a:endParaRPr lang="zh-CN" altLang="en-US" b="1" dirty="0">
                  <a:solidFill>
                    <a:schemeClr val="bg1"/>
                  </a:solidFill>
                  <a:effectLst>
                    <a:outerShdw blurRad="38100" dist="38100" dir="2700000" algn="tl">
                      <a:srgbClr val="000000">
                        <a:alpha val="43137"/>
                      </a:srgbClr>
                    </a:outerShdw>
                  </a:effectLst>
                </a:endParaRPr>
              </a:p>
            </p:txBody>
          </p:sp>
        </p:grpSp>
        <p:sp>
          <p:nvSpPr>
            <p:cNvPr id="6" name="AutoShape 19"/>
            <p:cNvSpPr>
              <a:spLocks noChangeArrowheads="1"/>
            </p:cNvSpPr>
            <p:nvPr/>
          </p:nvSpPr>
          <p:spPr bwMode="auto">
            <a:xfrm>
              <a:off x="986979" y="2813050"/>
              <a:ext cx="1800225" cy="3240088"/>
            </a:xfrm>
            <a:prstGeom prst="roundRect">
              <a:avLst>
                <a:gd name="adj" fmla="val 3767"/>
              </a:avLst>
            </a:prstGeom>
            <a:noFill/>
            <a:ln w="12700">
              <a:solidFill>
                <a:schemeClr val="tx1">
                  <a:lumMod val="95000"/>
                  <a:lumOff val="5000"/>
                </a:schemeClr>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smtClean="0">
                  <a:solidFill>
                    <a:schemeClr val="tx1">
                      <a:lumMod val="75000"/>
                      <a:lumOff val="25000"/>
                    </a:schemeClr>
                  </a:solidFill>
                  <a:latin typeface="+mn-ea"/>
                  <a:cs typeface="Tahoma" pitchFamily="34" charset="0"/>
                </a:rPr>
                <a:t>文字</a:t>
              </a:r>
              <a:r>
                <a:rPr lang="zh-CN" altLang="en-US" sz="1400" b="1" dirty="0" smtClean="0">
                  <a:solidFill>
                    <a:schemeClr val="tx1">
                      <a:lumMod val="75000"/>
                      <a:lumOff val="25000"/>
                    </a:schemeClr>
                  </a:solidFill>
                  <a:latin typeface="+mn-ea"/>
                  <a:cs typeface="Tahoma" pitchFamily="34" charset="0"/>
                </a:rPr>
                <a:t>总述概概括全段</a:t>
              </a:r>
              <a:endParaRPr lang="en-US" altLang="zh-CN" sz="1400" b="1" dirty="0" smtClean="0">
                <a:solidFill>
                  <a:schemeClr val="tx1">
                    <a:lumMod val="75000"/>
                    <a:lumOff val="25000"/>
                  </a:schemeClr>
                </a:solidFill>
                <a:latin typeface="+mn-ea"/>
                <a:cs typeface="Tahoma" pitchFamily="34" charset="0"/>
              </a:endParaRPr>
            </a:p>
            <a:p>
              <a:pPr algn="ctr">
                <a:spcBef>
                  <a:spcPct val="50000"/>
                </a:spcBef>
              </a:pPr>
              <a:endParaRPr lang="en-US" altLang="zh-CN" sz="1400" b="1" dirty="0" smtClean="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1</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smtClean="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2</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smtClean="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3</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smtClean="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4</a:t>
              </a:r>
              <a:endParaRPr lang="zh-TW" altLang="en-US" sz="1050" dirty="0">
                <a:solidFill>
                  <a:schemeClr val="tx1">
                    <a:lumMod val="75000"/>
                    <a:lumOff val="25000"/>
                  </a:schemeClr>
                </a:solidFill>
                <a:latin typeface="+mn-ea"/>
                <a:cs typeface="Tahoma" pitchFamily="34" charset="0"/>
              </a:endParaRPr>
            </a:p>
          </p:txBody>
        </p:sp>
        <p:sp>
          <p:nvSpPr>
            <p:cNvPr id="7" name="AutoShape 20"/>
            <p:cNvSpPr>
              <a:spLocks noChangeArrowheads="1"/>
            </p:cNvSpPr>
            <p:nvPr/>
          </p:nvSpPr>
          <p:spPr bwMode="auto">
            <a:xfrm>
              <a:off x="2858641" y="2813050"/>
              <a:ext cx="1800225" cy="3240088"/>
            </a:xfrm>
            <a:prstGeom prst="roundRect">
              <a:avLst>
                <a:gd name="adj" fmla="val 2961"/>
              </a:avLst>
            </a:prstGeom>
            <a:noFill/>
            <a:ln w="12700">
              <a:solidFill>
                <a:schemeClr val="tx1">
                  <a:lumMod val="95000"/>
                  <a:lumOff val="5000"/>
                </a:schemeClr>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1</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2</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3</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4</a:t>
              </a:r>
              <a:endParaRPr lang="zh-TW" altLang="en-US" sz="1050" dirty="0">
                <a:solidFill>
                  <a:schemeClr val="tx1">
                    <a:lumMod val="75000"/>
                    <a:lumOff val="25000"/>
                  </a:schemeClr>
                </a:solidFill>
                <a:latin typeface="+mn-ea"/>
                <a:cs typeface="Tahoma" pitchFamily="34" charset="0"/>
              </a:endParaRPr>
            </a:p>
          </p:txBody>
        </p:sp>
        <p:sp>
          <p:nvSpPr>
            <p:cNvPr id="8" name="AutoShape 21"/>
            <p:cNvSpPr>
              <a:spLocks noChangeArrowheads="1"/>
            </p:cNvSpPr>
            <p:nvPr/>
          </p:nvSpPr>
          <p:spPr bwMode="auto">
            <a:xfrm>
              <a:off x="4716016" y="2813050"/>
              <a:ext cx="1800225" cy="3240088"/>
            </a:xfrm>
            <a:prstGeom prst="roundRect">
              <a:avLst>
                <a:gd name="adj" fmla="val 4573"/>
              </a:avLst>
            </a:prstGeom>
            <a:noFill/>
            <a:ln w="12700">
              <a:solidFill>
                <a:schemeClr val="tx1">
                  <a:lumMod val="95000"/>
                  <a:lumOff val="5000"/>
                </a:schemeClr>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1</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2</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3</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4</a:t>
              </a:r>
              <a:endParaRPr lang="zh-TW" altLang="en-US" sz="1050" dirty="0">
                <a:solidFill>
                  <a:schemeClr val="tx1">
                    <a:lumMod val="75000"/>
                    <a:lumOff val="25000"/>
                  </a:schemeClr>
                </a:solidFill>
                <a:latin typeface="+mn-ea"/>
                <a:cs typeface="Tahoma" pitchFamily="34" charset="0"/>
              </a:endParaRPr>
            </a:p>
          </p:txBody>
        </p:sp>
        <p:sp>
          <p:nvSpPr>
            <p:cNvPr id="9" name="AutoShape 22"/>
            <p:cNvSpPr>
              <a:spLocks noChangeArrowheads="1"/>
            </p:cNvSpPr>
            <p:nvPr/>
          </p:nvSpPr>
          <p:spPr bwMode="auto">
            <a:xfrm>
              <a:off x="6587679" y="2813050"/>
              <a:ext cx="1800225" cy="3240088"/>
            </a:xfrm>
            <a:prstGeom prst="roundRect">
              <a:avLst>
                <a:gd name="adj" fmla="val 2155"/>
              </a:avLst>
            </a:prstGeom>
            <a:noFill/>
            <a:ln w="12700">
              <a:solidFill>
                <a:schemeClr val="tx1">
                  <a:lumMod val="95000"/>
                  <a:lumOff val="5000"/>
                </a:schemeClr>
              </a:solidFill>
              <a:prstDash val="sysDot"/>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algn="ctr">
                <a:spcBef>
                  <a:spcPct val="50000"/>
                </a:spcBef>
              </a:pPr>
              <a:r>
                <a:rPr lang="zh-TW" altLang="en-US" sz="1400" b="1" dirty="0">
                  <a:solidFill>
                    <a:schemeClr val="tx1">
                      <a:lumMod val="75000"/>
                      <a:lumOff val="25000"/>
                    </a:schemeClr>
                  </a:solidFill>
                  <a:latin typeface="+mn-ea"/>
                  <a:cs typeface="Tahoma" pitchFamily="34" charset="0"/>
                </a:rPr>
                <a:t>文字</a:t>
              </a:r>
              <a:r>
                <a:rPr lang="zh-CN" altLang="en-US" sz="1400" b="1" dirty="0">
                  <a:solidFill>
                    <a:schemeClr val="tx1">
                      <a:lumMod val="75000"/>
                      <a:lumOff val="25000"/>
                    </a:schemeClr>
                  </a:solidFill>
                  <a:latin typeface="+mn-ea"/>
                  <a:cs typeface="Tahoma" pitchFamily="34" charset="0"/>
                </a:rPr>
                <a:t>总述概概括全段</a:t>
              </a:r>
              <a:endParaRPr lang="en-US" altLang="zh-CN" sz="1400" b="1" dirty="0">
                <a:solidFill>
                  <a:schemeClr val="tx1">
                    <a:lumMod val="75000"/>
                    <a:lumOff val="25000"/>
                  </a:schemeClr>
                </a:solidFill>
                <a:latin typeface="+mn-ea"/>
                <a:cs typeface="Tahoma" pitchFamily="34" charset="0"/>
              </a:endParaRPr>
            </a:p>
            <a:p>
              <a:pPr algn="ctr">
                <a:spcBef>
                  <a:spcPct val="50000"/>
                </a:spcBef>
              </a:pPr>
              <a:endParaRPr lang="en-US" altLang="zh-CN" sz="1400" b="1"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1</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2</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a:solidFill>
                    <a:schemeClr val="tx1">
                      <a:lumMod val="75000"/>
                      <a:lumOff val="25000"/>
                    </a:schemeClr>
                  </a:solidFill>
                  <a:latin typeface="+mn-ea"/>
                  <a:cs typeface="Tahoma" pitchFamily="34" charset="0"/>
                </a:rPr>
                <a:t>3</a:t>
              </a:r>
              <a:endParaRPr lang="zh-TW" altLang="en-US" sz="1050" dirty="0">
                <a:solidFill>
                  <a:schemeClr val="tx1">
                    <a:lumMod val="75000"/>
                    <a:lumOff val="25000"/>
                  </a:schemeClr>
                </a:solidFill>
                <a:latin typeface="+mn-ea"/>
                <a:cs typeface="Tahoma" pitchFamily="34" charset="0"/>
              </a:endParaRPr>
            </a:p>
            <a:p>
              <a:pPr marL="285750" indent="-285750" algn="ctr">
                <a:spcBef>
                  <a:spcPct val="50000"/>
                </a:spcBef>
                <a:buFont typeface="Arial" pitchFamily="34" charset="0"/>
                <a:buChar char="•"/>
              </a:pPr>
              <a:r>
                <a:rPr lang="zh-TW" altLang="en-US" sz="1050" dirty="0">
                  <a:solidFill>
                    <a:schemeClr val="tx1">
                      <a:lumMod val="75000"/>
                      <a:lumOff val="25000"/>
                    </a:schemeClr>
                  </a:solidFill>
                  <a:latin typeface="+mn-ea"/>
                  <a:cs typeface="Tahoma" pitchFamily="34" charset="0"/>
                </a:rPr>
                <a:t>文字</a:t>
              </a:r>
              <a:r>
                <a:rPr lang="zh-CN" altLang="en-US" sz="1050" dirty="0">
                  <a:solidFill>
                    <a:schemeClr val="tx1">
                      <a:lumMod val="75000"/>
                      <a:lumOff val="25000"/>
                    </a:schemeClr>
                  </a:solidFill>
                  <a:latin typeface="+mn-ea"/>
                  <a:cs typeface="Tahoma" pitchFamily="34" charset="0"/>
                </a:rPr>
                <a:t>描述</a:t>
              </a:r>
              <a:r>
                <a:rPr lang="en-US" altLang="zh-CN" sz="1050" dirty="0" smtClean="0">
                  <a:solidFill>
                    <a:schemeClr val="tx1">
                      <a:lumMod val="75000"/>
                      <a:lumOff val="25000"/>
                    </a:schemeClr>
                  </a:solidFill>
                  <a:latin typeface="+mn-ea"/>
                  <a:cs typeface="Tahoma" pitchFamily="34" charset="0"/>
                </a:rPr>
                <a:t>4</a:t>
              </a:r>
              <a:endParaRPr lang="zh-TW" altLang="en-US" sz="1050" dirty="0">
                <a:solidFill>
                  <a:schemeClr val="tx1">
                    <a:lumMod val="75000"/>
                    <a:lumOff val="25000"/>
                  </a:schemeClr>
                </a:solidFill>
                <a:latin typeface="+mn-ea"/>
                <a:cs typeface="Tahoma"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内容页参考</a:t>
            </a:r>
            <a:endParaRPr lang="zh-CN" altLang="en-US" dirty="0"/>
          </a:p>
        </p:txBody>
      </p:sp>
      <p:sp>
        <p:nvSpPr>
          <p:cNvPr id="4" name="矩形 3"/>
          <p:cNvSpPr/>
          <p:nvPr/>
        </p:nvSpPr>
        <p:spPr>
          <a:xfrm flipH="1">
            <a:off x="4592773" y="1999364"/>
            <a:ext cx="288032" cy="187220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flipH="1">
            <a:off x="3987906" y="2245476"/>
            <a:ext cx="288032" cy="162609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flipH="1">
            <a:off x="3383039" y="2461500"/>
            <a:ext cx="288032" cy="1410072"/>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flipH="1">
            <a:off x="2778172" y="2749532"/>
            <a:ext cx="288032" cy="1122040"/>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flipH="1">
            <a:off x="2173305" y="3166536"/>
            <a:ext cx="288032" cy="705036"/>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flipH="1">
            <a:off x="1568437" y="3397604"/>
            <a:ext cx="288032" cy="473968"/>
          </a:xfrm>
          <a:prstGeom prst="rect">
            <a:avLst/>
          </a:prstGeom>
          <a:solidFill>
            <a:srgbClr val="B69F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280405" y="1813428"/>
            <a:ext cx="3744416" cy="2058144"/>
            <a:chOff x="2771800" y="2276872"/>
            <a:chExt cx="3744416" cy="2058144"/>
          </a:xfrm>
        </p:grpSpPr>
        <p:cxnSp>
          <p:nvCxnSpPr>
            <p:cNvPr id="11" name="直接箭头连接符 10"/>
            <p:cNvCxnSpPr/>
            <p:nvPr/>
          </p:nvCxnSpPr>
          <p:spPr>
            <a:xfrm>
              <a:off x="2771800" y="4335016"/>
              <a:ext cx="3744416" cy="0"/>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V="1">
              <a:off x="2783675" y="2276872"/>
              <a:ext cx="0" cy="2058144"/>
            </a:xfrm>
            <a:prstGeom prst="straightConnector1">
              <a:avLst/>
            </a:prstGeom>
            <a:ln>
              <a:solidFill>
                <a:schemeClr val="tx1">
                  <a:lumMod val="65000"/>
                  <a:lumOff val="3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3" name="TextBox 12"/>
          <p:cNvSpPr txBox="1"/>
          <p:nvPr/>
        </p:nvSpPr>
        <p:spPr>
          <a:xfrm>
            <a:off x="440299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2012</a:t>
            </a:r>
            <a:endParaRPr lang="zh-CN" altLang="en-US" sz="1400" dirty="0">
              <a:solidFill>
                <a:schemeClr val="tx1">
                  <a:lumMod val="75000"/>
                  <a:lumOff val="25000"/>
                </a:schemeClr>
              </a:solidFill>
            </a:endParaRPr>
          </a:p>
        </p:txBody>
      </p:sp>
      <p:sp>
        <p:nvSpPr>
          <p:cNvPr id="14" name="TextBox 13"/>
          <p:cNvSpPr txBox="1"/>
          <p:nvPr/>
        </p:nvSpPr>
        <p:spPr>
          <a:xfrm>
            <a:off x="3802467"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2011</a:t>
            </a:r>
            <a:endParaRPr lang="zh-CN" altLang="en-US" sz="1400" dirty="0">
              <a:solidFill>
                <a:schemeClr val="tx1">
                  <a:lumMod val="75000"/>
                  <a:lumOff val="25000"/>
                </a:schemeClr>
              </a:solidFill>
            </a:endParaRPr>
          </a:p>
        </p:txBody>
      </p:sp>
      <p:sp>
        <p:nvSpPr>
          <p:cNvPr id="15" name="TextBox 14"/>
          <p:cNvSpPr txBox="1"/>
          <p:nvPr/>
        </p:nvSpPr>
        <p:spPr>
          <a:xfrm>
            <a:off x="3201938"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2010</a:t>
            </a:r>
            <a:endParaRPr lang="zh-CN" altLang="en-US" sz="1400" dirty="0">
              <a:solidFill>
                <a:schemeClr val="tx1">
                  <a:lumMod val="75000"/>
                  <a:lumOff val="25000"/>
                </a:schemeClr>
              </a:solidFill>
            </a:endParaRPr>
          </a:p>
        </p:txBody>
      </p:sp>
      <p:sp>
        <p:nvSpPr>
          <p:cNvPr id="16" name="TextBox 15"/>
          <p:cNvSpPr txBox="1"/>
          <p:nvPr/>
        </p:nvSpPr>
        <p:spPr>
          <a:xfrm>
            <a:off x="2601409"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2009</a:t>
            </a:r>
            <a:endParaRPr lang="zh-CN" altLang="en-US" sz="1400" dirty="0">
              <a:solidFill>
                <a:schemeClr val="tx1">
                  <a:lumMod val="75000"/>
                  <a:lumOff val="25000"/>
                </a:schemeClr>
              </a:solidFill>
            </a:endParaRPr>
          </a:p>
        </p:txBody>
      </p:sp>
      <p:sp>
        <p:nvSpPr>
          <p:cNvPr id="17" name="TextBox 16"/>
          <p:cNvSpPr txBox="1"/>
          <p:nvPr/>
        </p:nvSpPr>
        <p:spPr>
          <a:xfrm>
            <a:off x="2000880"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2008</a:t>
            </a:r>
            <a:endParaRPr lang="zh-CN" altLang="en-US" sz="1400" dirty="0">
              <a:solidFill>
                <a:schemeClr val="tx1">
                  <a:lumMod val="75000"/>
                  <a:lumOff val="25000"/>
                </a:schemeClr>
              </a:solidFill>
            </a:endParaRPr>
          </a:p>
        </p:txBody>
      </p:sp>
      <p:sp>
        <p:nvSpPr>
          <p:cNvPr id="18" name="TextBox 17"/>
          <p:cNvSpPr txBox="1"/>
          <p:nvPr/>
        </p:nvSpPr>
        <p:spPr>
          <a:xfrm>
            <a:off x="1400351" y="3854315"/>
            <a:ext cx="639919" cy="307777"/>
          </a:xfrm>
          <a:prstGeom prst="rect">
            <a:avLst/>
          </a:prstGeom>
          <a:noFill/>
        </p:spPr>
        <p:txBody>
          <a:bodyPr wrap="none" rtlCol="0">
            <a:spAutoFit/>
          </a:bodyPr>
          <a:lstStyle/>
          <a:p>
            <a:pPr algn="ctr"/>
            <a:r>
              <a:rPr lang="en-US" altLang="zh-CN" sz="1400" dirty="0" smtClean="0">
                <a:solidFill>
                  <a:schemeClr val="tx1">
                    <a:lumMod val="75000"/>
                    <a:lumOff val="25000"/>
                  </a:schemeClr>
                </a:solidFill>
              </a:rPr>
              <a:t>2007</a:t>
            </a:r>
            <a:endParaRPr lang="zh-CN" altLang="en-US" sz="1400" dirty="0">
              <a:solidFill>
                <a:schemeClr val="tx1">
                  <a:lumMod val="75000"/>
                  <a:lumOff val="25000"/>
                </a:schemeClr>
              </a:solidFill>
            </a:endParaRPr>
          </a:p>
        </p:txBody>
      </p:sp>
      <p:sp>
        <p:nvSpPr>
          <p:cNvPr id="19" name="TextBox 18"/>
          <p:cNvSpPr txBox="1"/>
          <p:nvPr/>
        </p:nvSpPr>
        <p:spPr>
          <a:xfrm>
            <a:off x="839748" y="1652634"/>
            <a:ext cx="461665" cy="669414"/>
          </a:xfrm>
          <a:prstGeom prst="rect">
            <a:avLst/>
          </a:prstGeom>
          <a:noFill/>
        </p:spPr>
        <p:txBody>
          <a:bodyPr vert="eaVert" wrap="none" rtlCol="0">
            <a:spAutoFit/>
          </a:bodyPr>
          <a:lstStyle/>
          <a:p>
            <a:r>
              <a:rPr lang="en-US" altLang="zh-CN" dirty="0" smtClean="0">
                <a:solidFill>
                  <a:schemeClr val="tx1">
                    <a:lumMod val="75000"/>
                    <a:lumOff val="25000"/>
                  </a:schemeClr>
                </a:solidFill>
                <a:latin typeface="+mn-ea"/>
              </a:rPr>
              <a:t>Y</a:t>
            </a:r>
            <a:r>
              <a:rPr lang="zh-CN" altLang="en-US" dirty="0" smtClean="0">
                <a:solidFill>
                  <a:schemeClr val="tx1">
                    <a:lumMod val="75000"/>
                    <a:lumOff val="25000"/>
                  </a:schemeClr>
                </a:solidFill>
                <a:latin typeface="+mn-ea"/>
              </a:rPr>
              <a:t>变量</a:t>
            </a:r>
            <a:endParaRPr lang="zh-CN" altLang="en-US" dirty="0">
              <a:solidFill>
                <a:schemeClr val="tx1">
                  <a:lumMod val="75000"/>
                  <a:lumOff val="25000"/>
                </a:schemeClr>
              </a:solidFill>
              <a:latin typeface="+mn-ea"/>
            </a:endParaRPr>
          </a:p>
        </p:txBody>
      </p:sp>
      <p:sp>
        <p:nvSpPr>
          <p:cNvPr id="20" name="TextBox 19"/>
          <p:cNvSpPr txBox="1"/>
          <p:nvPr/>
        </p:nvSpPr>
        <p:spPr>
          <a:xfrm>
            <a:off x="5436108" y="1666095"/>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
        <p:nvSpPr>
          <p:cNvPr id="21" name="TextBox 20"/>
          <p:cNvSpPr txBox="1"/>
          <p:nvPr/>
        </p:nvSpPr>
        <p:spPr>
          <a:xfrm>
            <a:off x="5436108" y="2768633"/>
            <a:ext cx="3024336" cy="1384995"/>
          </a:xfrm>
          <a:prstGeom prst="rect">
            <a:avLst/>
          </a:prstGeom>
          <a:noFill/>
        </p:spPr>
        <p:txBody>
          <a:bodyPr wrap="square" rtlCol="0">
            <a:spAutoFit/>
          </a:bodyPr>
          <a:lstStyle>
            <a:defPPr>
              <a:defRPr lang="zh-CN"/>
            </a:defPPr>
            <a:lvl1pPr>
              <a:lnSpc>
                <a:spcPct val="150000"/>
              </a:lnSpc>
              <a:defRPr b="1">
                <a:solidFill>
                  <a:schemeClr val="tx1">
                    <a:lumMod val="75000"/>
                    <a:lumOff val="25000"/>
                  </a:schemeClr>
                </a:solidFill>
                <a:latin typeface="隶书" pitchFamily="49" charset="-122"/>
                <a:ea typeface="隶书" pitchFamily="49" charset="-122"/>
              </a:defRPr>
            </a:lvl1pPr>
          </a:lstStyle>
          <a:p>
            <a:pPr marL="285750" indent="-285750">
              <a:buFont typeface="Arial" pitchFamily="34" charset="0"/>
              <a:buChar char="•"/>
            </a:pPr>
            <a:r>
              <a:rPr lang="zh-CN" altLang="en-US" sz="1400" b="0" dirty="0">
                <a:solidFill>
                  <a:schemeClr val="tx1">
                    <a:lumMod val="85000"/>
                    <a:lumOff val="15000"/>
                  </a:schemeClr>
                </a:solidFill>
                <a:latin typeface="+mn-ea"/>
                <a:ea typeface="+mn-ea"/>
              </a:rPr>
              <a:t>单击此处添加文本单击此处添加文本单击此处添加文本单击此处添加文本单击此处添加文本</a:t>
            </a:r>
          </a:p>
          <a:p>
            <a:endParaRPr lang="zh-CN" altLang="en-US" sz="1400" b="0" dirty="0">
              <a:solidFill>
                <a:schemeClr val="tx1">
                  <a:lumMod val="85000"/>
                  <a:lumOff val="15000"/>
                </a:schemeClr>
              </a:solidFill>
              <a:latin typeface="+mn-ea"/>
              <a:ea typeface="+mn-ea"/>
            </a:endParaRPr>
          </a:p>
        </p:txBody>
      </p:sp>
      <p:sp>
        <p:nvSpPr>
          <p:cNvPr id="22" name="任意多边形 21"/>
          <p:cNvSpPr/>
          <p:nvPr/>
        </p:nvSpPr>
        <p:spPr>
          <a:xfrm rot="18525306">
            <a:off x="918884" y="1622928"/>
            <a:ext cx="3672408" cy="1677144"/>
          </a:xfrm>
          <a:custGeom>
            <a:avLst/>
            <a:gdLst>
              <a:gd name="connsiteX0" fmla="*/ 0 w 2671948"/>
              <a:gd name="connsiteY0" fmla="*/ 0 h 1508166"/>
              <a:gd name="connsiteX1" fmla="*/ 1140031 w 2671948"/>
              <a:gd name="connsiteY1" fmla="*/ 760021 h 1508166"/>
              <a:gd name="connsiteX2" fmla="*/ 2671948 w 2671948"/>
              <a:gd name="connsiteY2" fmla="*/ 1508166 h 1508166"/>
              <a:gd name="connsiteX0-1" fmla="*/ 0 w 2671948"/>
              <a:gd name="connsiteY0-2" fmla="*/ 0 h 1508166"/>
              <a:gd name="connsiteX1-3" fmla="*/ 1345364 w 2671948"/>
              <a:gd name="connsiteY1-4" fmla="*/ 926275 h 1508166"/>
              <a:gd name="connsiteX2-5" fmla="*/ 2671948 w 2671948"/>
              <a:gd name="connsiteY2-6" fmla="*/ 1508166 h 1508166"/>
              <a:gd name="connsiteX0-7" fmla="*/ 0 w 2671948"/>
              <a:gd name="connsiteY0-8" fmla="*/ 0 h 1508166"/>
              <a:gd name="connsiteX1-9" fmla="*/ 1345364 w 2671948"/>
              <a:gd name="connsiteY1-10" fmla="*/ 926275 h 1508166"/>
              <a:gd name="connsiteX2-11" fmla="*/ 2671948 w 2671948"/>
              <a:gd name="connsiteY2-12" fmla="*/ 1508166 h 1508166"/>
            </a:gdLst>
            <a:ahLst/>
            <a:cxnLst>
              <a:cxn ang="0">
                <a:pos x="connsiteX0-7" y="connsiteY0-8"/>
              </a:cxn>
              <a:cxn ang="0">
                <a:pos x="connsiteX1-9" y="connsiteY1-10"/>
              </a:cxn>
              <a:cxn ang="0">
                <a:pos x="connsiteX2-11" y="connsiteY2-12"/>
              </a:cxn>
            </a:cxnLst>
            <a:rect l="l" t="t" r="r" b="b"/>
            <a:pathLst>
              <a:path w="2671948" h="1508166">
                <a:moveTo>
                  <a:pt x="0" y="0"/>
                </a:moveTo>
                <a:cubicBezTo>
                  <a:pt x="347353" y="254330"/>
                  <a:pt x="900039" y="674914"/>
                  <a:pt x="1345364" y="926275"/>
                </a:cubicBezTo>
                <a:cubicBezTo>
                  <a:pt x="1790689" y="1177636"/>
                  <a:pt x="2276949" y="1414153"/>
                  <a:pt x="2671948" y="1508166"/>
                </a:cubicBezTo>
              </a:path>
            </a:pathLst>
          </a:custGeom>
          <a:noFill/>
          <a:ln>
            <a:gradFill flip="none" rotWithShape="1">
              <a:gsLst>
                <a:gs pos="0">
                  <a:srgbClr val="C00000"/>
                </a:gs>
                <a:gs pos="100000">
                  <a:schemeClr val="bg1">
                    <a:alpha val="0"/>
                  </a:schemeClr>
                </a:gs>
              </a:gsLst>
              <a:lin ang="10800000" scaled="1"/>
              <a:tileRect/>
            </a:gradFill>
            <a:tailEnd type="stealth"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endParaRPr lang="zh-CN"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43608" y="1347614"/>
            <a:ext cx="7772400" cy="1102519"/>
          </a:xfrm>
        </p:spPr>
        <p:txBody>
          <a:bodyPr>
            <a:normAutofit/>
          </a:bodyPr>
          <a:lstStyle/>
          <a:p>
            <a:pPr algn="l"/>
            <a:r>
              <a:rPr lang="en-US" altLang="zh-CN" sz="3200" b="1" dirty="0" smtClean="0">
                <a:latin typeface="+mj-ea"/>
              </a:rPr>
              <a:t>THANKS</a:t>
            </a:r>
            <a:endParaRPr lang="zh-CN" altLang="en-US" sz="3200" b="1" dirty="0">
              <a:latin typeface="+mj-ea"/>
            </a:endParaRPr>
          </a:p>
        </p:txBody>
      </p:sp>
      <p:sp>
        <p:nvSpPr>
          <p:cNvPr id="3" name="副标题 2"/>
          <p:cNvSpPr>
            <a:spLocks noGrp="1"/>
          </p:cNvSpPr>
          <p:nvPr>
            <p:ph type="subTitle" idx="1"/>
          </p:nvPr>
        </p:nvSpPr>
        <p:spPr>
          <a:xfrm>
            <a:off x="1123528" y="2078580"/>
            <a:ext cx="6400800" cy="360040"/>
          </a:xfrm>
        </p:spPr>
        <p:txBody>
          <a:bodyPr>
            <a:noAutofit/>
          </a:bodyPr>
          <a:lstStyle/>
          <a:p>
            <a:pPr algn="l"/>
            <a:r>
              <a:rPr lang="zh-CN" altLang="en-US" sz="2000" b="1" dirty="0" smtClean="0">
                <a:solidFill>
                  <a:schemeClr val="tx1"/>
                </a:solidFill>
              </a:rPr>
              <a:t>谢谢大家！</a:t>
            </a:r>
            <a:endParaRPr lang="zh-CN" altLang="en-US" sz="2000" b="1" dirty="0">
              <a:solidFill>
                <a:schemeClr val="tx1"/>
              </a:solidFill>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1160342"/>
            <a:ext cx="693135" cy="86409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E:\小小草店铺中的素材\Y3030-30套合集+文艺唯美风格（把时间改成了2016）\扫一扫更多惊喜等着您.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909" y="43296"/>
            <a:ext cx="8936182" cy="50569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6287932"/>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4">
      <a:majorFont>
        <a:latin typeface="Calibri"/>
        <a:ea typeface="方正宋黑简体"/>
        <a:cs typeface=""/>
      </a:majorFont>
      <a:minorFont>
        <a:latin typeface="Calibri"/>
        <a:ea typeface="楷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237</Words>
  <Application>Microsoft Office PowerPoint</Application>
  <PresentationFormat>全屏显示(16:9)</PresentationFormat>
  <Paragraphs>69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POWERPOINT模板</vt:lpstr>
      <vt:lpstr>目录</vt:lpstr>
      <vt:lpstr>第一部分</vt:lpstr>
      <vt:lpstr>内容页参考</vt:lpstr>
      <vt:lpstr>内容页参考</vt:lpstr>
      <vt:lpstr>内容页参考</vt:lpstr>
      <vt:lpstr>PowerPoint 演示文稿</vt:lpstr>
      <vt:lpstr>THANKS</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PPTS</dc:title>
  <dc:subject>PPTS</dc:subject>
  <dc:creator>PPTS</dc:creator>
  <cp:keywords>PPTS</cp:keywords>
  <dc:description>PPTS</dc:description>
  <cp:lastModifiedBy>Administrator</cp:lastModifiedBy>
  <cp:revision>5</cp:revision>
  <dcterms:created xsi:type="dcterms:W3CDTF">2012-12-02T09:01:00Z</dcterms:created>
  <dcterms:modified xsi:type="dcterms:W3CDTF">2016-08-22T04:02:43Z</dcterms:modified>
  <cp:category>PPTS</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