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72" r:id="rId3"/>
  </p:sldMasterIdLst>
  <p:notesMasterIdLst>
    <p:notesMasterId r:id="rId9"/>
  </p:notesMasterIdLst>
  <p:sldIdLst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F8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5EF580-0ACA-4FEA-B41E-ADD2660710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84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138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56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911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861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144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27184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226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029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825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296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3887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450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19254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6915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6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7323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573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764911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866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1595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6118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080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652757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159061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52615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69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57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08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74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672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1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46561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9252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140200" y="1628775"/>
            <a:ext cx="3027363" cy="579438"/>
          </a:xfrm>
          <a:prstGeom prst="rect">
            <a:avLst/>
          </a:prstGeom>
          <a:noFill/>
          <a:ln>
            <a:noFill/>
          </a:ln>
          <a:effectLst>
            <a:outerShdw dist="12700" dir="16200000" algn="ctr" rotWithShape="0">
              <a:schemeClr val="folHlin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华文隶书" pitchFamily="2" charset="-122"/>
                <a:ea typeface="微软雅黑" pitchFamily="34" charset="-122"/>
              </a:rPr>
              <a:t>好叫月朗风清夜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4859338" y="2133600"/>
            <a:ext cx="3027362" cy="579438"/>
          </a:xfrm>
          <a:prstGeom prst="rect">
            <a:avLst/>
          </a:prstGeom>
          <a:noFill/>
          <a:ln>
            <a:noFill/>
          </a:ln>
          <a:effectLst>
            <a:outerShdw dist="12700" dir="16200000" algn="ctr" rotWithShape="0">
              <a:schemeClr val="folHlin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华文隶书" pitchFamily="2" charset="-122"/>
                <a:ea typeface="微软雅黑" pitchFamily="34" charset="-122"/>
              </a:rPr>
              <a:t>专为词人作雨声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2195513" y="549275"/>
            <a:ext cx="995362" cy="579438"/>
          </a:xfrm>
          <a:prstGeom prst="rect">
            <a:avLst/>
          </a:prstGeom>
          <a:noFill/>
          <a:ln>
            <a:noFill/>
          </a:ln>
          <a:effectLst>
            <a:outerShdw dist="12700" dir="108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latin typeface="华文隶书" pitchFamily="2" charset="-122"/>
                <a:ea typeface="华文隶书" pitchFamily="2" charset="-122"/>
              </a:rPr>
              <a:t>目录</a:t>
            </a:r>
          </a:p>
        </p:txBody>
      </p:sp>
      <p:sp>
        <p:nvSpPr>
          <p:cNvPr id="6147" name="Rectangle 8"/>
          <p:cNvSpPr>
            <a:spLocks noChangeArrowheads="1"/>
          </p:cNvSpPr>
          <p:nvPr/>
        </p:nvSpPr>
        <p:spPr bwMode="auto">
          <a:xfrm>
            <a:off x="3563938" y="2349500"/>
            <a:ext cx="2646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46D4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这是目录内容</a:t>
            </a:r>
          </a:p>
        </p:txBody>
      </p:sp>
      <p:sp>
        <p:nvSpPr>
          <p:cNvPr id="6148" name="Rectangle 18"/>
          <p:cNvSpPr>
            <a:spLocks noChangeArrowheads="1"/>
          </p:cNvSpPr>
          <p:nvPr/>
        </p:nvSpPr>
        <p:spPr bwMode="auto">
          <a:xfrm>
            <a:off x="3563938" y="3021013"/>
            <a:ext cx="2646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46D4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这是目录内容</a:t>
            </a:r>
          </a:p>
        </p:txBody>
      </p:sp>
      <p:sp>
        <p:nvSpPr>
          <p:cNvPr id="6149" name="Rectangle 21"/>
          <p:cNvSpPr>
            <a:spLocks noChangeArrowheads="1"/>
          </p:cNvSpPr>
          <p:nvPr/>
        </p:nvSpPr>
        <p:spPr bwMode="auto">
          <a:xfrm>
            <a:off x="3563938" y="3692525"/>
            <a:ext cx="2646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46D4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这是目录内容</a:t>
            </a:r>
          </a:p>
        </p:txBody>
      </p:sp>
      <p:sp>
        <p:nvSpPr>
          <p:cNvPr id="6150" name="Rectangle 24"/>
          <p:cNvSpPr>
            <a:spLocks noChangeArrowheads="1"/>
          </p:cNvSpPr>
          <p:nvPr/>
        </p:nvSpPr>
        <p:spPr bwMode="auto">
          <a:xfrm>
            <a:off x="3563938" y="4365625"/>
            <a:ext cx="2646362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46D4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000000"/>
                </a:solidFill>
                <a:latin typeface="华文隶书" pitchFamily="2" charset="-122"/>
                <a:ea typeface="华文隶书" pitchFamily="2" charset="-122"/>
              </a:rPr>
              <a:t>这是目录内容</a:t>
            </a:r>
          </a:p>
        </p:txBody>
      </p:sp>
      <p:pic>
        <p:nvPicPr>
          <p:cNvPr id="6151" name="Picture 25" descr="粉红荷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301875"/>
            <a:ext cx="7112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26" descr="粉红荷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965450"/>
            <a:ext cx="7112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27" descr="粉红荷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629025"/>
            <a:ext cx="7112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28" descr="粉红荷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292600"/>
            <a:ext cx="711200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525463" y="2276475"/>
            <a:ext cx="303053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latin typeface="华文隶书" pitchFamily="2" charset="-122"/>
                <a:ea typeface="华文隶书" pitchFamily="2" charset="-122"/>
              </a:rPr>
              <a:t>您可以创作演绎作品 </a:t>
            </a: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525463" y="2636838"/>
            <a:ext cx="7646987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latin typeface="华文隶书" pitchFamily="2" charset="-122"/>
                <a:ea typeface="华文隶书" pitchFamily="2" charset="-122"/>
              </a:rPr>
              <a:t>您必须按照作者或者许可人指定的方式对作品进行署名 </a:t>
            </a:r>
          </a:p>
        </p:txBody>
      </p:sp>
      <p:sp>
        <p:nvSpPr>
          <p:cNvPr id="7172" name="Rectangle 7"/>
          <p:cNvSpPr>
            <a:spLocks noChangeArrowheads="1"/>
          </p:cNvSpPr>
          <p:nvPr/>
        </p:nvSpPr>
        <p:spPr bwMode="auto">
          <a:xfrm>
            <a:off x="525463" y="2997200"/>
            <a:ext cx="42608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latin typeface="华文隶书" pitchFamily="2" charset="-122"/>
                <a:ea typeface="华文隶书" pitchFamily="2" charset="-122"/>
              </a:rPr>
              <a:t>您不得将本作品用于商业目的 </a:t>
            </a:r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2051050" y="549275"/>
            <a:ext cx="2236788" cy="708025"/>
          </a:xfrm>
          <a:prstGeom prst="rect">
            <a:avLst/>
          </a:prstGeom>
          <a:noFill/>
          <a:ln>
            <a:noFill/>
          </a:ln>
          <a:effectLst>
            <a:outerShdw dist="12700" dir="108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latin typeface="华文隶书" pitchFamily="2" charset="-122"/>
                <a:ea typeface="华文隶书" pitchFamily="2" charset="-122"/>
              </a:rPr>
              <a:t>添加标题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1619250" y="6442075"/>
            <a:ext cx="184150" cy="30480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folHlin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1400">
              <a:solidFill>
                <a:srgbClr val="3399FF"/>
              </a:solidFill>
            </a:endParaRP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716463" y="2349500"/>
            <a:ext cx="2430462" cy="923925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chemeClr val="folHlin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>
                <a:latin typeface="华文隶书" pitchFamily="2" charset="-122"/>
                <a:ea typeface="华文隶书" pitchFamily="2" charset="-122"/>
              </a:rPr>
              <a:t>谢 谢！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PPTDESIGN.BLOGBUS.COM">
  <a:themeElements>
    <a:clrScheme name="PPTDESIGN.BLOGBUS.COM 13">
      <a:dk1>
        <a:srgbClr val="000000"/>
      </a:dk1>
      <a:lt1>
        <a:srgbClr val="FFFFFF"/>
      </a:lt1>
      <a:dk2>
        <a:srgbClr val="000000"/>
      </a:dk2>
      <a:lt2>
        <a:srgbClr val="99CC00"/>
      </a:lt2>
      <a:accent1>
        <a:srgbClr val="D0E59F"/>
      </a:accent1>
      <a:accent2>
        <a:srgbClr val="E7700F"/>
      </a:accent2>
      <a:accent3>
        <a:srgbClr val="FFFFFF"/>
      </a:accent3>
      <a:accent4>
        <a:srgbClr val="000000"/>
      </a:accent4>
      <a:accent5>
        <a:srgbClr val="E4F0CD"/>
      </a:accent5>
      <a:accent6>
        <a:srgbClr val="D1650C"/>
      </a:accent6>
      <a:hlink>
        <a:srgbClr val="4E83A1"/>
      </a:hlink>
      <a:folHlink>
        <a:srgbClr val="238356"/>
      </a:folHlink>
    </a:clrScheme>
    <a:fontScheme name="PPTDESIGN.BLOGBUS.COM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PPTDESIGN.BLOGBUS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.BLOGBUS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.BLOGBUS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.BLOGBUS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.BLOGBUS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.BLOGBUS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.BLOGBUS.COM 13">
        <a:dk1>
          <a:srgbClr val="000000"/>
        </a:dk1>
        <a:lt1>
          <a:srgbClr val="FFFFFF"/>
        </a:lt1>
        <a:dk2>
          <a:srgbClr val="000000"/>
        </a:dk2>
        <a:lt2>
          <a:srgbClr val="99CC00"/>
        </a:lt2>
        <a:accent1>
          <a:srgbClr val="D0E59F"/>
        </a:accent1>
        <a:accent2>
          <a:srgbClr val="E7700F"/>
        </a:accent2>
        <a:accent3>
          <a:srgbClr val="FFFFFF"/>
        </a:accent3>
        <a:accent4>
          <a:srgbClr val="000000"/>
        </a:accent4>
        <a:accent5>
          <a:srgbClr val="E4F0CD"/>
        </a:accent5>
        <a:accent6>
          <a:srgbClr val="D1650C"/>
        </a:accent6>
        <a:hlink>
          <a:srgbClr val="4E83A1"/>
        </a:hlink>
        <a:folHlink>
          <a:srgbClr val="23835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design">
  <a:themeElements>
    <a:clrScheme name="ppt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tdesign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ppt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t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tdesign 13">
        <a:dk1>
          <a:srgbClr val="000000"/>
        </a:dk1>
        <a:lt1>
          <a:srgbClr val="FFFFFF"/>
        </a:lt1>
        <a:dk2>
          <a:srgbClr val="000000"/>
        </a:dk2>
        <a:lt2>
          <a:srgbClr val="99CC00"/>
        </a:lt2>
        <a:accent1>
          <a:srgbClr val="D0E59F"/>
        </a:accent1>
        <a:accent2>
          <a:srgbClr val="E7700F"/>
        </a:accent2>
        <a:accent3>
          <a:srgbClr val="FFFFFF"/>
        </a:accent3>
        <a:accent4>
          <a:srgbClr val="000000"/>
        </a:accent4>
        <a:accent5>
          <a:srgbClr val="E4F0CD"/>
        </a:accent5>
        <a:accent6>
          <a:srgbClr val="D1650C"/>
        </a:accent6>
        <a:hlink>
          <a:srgbClr val="4E83A1"/>
        </a:hlink>
        <a:folHlink>
          <a:srgbClr val="23835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PTDESIGN.BLOGBUS.COM">
  <a:themeElements>
    <a:clrScheme name="1_PPTDESIGN.BLOGBUS.COM 13">
      <a:dk1>
        <a:srgbClr val="000000"/>
      </a:dk1>
      <a:lt1>
        <a:srgbClr val="FFFFFF"/>
      </a:lt1>
      <a:dk2>
        <a:srgbClr val="000000"/>
      </a:dk2>
      <a:lt2>
        <a:srgbClr val="99CC00"/>
      </a:lt2>
      <a:accent1>
        <a:srgbClr val="D0E59F"/>
      </a:accent1>
      <a:accent2>
        <a:srgbClr val="E7700F"/>
      </a:accent2>
      <a:accent3>
        <a:srgbClr val="FFFFFF"/>
      </a:accent3>
      <a:accent4>
        <a:srgbClr val="000000"/>
      </a:accent4>
      <a:accent5>
        <a:srgbClr val="E4F0CD"/>
      </a:accent5>
      <a:accent6>
        <a:srgbClr val="D1650C"/>
      </a:accent6>
      <a:hlink>
        <a:srgbClr val="4E83A1"/>
      </a:hlink>
      <a:folHlink>
        <a:srgbClr val="238356"/>
      </a:folHlink>
    </a:clrScheme>
    <a:fontScheme name="1_PPTDESIGN.BLOGBUS.COM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PPTDESIGN.BLOGBUS.CO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DESIGN.BLOGBUS.CO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DESIGN.BLOGBUS.CO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DESIGN.BLOGBUS.CO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DESIGN.BLOGBUS.CO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TDESIGN.BLOGBUS.CO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TDESIGN.BLOGBUS.COM 13">
        <a:dk1>
          <a:srgbClr val="000000"/>
        </a:dk1>
        <a:lt1>
          <a:srgbClr val="FFFFFF"/>
        </a:lt1>
        <a:dk2>
          <a:srgbClr val="000000"/>
        </a:dk2>
        <a:lt2>
          <a:srgbClr val="99CC00"/>
        </a:lt2>
        <a:accent1>
          <a:srgbClr val="D0E59F"/>
        </a:accent1>
        <a:accent2>
          <a:srgbClr val="E7700F"/>
        </a:accent2>
        <a:accent3>
          <a:srgbClr val="FFFFFF"/>
        </a:accent3>
        <a:accent4>
          <a:srgbClr val="000000"/>
        </a:accent4>
        <a:accent5>
          <a:srgbClr val="E4F0CD"/>
        </a:accent5>
        <a:accent6>
          <a:srgbClr val="D1650C"/>
        </a:accent6>
        <a:hlink>
          <a:srgbClr val="4E83A1"/>
        </a:hlink>
        <a:folHlink>
          <a:srgbClr val="23835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59</Words>
  <Characters>0</Characters>
  <Application>Microsoft Office PowerPoint</Application>
  <DocSecurity>0</DocSecurity>
  <PresentationFormat>全屏显示(4:3)</PresentationFormat>
  <Lines>0</Lines>
  <Paragraphs>12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8" baseType="lpstr">
      <vt:lpstr>PPTDESIGN.BLOGBUS.COM</vt:lpstr>
      <vt:lpstr>pptdesign</vt:lpstr>
      <vt:lpstr>1_PPTDESIGN.BLOGBUS.COM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7</cp:revision>
  <dcterms:created xsi:type="dcterms:W3CDTF">2008-04-23T14:43:35Z</dcterms:created>
  <dcterms:modified xsi:type="dcterms:W3CDTF">2016-08-22T04:02:41Z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2052-9.1.0.4843</vt:lpwstr>
  </property>
</Properties>
</file>