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1" r:id="rId3"/>
    <p:sldId id="282" r:id="rId4"/>
    <p:sldId id="283" r:id="rId5"/>
    <p:sldId id="285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60"/>
  </p:normalViewPr>
  <p:slideViewPr>
    <p:cSldViewPr>
      <p:cViewPr>
        <p:scale>
          <a:sx n="60" d="100"/>
          <a:sy n="60" d="100"/>
        </p:scale>
        <p:origin x="-3084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457200"/>
            <a:ext cx="6400800" cy="1219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altLang="zh-CN"/>
              <a:t>Golden Globe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1752600"/>
            <a:ext cx="4648200" cy="3886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en-US" altLang="zh-CN"/>
              <a:t>Add your sub topics here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9109A-0D1E-4398-BC9A-DFD3485B0A4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2942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F3A04-C2EA-4F5D-9D78-2FDAF2DEAB6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3209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77050" y="304800"/>
            <a:ext cx="1962150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90600" y="304800"/>
            <a:ext cx="5734050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FD0F4-A0E9-4262-B3C1-41203646F31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865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65D5B-32AD-4D3A-A5F9-C4A304DD2B3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37534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DF1AE-4193-449E-A5C3-EA3F2C4E336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1732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362200" y="1676400"/>
            <a:ext cx="30861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600700" y="1676400"/>
            <a:ext cx="30861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891D8-3161-487E-AEF8-42AE588AEF4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2849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AB73B-59B3-42C9-B447-4717F6A0850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249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6DE73-EBB2-42F7-BF21-BD3FC1A05B5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5287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126E9-4452-4B81-AD8D-D685C5684E9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74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B0F09-9D2E-4ACB-AF6B-30301F84A71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3782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D2A6C-C18C-4E81-91A3-C57030D90F8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35762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04800"/>
            <a:ext cx="7848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Golden Globe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62200" y="1676400"/>
            <a:ext cx="63246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Add topics here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9303D928-82B2-4164-AB95-179F17F374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</TotalTime>
  <Words>0</Words>
  <Application>Microsoft Office PowerPoint</Application>
  <PresentationFormat>全屏显示(4:3)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eclipsed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56</cp:revision>
  <dcterms:created xsi:type="dcterms:W3CDTF">2004-04-16T15:19:17Z</dcterms:created>
  <dcterms:modified xsi:type="dcterms:W3CDTF">2016-08-22T04:02:40Z</dcterms:modified>
  <cp:category>PPTS</cp:category>
</cp:coreProperties>
</file>