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7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09" t="6355" r="6361" b="55106"/>
          <a:stretch/>
        </p:blipFill>
        <p:spPr>
          <a:xfrm>
            <a:off x="2818503" y="1065007"/>
            <a:ext cx="2979869" cy="202243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03" t="34252" r="2975" b="13161"/>
          <a:stretch/>
        </p:blipFill>
        <p:spPr>
          <a:xfrm>
            <a:off x="3829722" y="2322464"/>
            <a:ext cx="2076226" cy="278741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7" t="68530" r="15601" b="6585"/>
          <a:stretch/>
        </p:blipFill>
        <p:spPr>
          <a:xfrm>
            <a:off x="2043953" y="4195483"/>
            <a:ext cx="3205779" cy="137697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5" t="28361" r="52514" b="9735"/>
          <a:stretch/>
        </p:blipFill>
        <p:spPr>
          <a:xfrm>
            <a:off x="978945" y="1850314"/>
            <a:ext cx="2248349" cy="353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54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9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8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8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C727-869A-45EB-AFD8-4630CB3E08F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F5C6-283B-464C-B912-29E5D0EAD0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828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C727-869A-45EB-AFD8-4630CB3E08F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F5C6-283B-464C-B912-29E5D0EAD0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653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06" t="1600" r="28194" b="36549"/>
          <a:stretch/>
        </p:blipFill>
        <p:spPr>
          <a:xfrm>
            <a:off x="613185" y="275057"/>
            <a:ext cx="5637007" cy="542649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680" y="475064"/>
            <a:ext cx="7879977" cy="525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859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C727-869A-45EB-AFD8-4630CB3E08F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F5C6-283B-464C-B912-29E5D0EAD0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883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C727-869A-45EB-AFD8-4630CB3E08F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F5C6-283B-464C-B912-29E5D0EAD0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9947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C727-869A-45EB-AFD8-4630CB3E08F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F5C6-283B-464C-B912-29E5D0EAD0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9026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C727-869A-45EB-AFD8-4630CB3E08F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F5C6-283B-464C-B912-29E5D0EAD0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4608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C727-869A-45EB-AFD8-4630CB3E08F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F5C6-283B-464C-B912-29E5D0EAD0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1577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C727-869A-45EB-AFD8-4630CB3E08F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F5C6-283B-464C-B912-29E5D0EAD0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677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C727-869A-45EB-AFD8-4630CB3E08F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3F5C6-283B-464C-B912-29E5D0EAD0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81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0C727-869A-45EB-AFD8-4630CB3E08F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3F5C6-283B-464C-B912-29E5D0EAD0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2089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388197" y="2022438"/>
            <a:ext cx="19578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dirty="0">
                <a:latin typeface="华文行楷" panose="02010800040101010101" pitchFamily="2" charset="-122"/>
                <a:ea typeface="华文行楷" panose="02010800040101010101" pitchFamily="2" charset="-122"/>
              </a:rPr>
              <a:t>静</a:t>
            </a:r>
          </a:p>
        </p:txBody>
      </p:sp>
    </p:spTree>
    <p:extLst>
      <p:ext uri="{BB962C8B-B14F-4D97-AF65-F5344CB8AC3E}">
        <p14:creationId xmlns:p14="http://schemas.microsoft.com/office/powerpoint/2010/main" val="51537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16075" y="2140772"/>
            <a:ext cx="192561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>
                <a:latin typeface="华文行楷" panose="02010800040101010101" pitchFamily="2" charset="-122"/>
                <a:ea typeface="华文行楷" panose="02010800040101010101" pitchFamily="2" charset="-122"/>
              </a:rPr>
              <a:t>生</a:t>
            </a:r>
          </a:p>
        </p:txBody>
      </p:sp>
    </p:spTree>
    <p:extLst>
      <p:ext uri="{BB962C8B-B14F-4D97-AF65-F5344CB8AC3E}">
        <p14:creationId xmlns:p14="http://schemas.microsoft.com/office/powerpoint/2010/main" val="17974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941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6" y="57729"/>
            <a:ext cx="11914909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</Words>
  <Application>Microsoft Office PowerPoint</Application>
  <PresentationFormat>自定义</PresentationFormat>
  <Paragraphs>2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12</cp:revision>
  <dcterms:created xsi:type="dcterms:W3CDTF">2013-10-07T03:17:18Z</dcterms:created>
  <dcterms:modified xsi:type="dcterms:W3CDTF">2016-08-22T04:02:39Z</dcterms:modified>
  <cp:category>PPTS</cp:category>
</cp:coreProperties>
</file>