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1" r:id="rId2"/>
    <p:sldId id="280" r:id="rId3"/>
    <p:sldId id="258" r:id="rId4"/>
    <p:sldId id="259" r:id="rId5"/>
    <p:sldId id="260" r:id="rId6"/>
    <p:sldId id="261" r:id="rId7"/>
    <p:sldId id="275" r:id="rId8"/>
    <p:sldId id="263" r:id="rId9"/>
    <p:sldId id="264" r:id="rId10"/>
    <p:sldId id="265" r:id="rId11"/>
    <p:sldId id="266" r:id="rId12"/>
    <p:sldId id="276" r:id="rId13"/>
    <p:sldId id="267" r:id="rId14"/>
    <p:sldId id="269" r:id="rId15"/>
    <p:sldId id="270" r:id="rId16"/>
    <p:sldId id="271" r:id="rId17"/>
    <p:sldId id="278" r:id="rId18"/>
    <p:sldId id="277" r:id="rId19"/>
    <p:sldId id="282" r:id="rId2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3A1C"/>
    <a:srgbClr val="740000"/>
    <a:srgbClr val="EC615E"/>
    <a:srgbClr val="CD2525"/>
    <a:srgbClr val="D92F2F"/>
    <a:srgbClr val="DA3736"/>
    <a:srgbClr val="CE3836"/>
    <a:srgbClr val="E83A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1" autoAdjust="0"/>
    <p:restoredTop sz="94660"/>
  </p:normalViewPr>
  <p:slideViewPr>
    <p:cSldViewPr snapToGrid="0">
      <p:cViewPr varScale="1">
        <p:scale>
          <a:sx n="58" d="100"/>
          <a:sy n="58" d="100"/>
        </p:scale>
        <p:origin x="-96" y="-9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effectLst/>
          </c:spPr>
          <c:dPt>
            <c:idx val="0"/>
            <c:bubble3D val="0"/>
            <c:spPr>
              <a:solidFill>
                <a:srgbClr val="740000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-0.15069972816413499"/>
                  <c:y val="-0.206673877876284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zh-CN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horzOverflow="overflow" vert="horz" wrap="square" lIns="38100" tIns="19050" rIns="38100" bIns="19050" anchor="ctr" anchorCtr="1">
                <a:spAutoFit/>
              </a:bodyPr>
              <a:lstStyle/>
              <a:p>
                <a:pPr>
                  <a:defRPr sz="2800" b="1" i="0" u="none" strike="noStrike" kern="1200" baseline="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layout/>
                <c15:showLeaderLines val="0"/>
                <c15:leaderLines>
                  <c:spPr>
                    <a:noFill/>
                    <a:ln w="9525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c:spPr>
                </c15:leaderLines>
              </c:ext>
            </c:extLst>
          </c:dLbls>
          <c:cat>
            <c:numRef>
              <c:f>Sheet1!$A$2:$A$3</c:f>
              <c:numCache>
                <c:formatCode>General</c:formatCode>
                <c:ptCount val="2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effectLst/>
          </c:spPr>
          <c:dPt>
            <c:idx val="0"/>
            <c:bubble3D val="0"/>
            <c:spPr>
              <a:solidFill>
                <a:srgbClr val="CE3836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-0.19806249987286301"/>
                  <c:y val="-0.16146396709084701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zh-CN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horzOverflow="overflow" vert="horz" wrap="square" lIns="38100" tIns="19050" rIns="38100" bIns="19050" anchor="ctr" anchorCtr="1">
                <a:spAutoFit/>
              </a:bodyPr>
              <a:lstStyle/>
              <a:p>
                <a:pPr>
                  <a:defRPr sz="2800" b="1" i="0" u="none" strike="noStrike" kern="1200" baseline="0">
                    <a:solidFill>
                      <a:srgbClr val="DD1C3E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layout/>
                <c15:showLeaderLines val="0"/>
                <c15:leaderLines>
                  <c:spPr>
                    <a:noFill/>
                    <a:ln w="9525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c:spPr>
                </c15:leaderLines>
              </c:ext>
            </c:extLst>
          </c:dLbls>
          <c:cat>
            <c:numRef>
              <c:f>Sheet1!$A$2:$A$3</c:f>
              <c:numCache>
                <c:formatCode>General</c:formatCode>
                <c:ptCount val="2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6</c:v>
                </c:pt>
                <c:pt idx="1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effectLst/>
          </c:spPr>
          <c:dPt>
            <c:idx val="0"/>
            <c:bubble3D val="0"/>
            <c:spPr>
              <a:solidFill>
                <a:srgbClr val="EC615E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-0.15069972816413499"/>
                  <c:y val="-0.206673877876284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zh-CN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horzOverflow="overflow" vert="horz" wrap="square" lIns="38100" tIns="19050" rIns="38100" bIns="19050" anchor="ctr" anchorCtr="1">
                <a:spAutoFit/>
              </a:bodyPr>
              <a:lstStyle/>
              <a:p>
                <a:pPr>
                  <a:defRPr sz="2800" b="1" i="0" u="none" strike="noStrike" kern="1200" baseline="0">
                    <a:solidFill>
                      <a:srgbClr val="424A53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layout/>
                <c15:showLeaderLines val="0"/>
                <c15:leaderLines>
                  <c:spPr>
                    <a:noFill/>
                    <a:ln w="9525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c:spPr>
                </c15:leaderLines>
              </c:ext>
            </c:extLst>
          </c:dLbls>
          <c:cat>
            <c:numRef>
              <c:f>Sheet1!$A$2:$A$3</c:f>
              <c:numCache>
                <c:formatCode>General</c:formatCode>
                <c:ptCount val="2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effectLst/>
          </c:spPr>
          <c:dPt>
            <c:idx val="0"/>
            <c:bubble3D val="0"/>
            <c:spPr>
              <a:solidFill>
                <a:srgbClr val="E83A37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-0.223896738986715"/>
                  <c:y val="-3.8751352101803201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zh-CN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horzOverflow="overflow" vert="horz" wrap="square" lIns="38100" tIns="19050" rIns="38100" bIns="19050" anchor="ctr" anchorCtr="1">
                <a:spAutoFit/>
              </a:bodyPr>
              <a:lstStyle/>
              <a:p>
                <a:pPr>
                  <a:defRPr sz="2800" b="1" i="0" u="none" strike="noStrike" kern="1200" baseline="0">
                    <a:solidFill>
                      <a:srgbClr val="707B87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layout/>
                <c15:showLeaderLines val="0"/>
                <c15:leaderLines>
                  <c:spPr>
                    <a:noFill/>
                    <a:ln w="9525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c:spPr>
                </c15:leaderLines>
              </c:ext>
            </c:extLst>
          </c:dLbls>
          <c:cat>
            <c:numRef>
              <c:f>Sheet1!$A$2:$A$3</c:f>
              <c:numCache>
                <c:formatCode>General</c:formatCode>
                <c:ptCount val="2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3.4</c:v>
                </c:pt>
                <c:pt idx="1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/>
      </a:pPr>
      <a:endParaRPr lang="zh-CN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office.msn.com.cn/" TargetMode="Externa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E29EA-DF5D-406A-97F9-7464D78C92F3}" type="datetimeFigureOut">
              <a:rPr lang="zh-CN" altLang="en-US" smtClean="0"/>
              <a:t>2016/8/22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E7410-38F6-47F2-A9D7-7C04384053C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4709157" y="498410"/>
            <a:ext cx="3021106" cy="443787"/>
          </a:xfr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zh-CN" altLang="en-US" dirty="0" smtClean="0"/>
              <a:t>单击此处添加标题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E29EA-DF5D-406A-97F9-7464D78C92F3}" type="datetimeFigureOut">
              <a:rPr lang="zh-CN" altLang="en-US" smtClean="0"/>
              <a:t>2016/8/22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E7410-38F6-47F2-A9D7-7C04384053CC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1075074">
            <a:off x="7101868" y="902121"/>
            <a:ext cx="1256791" cy="407608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4340345" y="334685"/>
            <a:ext cx="261334" cy="771239"/>
          </a:xfrm>
          <a:prstGeom prst="rect">
            <a:avLst/>
          </a:prstGeom>
          <a:solidFill>
            <a:srgbClr val="E83A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3432297" y="869745"/>
            <a:ext cx="5219700" cy="4914452"/>
            <a:chOff x="3432297" y="1029149"/>
            <a:chExt cx="5219700" cy="4914452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584921" y="1029149"/>
              <a:ext cx="4914452" cy="4914452"/>
            </a:xfrm>
            <a:prstGeom prst="rect">
              <a:avLst/>
            </a:prstGeom>
          </p:spPr>
        </p:pic>
        <p:sp>
          <p:nvSpPr>
            <p:cNvPr id="9" name="矩形 8"/>
            <p:cNvSpPr/>
            <p:nvPr/>
          </p:nvSpPr>
          <p:spPr>
            <a:xfrm>
              <a:off x="3432297" y="2700450"/>
              <a:ext cx="5219700" cy="1643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 userDrawn="1"/>
        </p:nvGrpSpPr>
        <p:grpSpPr>
          <a:xfrm>
            <a:off x="0" y="6473880"/>
            <a:ext cx="12192000" cy="413147"/>
            <a:chOff x="0" y="6444852"/>
            <a:chExt cx="12192000" cy="413147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6444852"/>
              <a:ext cx="6610350" cy="413147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 rotWithShape="1">
            <a:blip r:embed="rId3"/>
            <a:srcRect r="13256"/>
            <a:stretch>
              <a:fillRect/>
            </a:stretch>
          </p:blipFill>
          <p:spPr>
            <a:xfrm>
              <a:off x="6457950" y="6444852"/>
              <a:ext cx="5734050" cy="413147"/>
            </a:xfrm>
            <a:prstGeom prst="rect">
              <a:avLst/>
            </a:prstGeom>
          </p:spPr>
        </p:pic>
      </p:grpSp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25500" y="478593"/>
            <a:ext cx="2764226" cy="148083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463857" y="4343850"/>
            <a:ext cx="2055406" cy="11011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0" y="6473880"/>
            <a:ext cx="12192000" cy="413147"/>
            <a:chOff x="0" y="6444852"/>
            <a:chExt cx="12192000" cy="413147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6444852"/>
              <a:ext cx="6610350" cy="413147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2"/>
            <a:srcRect r="13256"/>
            <a:stretch>
              <a:fillRect/>
            </a:stretch>
          </p:blipFill>
          <p:spPr>
            <a:xfrm>
              <a:off x="6457950" y="6444852"/>
              <a:ext cx="5734050" cy="413147"/>
            </a:xfrm>
            <a:prstGeom prst="rect">
              <a:avLst/>
            </a:prstGeom>
          </p:spPr>
        </p:pic>
      </p:grpSp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 rot="21075074">
            <a:off x="7101868" y="902121"/>
            <a:ext cx="1256791" cy="407608"/>
          </a:xfrm>
          <a:prstGeom prst="rect">
            <a:avLst/>
          </a:prstGeom>
        </p:spPr>
      </p:pic>
      <p:sp>
        <p:nvSpPr>
          <p:cNvPr id="12" name="矩形 11"/>
          <p:cNvSpPr/>
          <p:nvPr userDrawn="1"/>
        </p:nvSpPr>
        <p:spPr>
          <a:xfrm>
            <a:off x="4340345" y="334685"/>
            <a:ext cx="261334" cy="771239"/>
          </a:xfrm>
          <a:prstGeom prst="rect">
            <a:avLst/>
          </a:prstGeom>
          <a:solidFill>
            <a:srgbClr val="E83A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 userDrawn="1"/>
        </p:nvGrpSpPr>
        <p:grpSpPr>
          <a:xfrm>
            <a:off x="0" y="6473880"/>
            <a:ext cx="12192000" cy="413147"/>
            <a:chOff x="0" y="6444852"/>
            <a:chExt cx="12192000" cy="413147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6444852"/>
              <a:ext cx="6610350" cy="413147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 rotWithShape="1">
            <a:blip r:embed="rId2"/>
            <a:srcRect r="13256"/>
            <a:stretch>
              <a:fillRect/>
            </a:stretch>
          </p:blipFill>
          <p:spPr>
            <a:xfrm>
              <a:off x="6457950" y="6444852"/>
              <a:ext cx="5734050" cy="413147"/>
            </a:xfrm>
            <a:prstGeom prst="rect">
              <a:avLst/>
            </a:prstGeom>
          </p:spPr>
        </p:pic>
      </p:grpSp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743700" y="1964493"/>
            <a:ext cx="3956000" cy="2119285"/>
          </a:xfrm>
          <a:prstGeom prst="rect">
            <a:avLst/>
          </a:prstGeom>
        </p:spPr>
      </p:pic>
      <p:sp>
        <p:nvSpPr>
          <p:cNvPr id="14" name="矩形 13"/>
          <p:cNvSpPr/>
          <p:nvPr userDrawn="1"/>
        </p:nvSpPr>
        <p:spPr>
          <a:xfrm>
            <a:off x="3305175" y="2414535"/>
            <a:ext cx="3848100" cy="1219200"/>
          </a:xfrm>
          <a:prstGeom prst="rect">
            <a:avLst/>
          </a:prstGeom>
          <a:gradFill flip="none" rotWithShape="1">
            <a:gsLst>
              <a:gs pos="0">
                <a:srgbClr val="FF0000">
                  <a:alpha val="0"/>
                </a:srgbClr>
              </a:gs>
              <a:gs pos="66000">
                <a:srgbClr val="E83A37"/>
              </a:gs>
              <a:gs pos="86000">
                <a:srgbClr val="E83A37"/>
              </a:gs>
              <a:gs pos="100000">
                <a:srgbClr val="CE3836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634058"/>
            <a:ext cx="7756296" cy="5480992"/>
          </a:xfrm>
          <a:prstGeom prst="rect">
            <a:avLst/>
          </a:prstGeom>
        </p:spPr>
      </p:pic>
      <p:grpSp>
        <p:nvGrpSpPr>
          <p:cNvPr id="7" name="组合 6"/>
          <p:cNvGrpSpPr/>
          <p:nvPr userDrawn="1"/>
        </p:nvGrpSpPr>
        <p:grpSpPr>
          <a:xfrm>
            <a:off x="0" y="6473880"/>
            <a:ext cx="12192000" cy="413147"/>
            <a:chOff x="0" y="6444852"/>
            <a:chExt cx="12192000" cy="413147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6444852"/>
              <a:ext cx="6610350" cy="413147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3"/>
            <a:srcRect r="13256"/>
            <a:stretch>
              <a:fillRect/>
            </a:stretch>
          </p:blipFill>
          <p:spPr>
            <a:xfrm>
              <a:off x="6457950" y="6444852"/>
              <a:ext cx="5734050" cy="413147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E29EA-DF5D-406A-97F9-7464D78C92F3}" type="datetimeFigureOut">
              <a:rPr lang="zh-CN" altLang="en-US" smtClean="0"/>
              <a:t>2016/8/22 Monday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E7410-38F6-47F2-A9D7-7C04384053C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440603" y="759873"/>
            <a:ext cx="66236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8965"/>
            <a:r>
              <a:rPr lang="zh-CN" altLang="en-US" sz="1865" dirty="0">
                <a:solidFill>
                  <a:srgbClr val="FFFFFF"/>
                </a:solidFill>
                <a:latin typeface="Segoe UI Light"/>
                <a:cs typeface="Segoe UI Light"/>
              </a:rPr>
              <a:t>标注</a:t>
            </a:r>
          </a:p>
        </p:txBody>
      </p:sp>
      <p:sp>
        <p:nvSpPr>
          <p:cNvPr id="3" name="矩形 2"/>
          <p:cNvSpPr/>
          <p:nvPr userDrawn="1"/>
        </p:nvSpPr>
        <p:spPr>
          <a:xfrm>
            <a:off x="2857674" y="841948"/>
            <a:ext cx="1402001" cy="3292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sz="1335" dirty="0">
                <a:solidFill>
                  <a:srgbClr val="FFFFFF"/>
                </a:solidFill>
                <a:latin typeface="Segoe UI Light"/>
                <a:cs typeface="Segoe UI Light"/>
              </a:rPr>
              <a:t>字体使用 </a:t>
            </a:r>
            <a:endParaRPr lang="en-US" altLang="zh-CN" sz="1335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 defTabSz="608965">
              <a:lnSpc>
                <a:spcPct val="130000"/>
              </a:lnSpc>
            </a:pPr>
            <a:endParaRPr lang="en-US" altLang="zh-CN" sz="1335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 defTabSz="608965">
              <a:lnSpc>
                <a:spcPct val="130000"/>
              </a:lnSpc>
            </a:pPr>
            <a:endParaRPr lang="en-US" altLang="zh-CN" sz="1335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 defTabSz="608965">
              <a:lnSpc>
                <a:spcPct val="130000"/>
              </a:lnSpc>
            </a:pPr>
            <a:endParaRPr lang="en-US" altLang="zh-CN" sz="1335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 defTabSz="608965">
              <a:lnSpc>
                <a:spcPct val="130000"/>
              </a:lnSpc>
            </a:pPr>
            <a:endParaRPr lang="en-US" altLang="zh-CN" sz="1335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 defTabSz="608965">
              <a:lnSpc>
                <a:spcPct val="130000"/>
              </a:lnSpc>
            </a:pPr>
            <a:r>
              <a:rPr lang="zh-CN" altLang="en-US" sz="1335" dirty="0">
                <a:solidFill>
                  <a:srgbClr val="FFFFFF"/>
                </a:solidFill>
                <a:latin typeface="Segoe UI Light"/>
                <a:cs typeface="Segoe UI Light"/>
              </a:rPr>
              <a:t>行距</a:t>
            </a:r>
            <a:endParaRPr lang="en-US" altLang="zh-CN" sz="1335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 defTabSz="608965">
              <a:lnSpc>
                <a:spcPct val="130000"/>
              </a:lnSpc>
            </a:pPr>
            <a:endParaRPr lang="en-US" altLang="zh-CN" sz="1335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 defTabSz="608965">
              <a:lnSpc>
                <a:spcPct val="130000"/>
              </a:lnSpc>
            </a:pPr>
            <a:endParaRPr lang="en-US" altLang="zh-CN" sz="1335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 defTabSz="608965">
              <a:lnSpc>
                <a:spcPct val="130000"/>
              </a:lnSpc>
            </a:pPr>
            <a:r>
              <a:rPr lang="zh-CN" altLang="en-US" sz="1335" dirty="0">
                <a:solidFill>
                  <a:srgbClr val="FFFFFF"/>
                </a:solidFill>
                <a:latin typeface="Segoe UI Light"/>
                <a:cs typeface="Segoe UI Light"/>
              </a:rPr>
              <a:t>背景图片出处</a:t>
            </a:r>
          </a:p>
          <a:p>
            <a:pPr defTabSz="608965">
              <a:lnSpc>
                <a:spcPct val="130000"/>
              </a:lnSpc>
            </a:pPr>
            <a:endParaRPr lang="zh-CN" altLang="en-US" sz="1335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 defTabSz="608965">
              <a:lnSpc>
                <a:spcPct val="130000"/>
              </a:lnSpc>
            </a:pPr>
            <a:endParaRPr lang="zh-CN" altLang="en-US" sz="1335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 defTabSz="608965">
              <a:lnSpc>
                <a:spcPct val="130000"/>
              </a:lnSpc>
            </a:pPr>
            <a:r>
              <a:rPr lang="zh-CN" altLang="en-US" sz="1335" dirty="0">
                <a:solidFill>
                  <a:srgbClr val="FFFFFF"/>
                </a:solidFill>
                <a:latin typeface="Segoe UI Light"/>
                <a:cs typeface="Segoe UI Light"/>
              </a:rPr>
              <a:t>声明</a:t>
            </a:r>
            <a:endParaRPr lang="en-US" altLang="zh-CN" sz="1335" dirty="0">
              <a:solidFill>
                <a:srgbClr val="FFFFFF"/>
              </a:solidFill>
              <a:latin typeface="Segoe UI Light"/>
              <a:cs typeface="Segoe UI Light"/>
            </a:endParaRPr>
          </a:p>
        </p:txBody>
      </p:sp>
      <p:sp>
        <p:nvSpPr>
          <p:cNvPr id="4" name="矩形 3"/>
          <p:cNvSpPr/>
          <p:nvPr userDrawn="1"/>
        </p:nvSpPr>
        <p:spPr>
          <a:xfrm>
            <a:off x="4395052" y="841948"/>
            <a:ext cx="3727457" cy="38257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sz="1335" dirty="0">
                <a:solidFill>
                  <a:srgbClr val="FFFFFF"/>
                </a:solidFill>
                <a:latin typeface="Segoe UI Light"/>
                <a:cs typeface="Segoe UI Light"/>
              </a:rPr>
              <a:t>英文 </a:t>
            </a:r>
            <a:r>
              <a:rPr lang="en-US" altLang="zh-CN" sz="1335" dirty="0">
                <a:solidFill>
                  <a:srgbClr val="FFFFFF"/>
                </a:solidFill>
                <a:latin typeface="Segoe UI Light"/>
                <a:cs typeface="Segoe UI Light"/>
              </a:rPr>
              <a:t>Calibri</a:t>
            </a:r>
          </a:p>
          <a:p>
            <a:pPr defTabSz="608965">
              <a:lnSpc>
                <a:spcPct val="130000"/>
              </a:lnSpc>
            </a:pPr>
            <a:endParaRPr lang="en-US" altLang="zh-CN" sz="1335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 defTabSz="608965">
              <a:lnSpc>
                <a:spcPct val="130000"/>
              </a:lnSpc>
            </a:pPr>
            <a:r>
              <a:rPr lang="zh-CN" altLang="en-US" sz="1335" dirty="0">
                <a:solidFill>
                  <a:srgbClr val="FFFFFF"/>
                </a:solidFill>
                <a:latin typeface="Segoe UI Light"/>
                <a:cs typeface="Segoe UI Light"/>
              </a:rPr>
              <a:t>中文 微软雅黑</a:t>
            </a:r>
            <a:endParaRPr lang="en-US" altLang="zh-CN" sz="1335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 defTabSz="608965">
              <a:lnSpc>
                <a:spcPct val="130000"/>
              </a:lnSpc>
            </a:pPr>
            <a:endParaRPr lang="en-US" altLang="zh-CN" sz="1335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 defTabSz="608965">
              <a:lnSpc>
                <a:spcPct val="130000"/>
              </a:lnSpc>
            </a:pPr>
            <a:endParaRPr lang="en-US" altLang="zh-CN" sz="1335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 defTabSz="608965">
              <a:lnSpc>
                <a:spcPct val="130000"/>
              </a:lnSpc>
            </a:pPr>
            <a:r>
              <a:rPr lang="zh-CN" altLang="en-US" sz="1335" dirty="0">
                <a:solidFill>
                  <a:srgbClr val="FFFFFF"/>
                </a:solidFill>
                <a:latin typeface="Segoe UI Light"/>
                <a:cs typeface="Segoe UI Light"/>
              </a:rPr>
              <a:t>正文 </a:t>
            </a:r>
            <a:r>
              <a:rPr lang="en-US" altLang="zh-CN" sz="1335" dirty="0">
                <a:solidFill>
                  <a:srgbClr val="FFFFFF"/>
                </a:solidFill>
                <a:latin typeface="Segoe UI Light"/>
                <a:cs typeface="Segoe UI Light"/>
              </a:rPr>
              <a:t>1.3</a:t>
            </a:r>
          </a:p>
          <a:p>
            <a:pPr defTabSz="608965">
              <a:lnSpc>
                <a:spcPct val="130000"/>
              </a:lnSpc>
            </a:pPr>
            <a:endParaRPr lang="en-US" altLang="zh-CN" sz="1335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 defTabSz="608965">
              <a:lnSpc>
                <a:spcPct val="130000"/>
              </a:lnSpc>
            </a:pPr>
            <a:endParaRPr lang="en-US" altLang="zh-CN" sz="1335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 defTabSz="608965">
              <a:lnSpc>
                <a:spcPct val="130000"/>
              </a:lnSpc>
            </a:pPr>
            <a:r>
              <a:rPr lang="en-US" altLang="zh-CN" sz="1335" dirty="0" err="1">
                <a:solidFill>
                  <a:srgbClr val="FFFFFF"/>
                </a:solidFill>
                <a:latin typeface="Segoe UI Light"/>
                <a:cs typeface="Segoe UI Light"/>
              </a:rPr>
              <a:t>cn.bing.com</a:t>
            </a:r>
            <a:endParaRPr lang="zh-CN" altLang="en-US" sz="1335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 defTabSz="608965">
              <a:lnSpc>
                <a:spcPct val="130000"/>
              </a:lnSpc>
            </a:pPr>
            <a:endParaRPr lang="zh-CN" altLang="en-US" sz="1335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 defTabSz="608965">
              <a:lnSpc>
                <a:spcPct val="130000"/>
              </a:lnSpc>
            </a:pPr>
            <a:endParaRPr lang="zh-CN" altLang="en-US" sz="1335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 defTabSz="608965">
              <a:lnSpc>
                <a:spcPct val="130000"/>
              </a:lnSpc>
            </a:pPr>
            <a:r>
              <a:rPr lang="zh-CN" altLang="en-US" sz="1335" dirty="0">
                <a:solidFill>
                  <a:prstClr val="white"/>
                </a:solidFill>
              </a:rPr>
              <a:t>互联网是一个开放共享的平台</a:t>
            </a:r>
          </a:p>
          <a:p>
            <a:pPr defTabSz="608965">
              <a:lnSpc>
                <a:spcPct val="130000"/>
              </a:lnSpc>
            </a:pPr>
            <a:r>
              <a:rPr lang="zh-CN" altLang="en-US" sz="1335" dirty="0">
                <a:solidFill>
                  <a:prstClr val="white"/>
                </a:solidFill>
                <a:latin typeface="Segoe UI" pitchFamily="34" charset="0"/>
                <a:cs typeface="Segoe UI" pitchFamily="34" charset="0"/>
              </a:rPr>
              <a:t>Office</a:t>
            </a:r>
            <a:r>
              <a:rPr lang="en-US" altLang="zh-CN" sz="1335" dirty="0">
                <a:solidFill>
                  <a:prstClr val="white"/>
                </a:solidFill>
                <a:latin typeface="Segoe UI" pitchFamily="34" charset="0"/>
                <a:cs typeface="Segoe UI" pitchFamily="34" charset="0"/>
              </a:rPr>
              <a:t>PLUS</a:t>
            </a:r>
            <a:r>
              <a:rPr lang="en-US" altLang="zh-CN" sz="1335" dirty="0">
                <a:solidFill>
                  <a:prstClr val="white"/>
                </a:solidFill>
              </a:rPr>
              <a:t> </a:t>
            </a:r>
            <a:r>
              <a:rPr lang="zh-CN" altLang="en-US" sz="1335" dirty="0">
                <a:solidFill>
                  <a:prstClr val="white"/>
                </a:solidFill>
              </a:rPr>
              <a:t>部分设计灵感与元素来源于网络</a:t>
            </a:r>
          </a:p>
          <a:p>
            <a:pPr defTabSz="608965">
              <a:lnSpc>
                <a:spcPct val="130000"/>
              </a:lnSpc>
            </a:pPr>
            <a:r>
              <a:rPr lang="zh-CN" altLang="en-US" sz="1335" dirty="0">
                <a:solidFill>
                  <a:prstClr val="white"/>
                </a:solidFill>
              </a:rPr>
              <a:t>如有建议请联系officeplus@microsoft.com</a:t>
            </a:r>
            <a:endParaRPr lang="en-US" altLang="zh-CN" sz="1335" dirty="0">
              <a:solidFill>
                <a:srgbClr val="FFFFFF"/>
              </a:solidFill>
              <a:latin typeface="Segoe UI Light"/>
              <a:cs typeface="Segoe UI Light"/>
            </a:endParaRPr>
          </a:p>
        </p:txBody>
      </p:sp>
      <p:sp>
        <p:nvSpPr>
          <p:cNvPr id="5" name="矩形 4"/>
          <p:cNvSpPr/>
          <p:nvPr userDrawn="1"/>
        </p:nvSpPr>
        <p:spPr>
          <a:xfrm>
            <a:off x="440603" y="182445"/>
            <a:ext cx="816249" cy="256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8965"/>
            <a:r>
              <a:rPr kumimoji="1" lang="en-US" altLang="zh-CN" sz="1065" dirty="0" err="1">
                <a:solidFill>
                  <a:srgbClr val="FFFFFF"/>
                </a:solidFill>
                <a:latin typeface="Segoe UI Light"/>
                <a:cs typeface="Segoe UI Light"/>
              </a:rPr>
              <a:t>OfficePLUS</a:t>
            </a:r>
            <a:endParaRPr lang="zh-CN" altLang="en-US" sz="1065" dirty="0">
              <a:solidFill>
                <a:srgbClr val="FFFFFF"/>
              </a:solidFill>
              <a:latin typeface="Segoe UI Light"/>
              <a:cs typeface="Segoe UI Light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 userDrawn="1"/>
        </p:nvSpPr>
        <p:spPr>
          <a:xfrm>
            <a:off x="4259746" y="3740751"/>
            <a:ext cx="3347390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08965"/>
            <a:r>
              <a:rPr kumimoji="1" lang="zh-CN" altLang="en-US" sz="1335" dirty="0">
                <a:solidFill>
                  <a:prstClr val="black">
                    <a:lumMod val="75000"/>
                    <a:lumOff val="25000"/>
                  </a:prstClr>
                </a:solidFill>
              </a:rPr>
              <a:t>点击</a:t>
            </a:r>
            <a:r>
              <a:rPr kumimoji="1" lang="en-US" altLang="zh-CN" sz="1335" dirty="0">
                <a:solidFill>
                  <a:prstClr val="black">
                    <a:lumMod val="75000"/>
                    <a:lumOff val="25000"/>
                  </a:prstClr>
                </a:solidFill>
              </a:rPr>
              <a:t>Logo</a:t>
            </a:r>
            <a:r>
              <a:rPr kumimoji="1" lang="zh-CN" altLang="en-US" sz="1335" dirty="0">
                <a:solidFill>
                  <a:prstClr val="black">
                    <a:lumMod val="75000"/>
                    <a:lumOff val="25000"/>
                  </a:prstClr>
                </a:solidFill>
              </a:rPr>
              <a:t>获取更多优质模板（放映模式）</a:t>
            </a:r>
          </a:p>
        </p:txBody>
      </p:sp>
      <p:pic>
        <p:nvPicPr>
          <p:cNvPr id="3" name="图片 2">
            <a:hlinkClick r:id="rId2"/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9441" y="2657355"/>
            <a:ext cx="3048000" cy="4023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8E29EA-DF5D-406A-97F9-7464D78C92F3}" type="datetimeFigureOut">
              <a:rPr lang="zh-CN" altLang="en-US" smtClean="0"/>
              <a:t>2016/8/22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BE7410-38F6-47F2-A9D7-7C04384053C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7" Type="http://schemas.openxmlformats.org/officeDocument/2006/relationships/image" Target="../media/image7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office.msn.com.cn/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openxmlformats.org/officeDocument/2006/relationships/image" Target="../media/image7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office.msn.com.cn/" TargetMode="External"/><Relationship Id="rId5" Type="http://schemas.openxmlformats.org/officeDocument/2006/relationships/image" Target="../media/image4.emf"/><Relationship Id="rId4" Type="http://schemas.openxmlformats.org/officeDocument/2006/relationships/image" Target="../media/image15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office.msn.com.cn/" TargetMode="External"/><Relationship Id="rId3" Type="http://schemas.openxmlformats.org/officeDocument/2006/relationships/image" Target="../media/image3.emf"/><Relationship Id="rId7" Type="http://schemas.openxmlformats.org/officeDocument/2006/relationships/chart" Target="../charts/chart4.xml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Relationship Id="rId9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hyperlink" Target="http://office.msn.com.cn/" TargetMode="External"/><Relationship Id="rId4" Type="http://schemas.openxmlformats.org/officeDocument/2006/relationships/image" Target="../media/image4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7" Type="http://schemas.openxmlformats.org/officeDocument/2006/relationships/image" Target="../media/image7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office.msn.com.cn/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3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openxmlformats.org/officeDocument/2006/relationships/image" Target="../media/image7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office.msn.com.cn/" TargetMode="External"/><Relationship Id="rId5" Type="http://schemas.openxmlformats.org/officeDocument/2006/relationships/image" Target="../media/image4.emf"/><Relationship Id="rId4" Type="http://schemas.openxmlformats.org/officeDocument/2006/relationships/image" Target="../media/image21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7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office.msn.com.cn/" TargetMode="External"/><Relationship Id="rId5" Type="http://schemas.openxmlformats.org/officeDocument/2006/relationships/image" Target="../media/image1.emf"/><Relationship Id="rId4" Type="http://schemas.openxmlformats.org/officeDocument/2006/relationships/image" Target="../media/image9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1.emf"/><Relationship Id="rId7" Type="http://schemas.openxmlformats.org/officeDocument/2006/relationships/image" Target="../media/image13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10" Type="http://schemas.openxmlformats.org/officeDocument/2006/relationships/image" Target="../media/image7.png"/><Relationship Id="rId4" Type="http://schemas.openxmlformats.org/officeDocument/2006/relationships/image" Target="../media/image10.jpeg"/><Relationship Id="rId9" Type="http://schemas.openxmlformats.org/officeDocument/2006/relationships/hyperlink" Target="http://office.msn.com.cn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7" Type="http://schemas.openxmlformats.org/officeDocument/2006/relationships/image" Target="../media/image7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office.msn.com.cn/" TargetMode="External"/><Relationship Id="rId5" Type="http://schemas.openxmlformats.org/officeDocument/2006/relationships/image" Target="../media/image16.emf"/><Relationship Id="rId4" Type="http://schemas.openxmlformats.org/officeDocument/2006/relationships/image" Target="../media/image1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hyperlink" Target="http://office.msn.com.cn/" TargetMode="External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7" Type="http://schemas.openxmlformats.org/officeDocument/2006/relationships/image" Target="../media/image7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office.msn.com.cn/" TargetMode="External"/><Relationship Id="rId5" Type="http://schemas.openxmlformats.org/officeDocument/2006/relationships/image" Target="../media/image18.jpeg"/><Relationship Id="rId4" Type="http://schemas.openxmlformats.org/officeDocument/2006/relationships/image" Target="../media/image17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hyperlink" Target="http://office.msn.com.cn/" TargetMode="External"/><Relationship Id="rId4" Type="http://schemas.openxmlformats.org/officeDocument/2006/relationships/image" Target="../media/image1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696062" y="2599894"/>
            <a:ext cx="4692170" cy="1311124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kumimoji="1" lang="en-US" altLang="zh-CN" sz="4400" b="1" dirty="0"/>
              <a:t>POWERPOINT</a:t>
            </a:r>
            <a:r>
              <a:rPr kumimoji="1" lang="zh-CN" altLang="en-US" sz="4400" b="1" dirty="0"/>
              <a:t> </a:t>
            </a:r>
            <a:r>
              <a:rPr kumimoji="1" lang="en-US" altLang="zh-CN" sz="4400" b="1" dirty="0"/>
              <a:t>TEMPLATE</a:t>
            </a:r>
            <a:endParaRPr kumimoji="1" lang="zh-CN" altLang="en-US" sz="4400" b="1" dirty="0"/>
          </a:p>
        </p:txBody>
      </p:sp>
      <p:sp>
        <p:nvSpPr>
          <p:cNvPr id="3" name="矩形 2"/>
          <p:cNvSpPr/>
          <p:nvPr/>
        </p:nvSpPr>
        <p:spPr>
          <a:xfrm>
            <a:off x="4975347" y="3826183"/>
            <a:ext cx="2133600" cy="233316"/>
          </a:xfrm>
          <a:prstGeom prst="rect">
            <a:avLst/>
          </a:prstGeom>
          <a:solidFill>
            <a:srgbClr val="E83A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1400" b="1" dirty="0" smtClean="0"/>
              <a:t>PRESENTED</a:t>
            </a:r>
            <a:r>
              <a:rPr kumimoji="1" lang="zh-CN" altLang="en-US" sz="1400" b="1" dirty="0" smtClean="0"/>
              <a:t> </a:t>
            </a:r>
            <a:r>
              <a:rPr kumimoji="1" lang="en-US" altLang="zh-CN" sz="1400" b="1" dirty="0" smtClean="0"/>
              <a:t>BY</a:t>
            </a:r>
            <a:r>
              <a:rPr kumimoji="1" lang="zh-CN" altLang="en-US" sz="1400" b="1" dirty="0" smtClean="0"/>
              <a:t> </a:t>
            </a:r>
            <a:r>
              <a:rPr kumimoji="1" lang="en-US" altLang="zh-CN" sz="1400" b="1" dirty="0" err="1" smtClean="0"/>
              <a:t>OfficePLUS</a:t>
            </a:r>
            <a:endParaRPr kumimoji="1" lang="zh-CN" altLang="en-US" sz="1400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0" y="6473880"/>
            <a:ext cx="12192000" cy="413147"/>
            <a:chOff x="0" y="6444852"/>
            <a:chExt cx="12192000" cy="413147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6444852"/>
              <a:ext cx="6610350" cy="413147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2"/>
            <a:srcRect r="13256"/>
            <a:stretch>
              <a:fillRect/>
            </a:stretch>
          </p:blipFill>
          <p:spPr>
            <a:xfrm>
              <a:off x="6457950" y="6444852"/>
              <a:ext cx="5734050" cy="413147"/>
            </a:xfrm>
            <a:prstGeom prst="rect">
              <a:avLst/>
            </a:prstGeom>
          </p:spPr>
        </p:pic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075074">
            <a:off x="7101868" y="902121"/>
            <a:ext cx="1256791" cy="407608"/>
          </a:xfrm>
          <a:prstGeom prst="rect">
            <a:avLst/>
          </a:prstGeom>
        </p:spPr>
      </p:pic>
      <p:sp>
        <p:nvSpPr>
          <p:cNvPr id="9" name="TextBox 31"/>
          <p:cNvSpPr txBox="1"/>
          <p:nvPr/>
        </p:nvSpPr>
        <p:spPr>
          <a:xfrm>
            <a:off x="4677879" y="255953"/>
            <a:ext cx="4495801" cy="830995"/>
          </a:xfrm>
          <a:prstGeom prst="rect">
            <a:avLst/>
          </a:prstGeom>
          <a:noFill/>
          <a:effectLst/>
        </p:spPr>
        <p:txBody>
          <a:bodyPr wrap="square" lIns="91438" tIns="45719" rIns="91438" bIns="45719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itchFamily="65" charset="-122"/>
              </a:defRPr>
            </a:lvl1pPr>
          </a:lstStyle>
          <a:p>
            <a:pPr algn="l" defTabSz="913765"/>
            <a:r>
              <a:rPr lang="zh-CN" altLang="en-US" sz="2800" b="1" dirty="0"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</a:rPr>
              <a:t>点击此处添加</a:t>
            </a:r>
            <a:r>
              <a:rPr lang="zh-CN" altLang="en-US" sz="2800" b="1" dirty="0" smtClean="0"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</a:rPr>
              <a:t>标题</a:t>
            </a:r>
            <a:endParaRPr lang="en-US" altLang="zh-CN" sz="2800" b="1" dirty="0" smtClean="0">
              <a:solidFill>
                <a:schemeClr val="tx1"/>
              </a:solidFill>
              <a:effectLst/>
              <a:latin typeface="微软雅黑" pitchFamily="34" charset="-122"/>
              <a:ea typeface="微软雅黑" pitchFamily="34" charset="-122"/>
            </a:endParaRPr>
          </a:p>
          <a:p>
            <a:pPr algn="l" defTabSz="913765"/>
            <a:r>
              <a:rPr lang="en-US" altLang="zh-CN" sz="2000" b="1" dirty="0" smtClean="0"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</a:rPr>
              <a:t>ADD YOUR TLTLE HERE</a:t>
            </a:r>
            <a:endParaRPr lang="zh-CN" altLang="en-US" sz="2000" b="1" dirty="0">
              <a:solidFill>
                <a:schemeClr val="tx1"/>
              </a:solidFill>
              <a:effectLst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340345" y="334685"/>
            <a:ext cx="261334" cy="771239"/>
          </a:xfrm>
          <a:prstGeom prst="rect">
            <a:avLst/>
          </a:prstGeom>
          <a:solidFill>
            <a:srgbClr val="E83A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 descr="tumblr_ndyg5lFHpH1tubinno1_1280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67" t="47582" b="23560"/>
          <a:stretch>
            <a:fillRect/>
          </a:stretch>
        </p:blipFill>
        <p:spPr>
          <a:xfrm>
            <a:off x="0" y="1955897"/>
            <a:ext cx="12192675" cy="2684443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-96454" y="1286826"/>
            <a:ext cx="6743971" cy="4765632"/>
            <a:chOff x="-96454" y="1286826"/>
            <a:chExt cx="6743971" cy="4765632"/>
          </a:xfrm>
        </p:grpSpPr>
        <p:sp>
          <p:nvSpPr>
            <p:cNvPr id="12" name="椭圆 11"/>
            <p:cNvSpPr/>
            <p:nvPr/>
          </p:nvSpPr>
          <p:spPr>
            <a:xfrm>
              <a:off x="1076156" y="1402938"/>
              <a:ext cx="4458037" cy="4458037"/>
            </a:xfrm>
            <a:prstGeom prst="ellipse">
              <a:avLst/>
            </a:prstGeom>
            <a:solidFill>
              <a:srgbClr val="7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96454" y="1286826"/>
              <a:ext cx="6743971" cy="4765632"/>
            </a:xfrm>
            <a:prstGeom prst="rect">
              <a:avLst/>
            </a:prstGeom>
          </p:spPr>
        </p:pic>
      </p:grpSp>
      <p:sp>
        <p:nvSpPr>
          <p:cNvPr id="16" name="TextBox 31"/>
          <p:cNvSpPr txBox="1"/>
          <p:nvPr/>
        </p:nvSpPr>
        <p:spPr>
          <a:xfrm>
            <a:off x="1986536" y="2522594"/>
            <a:ext cx="2856700" cy="461663"/>
          </a:xfrm>
          <a:prstGeom prst="rect">
            <a:avLst/>
          </a:prstGeom>
          <a:noFill/>
          <a:effectLst/>
        </p:spPr>
        <p:txBody>
          <a:bodyPr wrap="square" lIns="91438" tIns="45719" rIns="91438" bIns="45719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itchFamily="65" charset="-122"/>
              </a:defRPr>
            </a:lvl1pPr>
          </a:lstStyle>
          <a:p>
            <a:pPr algn="l" defTabSz="913765"/>
            <a:r>
              <a:rPr lang="zh-CN" altLang="en-US" sz="2400" b="1" dirty="0">
                <a:effectLst/>
                <a:latin typeface="微软雅黑" pitchFamily="34" charset="-122"/>
                <a:ea typeface="微软雅黑" pitchFamily="34" charset="-122"/>
              </a:rPr>
              <a:t>点击此处添加标题</a:t>
            </a:r>
          </a:p>
        </p:txBody>
      </p:sp>
      <p:sp>
        <p:nvSpPr>
          <p:cNvPr id="17" name="矩形 16"/>
          <p:cNvSpPr/>
          <p:nvPr/>
        </p:nvSpPr>
        <p:spPr>
          <a:xfrm>
            <a:off x="1490666" y="3066918"/>
            <a:ext cx="3629015" cy="1754324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 marL="8255" algn="just" defTabSz="913765">
              <a:lnSpc>
                <a:spcPct val="150000"/>
              </a:lnSpc>
              <a:spcBef>
                <a:spcPts val="600"/>
              </a:spcBef>
            </a:pP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标题数字等都可以通过点击和重新输入进行更改，顶部“开始”面板中可以对字体、字号、颜色、行距等进行修改。建议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正文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12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字，</a:t>
            </a:r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。双击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图片，在顶部导航中找到填充，下拉菜单选择填充方式，选择“图片或纹理”，在来自图片中选择想要插入的图片，点击插入并确定。</a:t>
            </a:r>
            <a:endParaRPr lang="en-US" altLang="zh-CN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8" name="图片 17">
            <a:hlinkClick r:id="rId6"/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7160" y="412697"/>
            <a:ext cx="1828800" cy="2438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075074">
            <a:off x="7101868" y="902121"/>
            <a:ext cx="1256791" cy="407608"/>
          </a:xfrm>
          <a:prstGeom prst="rect">
            <a:avLst/>
          </a:prstGeom>
        </p:spPr>
      </p:pic>
      <p:sp>
        <p:nvSpPr>
          <p:cNvPr id="5" name="TextBox 31"/>
          <p:cNvSpPr txBox="1"/>
          <p:nvPr/>
        </p:nvSpPr>
        <p:spPr>
          <a:xfrm>
            <a:off x="4677879" y="255953"/>
            <a:ext cx="4495801" cy="830995"/>
          </a:xfrm>
          <a:prstGeom prst="rect">
            <a:avLst/>
          </a:prstGeom>
          <a:noFill/>
          <a:effectLst/>
        </p:spPr>
        <p:txBody>
          <a:bodyPr wrap="square" lIns="91438" tIns="45719" rIns="91438" bIns="45719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itchFamily="65" charset="-122"/>
              </a:defRPr>
            </a:lvl1pPr>
          </a:lstStyle>
          <a:p>
            <a:pPr algn="l" defTabSz="913765"/>
            <a:r>
              <a:rPr lang="zh-CN" altLang="en-US" sz="2800" b="1" dirty="0"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</a:rPr>
              <a:t>点击此处添加</a:t>
            </a:r>
            <a:r>
              <a:rPr lang="zh-CN" altLang="en-US" sz="2800" b="1" dirty="0" smtClean="0"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</a:rPr>
              <a:t>标题</a:t>
            </a:r>
            <a:endParaRPr lang="en-US" altLang="zh-CN" sz="2800" b="1" dirty="0" smtClean="0">
              <a:solidFill>
                <a:schemeClr val="tx1"/>
              </a:solidFill>
              <a:effectLst/>
              <a:latin typeface="微软雅黑" pitchFamily="34" charset="-122"/>
              <a:ea typeface="微软雅黑" pitchFamily="34" charset="-122"/>
            </a:endParaRPr>
          </a:p>
          <a:p>
            <a:pPr algn="l" defTabSz="913765"/>
            <a:r>
              <a:rPr lang="en-US" altLang="zh-CN" sz="2000" b="1" dirty="0" smtClean="0"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</a:rPr>
              <a:t>ADD YOUR TLTLE HERE</a:t>
            </a:r>
            <a:endParaRPr lang="zh-CN" altLang="en-US" sz="2000" b="1" dirty="0">
              <a:solidFill>
                <a:schemeClr val="tx1"/>
              </a:solidFill>
              <a:effectLst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340345" y="334685"/>
            <a:ext cx="261334" cy="771239"/>
          </a:xfrm>
          <a:prstGeom prst="rect">
            <a:avLst/>
          </a:prstGeom>
          <a:solidFill>
            <a:srgbClr val="E83A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0" y="6473880"/>
            <a:ext cx="12192000" cy="413147"/>
            <a:chOff x="0" y="6444852"/>
            <a:chExt cx="12192000" cy="413147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6444852"/>
              <a:ext cx="6610350" cy="413147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3"/>
            <a:srcRect r="13256"/>
            <a:stretch>
              <a:fillRect/>
            </a:stretch>
          </p:blipFill>
          <p:spPr>
            <a:xfrm>
              <a:off x="6457950" y="6444852"/>
              <a:ext cx="5734050" cy="413147"/>
            </a:xfrm>
            <a:prstGeom prst="rect">
              <a:avLst/>
            </a:prstGeom>
          </p:spPr>
        </p:pic>
      </p:grpSp>
      <p:sp>
        <p:nvSpPr>
          <p:cNvPr id="11" name="矩形 10"/>
          <p:cNvSpPr/>
          <p:nvPr/>
        </p:nvSpPr>
        <p:spPr>
          <a:xfrm>
            <a:off x="2394156" y="1866535"/>
            <a:ext cx="2771010" cy="34592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346148" y="3343640"/>
            <a:ext cx="1876796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altLang="zh-CN" sz="45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itchFamily="34" charset="-122"/>
                <a:ea typeface="微软雅黑" pitchFamily="34" charset="-122"/>
              </a:rPr>
              <a:t>SWOT</a:t>
            </a:r>
            <a:endParaRPr lang="zh-CN" altLang="en-US" sz="4500" dirty="0">
              <a:solidFill>
                <a:prstClr val="black">
                  <a:lumMod val="75000"/>
                  <a:lumOff val="2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282386" y="2349580"/>
            <a:ext cx="30637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标题数字等都可以通过点击和重新输入进行更改。标题数字等都可以通过点击和重新输入进行更改。标题数字等都可以通过点击和重新输入进行更改。标题数字等都可以通过点击和重新输入进行更改。</a:t>
            </a:r>
            <a:endParaRPr lang="en-US" altLang="zh-CN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7222944" y="2349580"/>
            <a:ext cx="30637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标题数字等都可以通过点击和重新输入进行更改。标题数字等都可以通过点击和重新输入进行更改。标题数字等都可以通过点击和重新输入进行更改。标题数字等都可以通过点击和重新输入进行更改。</a:t>
            </a:r>
            <a:endParaRPr lang="en-US" altLang="zh-CN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282386" y="5017272"/>
            <a:ext cx="30637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标题数字等都可以通过点击和重新输入进行更改。标题数字等都可以通过点击和重新输入进行更改。标题数字等都可以通过点击和重新输入进行更改。标题数字等都可以通过点击和重新输入进行更改。</a:t>
            </a:r>
            <a:endParaRPr lang="en-US" altLang="zh-CN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222944" y="5017272"/>
            <a:ext cx="30637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标题数字等都可以通过点击和重新输入进行更改。标题数字等都可以通过点击和重新输入进行更改。标题数字等都可以通过点击和重新输入进行更改。标题数字等都可以通过点击和重新输入进行更改。</a:t>
            </a:r>
            <a:endParaRPr lang="en-US" altLang="zh-CN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2390920" y="1866535"/>
            <a:ext cx="2810143" cy="368990"/>
          </a:xfrm>
          <a:prstGeom prst="rect">
            <a:avLst/>
          </a:prstGeom>
          <a:solidFill>
            <a:srgbClr val="740000"/>
          </a:solidFill>
          <a:ln>
            <a:noFill/>
          </a:ln>
        </p:spPr>
        <p:txBody>
          <a:bodyPr wrap="square" rtlCol="0">
            <a:spAutoFit/>
          </a:bodyPr>
          <a:lstStyle/>
          <a:p>
            <a:pPr defTabSz="685800"/>
            <a:r>
              <a:rPr lang="en-US" altLang="zh-CN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STRENGTHS</a:t>
            </a:r>
            <a:endParaRPr lang="zh-CN" altLang="en-US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316774" y="1866535"/>
            <a:ext cx="2771010" cy="34592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7313538" y="1866535"/>
            <a:ext cx="2810143" cy="368990"/>
          </a:xfrm>
          <a:prstGeom prst="rect">
            <a:avLst/>
          </a:prstGeom>
          <a:solidFill>
            <a:srgbClr val="740000"/>
          </a:solidFill>
          <a:ln>
            <a:noFill/>
          </a:ln>
        </p:spPr>
        <p:txBody>
          <a:bodyPr wrap="square" rtlCol="0">
            <a:spAutoFit/>
          </a:bodyPr>
          <a:lstStyle/>
          <a:p>
            <a:pPr defTabSz="685800"/>
            <a:r>
              <a:rPr lang="en-US" altLang="zh-CN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WEAKNESS</a:t>
            </a:r>
            <a:endParaRPr lang="zh-CN" altLang="en-US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2394156" y="4399587"/>
            <a:ext cx="2771010" cy="34592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2390920" y="4399587"/>
            <a:ext cx="2810143" cy="368990"/>
          </a:xfrm>
          <a:prstGeom prst="rect">
            <a:avLst/>
          </a:prstGeom>
          <a:solidFill>
            <a:srgbClr val="740000"/>
          </a:solidFill>
          <a:ln>
            <a:noFill/>
          </a:ln>
        </p:spPr>
        <p:txBody>
          <a:bodyPr wrap="square" rtlCol="0">
            <a:spAutoFit/>
          </a:bodyPr>
          <a:lstStyle/>
          <a:p>
            <a:pPr defTabSz="685800"/>
            <a:r>
              <a:rPr lang="en-US" altLang="zh-CN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OPPORTUNITY</a:t>
            </a:r>
            <a:endParaRPr lang="zh-CN" altLang="en-US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7316774" y="4399587"/>
            <a:ext cx="2771010" cy="34592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7313538" y="4399587"/>
            <a:ext cx="2810143" cy="368990"/>
          </a:xfrm>
          <a:prstGeom prst="rect">
            <a:avLst/>
          </a:prstGeom>
          <a:solidFill>
            <a:srgbClr val="740000"/>
          </a:solidFill>
          <a:ln>
            <a:noFill/>
          </a:ln>
        </p:spPr>
        <p:txBody>
          <a:bodyPr wrap="square" rtlCol="0">
            <a:spAutoFit/>
          </a:bodyPr>
          <a:lstStyle/>
          <a:p>
            <a:pPr defTabSz="685800"/>
            <a:r>
              <a:rPr lang="en-US" altLang="zh-CN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THREATS</a:t>
            </a:r>
            <a:endParaRPr lang="zh-CN" altLang="en-US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0997" y="3637000"/>
            <a:ext cx="3674169" cy="227492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7336595" y="3660062"/>
            <a:ext cx="3674169" cy="227492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 flipH="1">
            <a:off x="5313375" y="2430001"/>
            <a:ext cx="1829090" cy="113251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 flipH="1" flipV="1">
            <a:off x="5313375" y="5116106"/>
            <a:ext cx="1829090" cy="113251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5">
            <a:lum bright="-40000"/>
          </a:blip>
          <a:stretch>
            <a:fillRect/>
          </a:stretch>
        </p:blipFill>
        <p:spPr>
          <a:xfrm rot="21394515" flipH="1">
            <a:off x="1509804" y="1822025"/>
            <a:ext cx="832639" cy="446056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5">
            <a:lum bright="-40000"/>
          </a:blip>
          <a:stretch>
            <a:fillRect/>
          </a:stretch>
        </p:blipFill>
        <p:spPr>
          <a:xfrm rot="21394515" flipH="1">
            <a:off x="1509804" y="4329909"/>
            <a:ext cx="832639" cy="446056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>
          <a:blip r:embed="rId5">
            <a:lum bright="-40000"/>
          </a:blip>
          <a:stretch>
            <a:fillRect/>
          </a:stretch>
        </p:blipFill>
        <p:spPr>
          <a:xfrm rot="21394515" flipH="1">
            <a:off x="6428473" y="4329909"/>
            <a:ext cx="832639" cy="446056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5">
            <a:lum bright="-40000"/>
          </a:blip>
          <a:stretch>
            <a:fillRect/>
          </a:stretch>
        </p:blipFill>
        <p:spPr>
          <a:xfrm rot="21394515" flipH="1">
            <a:off x="6428472" y="1857616"/>
            <a:ext cx="832639" cy="446056"/>
          </a:xfrm>
          <a:prstGeom prst="rect">
            <a:avLst/>
          </a:prstGeom>
        </p:spPr>
      </p:pic>
      <p:pic>
        <p:nvPicPr>
          <p:cNvPr id="39" name="图片 38">
            <a:hlinkClick r:id="rId6"/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7160" y="412697"/>
            <a:ext cx="1828800" cy="2438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086225" y="2612261"/>
            <a:ext cx="3648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dirty="0" smtClean="0"/>
              <a:t>PART THREE</a:t>
            </a:r>
            <a:endParaRPr lang="zh-CN" altLang="en-US" sz="4800" b="1" dirty="0"/>
          </a:p>
        </p:txBody>
      </p:sp>
      <p:sp>
        <p:nvSpPr>
          <p:cNvPr id="3" name="文本框 2"/>
          <p:cNvSpPr txBox="1"/>
          <p:nvPr/>
        </p:nvSpPr>
        <p:spPr>
          <a:xfrm>
            <a:off x="1832000" y="3700568"/>
            <a:ext cx="570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点击此处添加标题点击此处添加标题</a:t>
            </a:r>
          </a:p>
        </p:txBody>
      </p:sp>
      <p:pic>
        <p:nvPicPr>
          <p:cNvPr id="4" name="图片 3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7160" y="412697"/>
            <a:ext cx="1828800" cy="24384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075074">
            <a:off x="7101868" y="902121"/>
            <a:ext cx="1256791" cy="407608"/>
          </a:xfrm>
          <a:prstGeom prst="rect">
            <a:avLst/>
          </a:prstGeom>
        </p:spPr>
      </p:pic>
      <p:sp>
        <p:nvSpPr>
          <p:cNvPr id="5" name="TextBox 31"/>
          <p:cNvSpPr txBox="1"/>
          <p:nvPr/>
        </p:nvSpPr>
        <p:spPr>
          <a:xfrm>
            <a:off x="4677879" y="255953"/>
            <a:ext cx="4495801" cy="830995"/>
          </a:xfrm>
          <a:prstGeom prst="rect">
            <a:avLst/>
          </a:prstGeom>
          <a:noFill/>
          <a:effectLst/>
        </p:spPr>
        <p:txBody>
          <a:bodyPr wrap="square" lIns="91438" tIns="45719" rIns="91438" bIns="45719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itchFamily="65" charset="-122"/>
              </a:defRPr>
            </a:lvl1pPr>
          </a:lstStyle>
          <a:p>
            <a:pPr algn="l" defTabSz="913765"/>
            <a:r>
              <a:rPr lang="zh-CN" altLang="en-US" sz="2800" b="1" dirty="0"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</a:rPr>
              <a:t>点击此处添加</a:t>
            </a:r>
            <a:r>
              <a:rPr lang="zh-CN" altLang="en-US" sz="2800" b="1" dirty="0" smtClean="0"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</a:rPr>
              <a:t>标题</a:t>
            </a:r>
            <a:endParaRPr lang="en-US" altLang="zh-CN" sz="2800" b="1" dirty="0" smtClean="0">
              <a:solidFill>
                <a:schemeClr val="tx1"/>
              </a:solidFill>
              <a:effectLst/>
              <a:latin typeface="微软雅黑" pitchFamily="34" charset="-122"/>
              <a:ea typeface="微软雅黑" pitchFamily="34" charset="-122"/>
            </a:endParaRPr>
          </a:p>
          <a:p>
            <a:pPr algn="l" defTabSz="913765"/>
            <a:r>
              <a:rPr lang="en-US" altLang="zh-CN" sz="2000" b="1" dirty="0" smtClean="0"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</a:rPr>
              <a:t>ADD YOUR TLTLE HERE</a:t>
            </a:r>
            <a:endParaRPr lang="zh-CN" altLang="en-US" sz="2000" b="1" dirty="0">
              <a:solidFill>
                <a:schemeClr val="tx1"/>
              </a:solidFill>
              <a:effectLst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340345" y="334685"/>
            <a:ext cx="261334" cy="771239"/>
          </a:xfrm>
          <a:prstGeom prst="rect">
            <a:avLst/>
          </a:prstGeom>
          <a:solidFill>
            <a:srgbClr val="E83A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0" y="6473880"/>
            <a:ext cx="12192000" cy="413147"/>
            <a:chOff x="0" y="6444852"/>
            <a:chExt cx="12192000" cy="413147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6444852"/>
              <a:ext cx="6610350" cy="413147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3"/>
            <a:srcRect r="13256"/>
            <a:stretch>
              <a:fillRect/>
            </a:stretch>
          </p:blipFill>
          <p:spPr>
            <a:xfrm>
              <a:off x="6457950" y="6444852"/>
              <a:ext cx="5734050" cy="413147"/>
            </a:xfrm>
            <a:prstGeom prst="rect">
              <a:avLst/>
            </a:prstGeom>
          </p:spPr>
        </p:pic>
      </p:grpSp>
      <p:graphicFrame>
        <p:nvGraphicFramePr>
          <p:cNvPr id="11" name="图表 10"/>
          <p:cNvGraphicFramePr/>
          <p:nvPr/>
        </p:nvGraphicFramePr>
        <p:xfrm>
          <a:off x="325943" y="2125194"/>
          <a:ext cx="3244703" cy="21631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2" name="图表 11"/>
          <p:cNvGraphicFramePr/>
          <p:nvPr/>
        </p:nvGraphicFramePr>
        <p:xfrm>
          <a:off x="2894887" y="2125194"/>
          <a:ext cx="3244703" cy="21631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3" name="图表 12"/>
          <p:cNvGraphicFramePr/>
          <p:nvPr/>
        </p:nvGraphicFramePr>
        <p:xfrm>
          <a:off x="8739892" y="2125194"/>
          <a:ext cx="3244703" cy="21631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4" name="图表 13"/>
          <p:cNvGraphicFramePr/>
          <p:nvPr/>
        </p:nvGraphicFramePr>
        <p:xfrm>
          <a:off x="5708717" y="2125194"/>
          <a:ext cx="3244703" cy="21631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5" name="矩形 14"/>
          <p:cNvSpPr/>
          <p:nvPr/>
        </p:nvSpPr>
        <p:spPr>
          <a:xfrm>
            <a:off x="838169" y="4227091"/>
            <a:ext cx="2489436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点击此处添加文本信息</a:t>
            </a:r>
            <a:endParaRPr kumimoji="0" lang="en-US" altLang="zh-CN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双击图标可以对图表图形及文字的颜色、边框等进行选择。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529033" y="4227091"/>
            <a:ext cx="2489436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点击此处添加文本信息</a:t>
            </a:r>
            <a:endParaRPr kumimoji="0" lang="en-US" altLang="zh-CN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双击图标可以对图表图形及文字的颜色、边框等进行选择。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251646" y="4227091"/>
            <a:ext cx="2489436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点击此处添加文本信息</a:t>
            </a:r>
            <a:endParaRPr kumimoji="0" lang="en-US" altLang="zh-CN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双击图标可以对图表图形及文字的颜色、边框等进行选择。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9117526" y="4227091"/>
            <a:ext cx="2489436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点击此处添加文本信息</a:t>
            </a:r>
            <a:endParaRPr kumimoji="0" lang="en-US" altLang="zh-CN" sz="16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双击图标可以对图表图形及文字的颜色、边框等进行选择。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9" name="图片 18">
            <a:hlinkClick r:id="rId8"/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7160" y="412697"/>
            <a:ext cx="1828800" cy="2438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075074">
            <a:off x="7101868" y="902121"/>
            <a:ext cx="1256791" cy="407608"/>
          </a:xfrm>
          <a:prstGeom prst="rect">
            <a:avLst/>
          </a:prstGeom>
        </p:spPr>
      </p:pic>
      <p:sp>
        <p:nvSpPr>
          <p:cNvPr id="5" name="TextBox 31"/>
          <p:cNvSpPr txBox="1"/>
          <p:nvPr/>
        </p:nvSpPr>
        <p:spPr>
          <a:xfrm>
            <a:off x="4677879" y="255953"/>
            <a:ext cx="4495801" cy="830995"/>
          </a:xfrm>
          <a:prstGeom prst="rect">
            <a:avLst/>
          </a:prstGeom>
          <a:noFill/>
          <a:effectLst/>
        </p:spPr>
        <p:txBody>
          <a:bodyPr wrap="square" lIns="91438" tIns="45719" rIns="91438" bIns="45719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itchFamily="65" charset="-122"/>
              </a:defRPr>
            </a:lvl1pPr>
          </a:lstStyle>
          <a:p>
            <a:pPr algn="l" defTabSz="913765"/>
            <a:r>
              <a:rPr lang="zh-CN" altLang="en-US" sz="2800" b="1" dirty="0"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</a:rPr>
              <a:t>点击此处添加</a:t>
            </a:r>
            <a:r>
              <a:rPr lang="zh-CN" altLang="en-US" sz="2800" b="1" dirty="0" smtClean="0"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</a:rPr>
              <a:t>标题</a:t>
            </a:r>
            <a:endParaRPr lang="en-US" altLang="zh-CN" sz="2800" b="1" dirty="0" smtClean="0">
              <a:solidFill>
                <a:schemeClr val="tx1"/>
              </a:solidFill>
              <a:effectLst/>
              <a:latin typeface="微软雅黑" pitchFamily="34" charset="-122"/>
              <a:ea typeface="微软雅黑" pitchFamily="34" charset="-122"/>
            </a:endParaRPr>
          </a:p>
          <a:p>
            <a:pPr algn="l" defTabSz="913765"/>
            <a:r>
              <a:rPr lang="en-US" altLang="zh-CN" sz="2000" b="1" dirty="0" smtClean="0"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</a:rPr>
              <a:t>ADD YOUR TLTLE HERE</a:t>
            </a:r>
            <a:endParaRPr lang="zh-CN" altLang="en-US" sz="2000" b="1" dirty="0">
              <a:solidFill>
                <a:schemeClr val="tx1"/>
              </a:solidFill>
              <a:effectLst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340345" y="334685"/>
            <a:ext cx="261334" cy="771239"/>
          </a:xfrm>
          <a:prstGeom prst="rect">
            <a:avLst/>
          </a:prstGeom>
          <a:solidFill>
            <a:srgbClr val="E83A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0" y="6473880"/>
            <a:ext cx="12192000" cy="413147"/>
            <a:chOff x="0" y="6444852"/>
            <a:chExt cx="12192000" cy="413147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6444852"/>
              <a:ext cx="6610350" cy="413147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3"/>
            <a:srcRect r="13256"/>
            <a:stretch>
              <a:fillRect/>
            </a:stretch>
          </p:blipFill>
          <p:spPr>
            <a:xfrm>
              <a:off x="6457950" y="6444852"/>
              <a:ext cx="5734050" cy="413147"/>
            </a:xfrm>
            <a:prstGeom prst="rect">
              <a:avLst/>
            </a:prstGeom>
          </p:spPr>
        </p:pic>
      </p:grpSp>
      <p:sp>
        <p:nvSpPr>
          <p:cNvPr id="11" name="同心圆 54"/>
          <p:cNvSpPr/>
          <p:nvPr/>
        </p:nvSpPr>
        <p:spPr>
          <a:xfrm>
            <a:off x="6097513" y="1955897"/>
            <a:ext cx="1783270" cy="1783270"/>
          </a:xfrm>
          <a:custGeom>
            <a:avLst/>
            <a:gdLst/>
            <a:ahLst/>
            <a:cxnLst/>
            <a:rect l="l" t="t" r="r" b="b"/>
            <a:pathLst>
              <a:path w="1458162" h="1458162">
                <a:moveTo>
                  <a:pt x="0" y="0"/>
                </a:moveTo>
                <a:cubicBezTo>
                  <a:pt x="805321" y="0"/>
                  <a:pt x="1458162" y="652841"/>
                  <a:pt x="1458162" y="1458162"/>
                </a:cubicBezTo>
                <a:lnTo>
                  <a:pt x="1233634" y="1458162"/>
                </a:lnTo>
                <a:cubicBezTo>
                  <a:pt x="1233634" y="776845"/>
                  <a:pt x="681317" y="224528"/>
                  <a:pt x="0" y="224528"/>
                </a:cubicBezTo>
                <a:close/>
              </a:path>
            </a:pathLst>
          </a:custGeom>
          <a:solidFill>
            <a:srgbClr val="E83A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4668395" y="2310048"/>
            <a:ext cx="2858238" cy="2858238"/>
          </a:xfrm>
          <a:prstGeom prst="ellipse">
            <a:avLst/>
          </a:prstGeom>
          <a:noFill/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同心圆 49"/>
          <p:cNvSpPr/>
          <p:nvPr/>
        </p:nvSpPr>
        <p:spPr>
          <a:xfrm>
            <a:off x="6097513" y="3739167"/>
            <a:ext cx="1783270" cy="1783270"/>
          </a:xfrm>
          <a:custGeom>
            <a:avLst/>
            <a:gdLst/>
            <a:ahLst/>
            <a:cxnLst/>
            <a:rect l="l" t="t" r="r" b="b"/>
            <a:pathLst>
              <a:path w="1458162" h="1458162">
                <a:moveTo>
                  <a:pt x="1233634" y="0"/>
                </a:moveTo>
                <a:lnTo>
                  <a:pt x="1458162" y="0"/>
                </a:lnTo>
                <a:cubicBezTo>
                  <a:pt x="1458162" y="805321"/>
                  <a:pt x="805321" y="1458162"/>
                  <a:pt x="0" y="1458162"/>
                </a:cubicBezTo>
                <a:lnTo>
                  <a:pt x="0" y="1233634"/>
                </a:lnTo>
                <a:cubicBezTo>
                  <a:pt x="681317" y="1233634"/>
                  <a:pt x="1233634" y="681317"/>
                  <a:pt x="1233634" y="0"/>
                </a:cubicBezTo>
                <a:close/>
              </a:path>
            </a:pathLst>
          </a:custGeom>
          <a:solidFill>
            <a:srgbClr val="CD25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同心圆 50"/>
          <p:cNvSpPr/>
          <p:nvPr/>
        </p:nvSpPr>
        <p:spPr>
          <a:xfrm>
            <a:off x="4314244" y="3739167"/>
            <a:ext cx="1783270" cy="1783270"/>
          </a:xfrm>
          <a:custGeom>
            <a:avLst/>
            <a:gdLst/>
            <a:ahLst/>
            <a:cxnLst/>
            <a:rect l="l" t="t" r="r" b="b"/>
            <a:pathLst>
              <a:path w="1458162" h="1458162">
                <a:moveTo>
                  <a:pt x="0" y="0"/>
                </a:moveTo>
                <a:lnTo>
                  <a:pt x="224528" y="0"/>
                </a:lnTo>
                <a:cubicBezTo>
                  <a:pt x="224528" y="681317"/>
                  <a:pt x="776845" y="1233634"/>
                  <a:pt x="1458162" y="1233634"/>
                </a:cubicBezTo>
                <a:lnTo>
                  <a:pt x="1458162" y="1458162"/>
                </a:lnTo>
                <a:cubicBezTo>
                  <a:pt x="652841" y="1458162"/>
                  <a:pt x="0" y="805321"/>
                  <a:pt x="0" y="0"/>
                </a:cubicBezTo>
                <a:close/>
              </a:path>
            </a:pathLst>
          </a:custGeom>
          <a:solidFill>
            <a:srgbClr val="74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同心圆 51"/>
          <p:cNvSpPr/>
          <p:nvPr/>
        </p:nvSpPr>
        <p:spPr>
          <a:xfrm>
            <a:off x="4314244" y="1955897"/>
            <a:ext cx="1783270" cy="1783270"/>
          </a:xfrm>
          <a:custGeom>
            <a:avLst/>
            <a:gdLst/>
            <a:ahLst/>
            <a:cxnLst/>
            <a:rect l="l" t="t" r="r" b="b"/>
            <a:pathLst>
              <a:path w="1458162" h="1458162">
                <a:moveTo>
                  <a:pt x="1458162" y="0"/>
                </a:moveTo>
                <a:lnTo>
                  <a:pt x="1458162" y="224528"/>
                </a:lnTo>
                <a:cubicBezTo>
                  <a:pt x="776845" y="224528"/>
                  <a:pt x="224528" y="776845"/>
                  <a:pt x="224528" y="1458162"/>
                </a:cubicBezTo>
                <a:lnTo>
                  <a:pt x="0" y="1458162"/>
                </a:lnTo>
                <a:cubicBezTo>
                  <a:pt x="0" y="652841"/>
                  <a:pt x="652841" y="0"/>
                  <a:pt x="1458162" y="0"/>
                </a:cubicBezTo>
                <a:close/>
              </a:path>
            </a:pathLst>
          </a:custGeom>
          <a:solidFill>
            <a:srgbClr val="EC61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4887603" y="3408931"/>
            <a:ext cx="2419824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顶部“开始”面板中可以对字体、字号、颜色、行距等进行修改</a:t>
            </a:r>
            <a:r>
              <a:rPr lang="zh-CN" altLang="en-US" sz="1200" dirty="0" smtClean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r>
              <a:rPr lang="zh-CN" altLang="en-US" sz="1200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顶部“开始”面板中可以对字体、字号、颜色、行距等进行修改</a:t>
            </a:r>
            <a:r>
              <a:rPr lang="zh-CN" altLang="en-US" sz="1200" dirty="0" smtClean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200" dirty="0">
              <a:solidFill>
                <a:srgbClr val="4040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TextBox 58"/>
          <p:cNvSpPr txBox="1"/>
          <p:nvPr/>
        </p:nvSpPr>
        <p:spPr>
          <a:xfrm>
            <a:off x="4887602" y="2957254"/>
            <a:ext cx="2419824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itchFamily="65" charset="-122"/>
              </a:defRPr>
            </a:lvl1pPr>
          </a:lstStyle>
          <a:p>
            <a:pPr lvl="0"/>
            <a:r>
              <a:rPr lang="zh-CN" altLang="en-US" sz="2000" b="1" dirty="0">
                <a:solidFill>
                  <a:srgbClr val="740000"/>
                </a:solidFill>
                <a:effectLst/>
                <a:latin typeface="微软雅黑" pitchFamily="34" charset="-122"/>
                <a:ea typeface="微软雅黑" pitchFamily="34" charset="-122"/>
              </a:rPr>
              <a:t>点击此处添加标题</a:t>
            </a:r>
          </a:p>
        </p:txBody>
      </p:sp>
      <p:sp>
        <p:nvSpPr>
          <p:cNvPr id="19" name="文本框 8"/>
          <p:cNvSpPr txBox="1"/>
          <p:nvPr/>
        </p:nvSpPr>
        <p:spPr>
          <a:xfrm>
            <a:off x="1239611" y="2566541"/>
            <a:ext cx="2611912" cy="572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顶部</a:t>
            </a:r>
            <a:r>
              <a:rPr lang="zh-CN" altLang="en-US" sz="1200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“开始”面板中可以对字体、字号、颜色、行距等进行修改。</a:t>
            </a:r>
            <a:endParaRPr lang="en-US" altLang="zh-CN" sz="1200" dirty="0">
              <a:solidFill>
                <a:srgbClr val="4040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239611" y="2190143"/>
            <a:ext cx="2704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 smtClean="0">
                <a:solidFill>
                  <a:srgbClr val="CE3836"/>
                </a:solidFill>
                <a:latin typeface="微软雅黑" pitchFamily="34" charset="-122"/>
                <a:ea typeface="微软雅黑" pitchFamily="34" charset="-122"/>
              </a:rPr>
              <a:t>01.</a:t>
            </a:r>
            <a:r>
              <a:rPr lang="zh-CN" altLang="en-US" sz="2000" b="1" dirty="0" smtClean="0">
                <a:solidFill>
                  <a:srgbClr val="CE3836"/>
                </a:solidFill>
                <a:latin typeface="微软雅黑" pitchFamily="34" charset="-122"/>
                <a:ea typeface="微软雅黑" pitchFamily="34" charset="-122"/>
              </a:rPr>
              <a:t> 点击此处添加标题</a:t>
            </a:r>
            <a:endParaRPr lang="zh-CN" altLang="en-US" sz="2000" b="1" dirty="0">
              <a:solidFill>
                <a:srgbClr val="CE383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文本框 8"/>
          <p:cNvSpPr txBox="1"/>
          <p:nvPr/>
        </p:nvSpPr>
        <p:spPr>
          <a:xfrm>
            <a:off x="1239611" y="4745143"/>
            <a:ext cx="2611912" cy="572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顶部</a:t>
            </a:r>
            <a:r>
              <a:rPr lang="zh-CN" altLang="en-US" sz="1200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“开始”面板中可以对字体、字号、颜色、行距等进行修改。</a:t>
            </a:r>
            <a:endParaRPr lang="en-US" altLang="zh-CN" sz="1200" dirty="0">
              <a:solidFill>
                <a:srgbClr val="4040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239611" y="4368745"/>
            <a:ext cx="2704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 smtClean="0">
                <a:solidFill>
                  <a:srgbClr val="CE3836"/>
                </a:solidFill>
                <a:latin typeface="微软雅黑" pitchFamily="34" charset="-122"/>
                <a:ea typeface="微软雅黑" pitchFamily="34" charset="-122"/>
              </a:rPr>
              <a:t>03.</a:t>
            </a:r>
            <a:r>
              <a:rPr lang="zh-CN" altLang="en-US" sz="2000" b="1" dirty="0" smtClean="0">
                <a:solidFill>
                  <a:srgbClr val="CE3836"/>
                </a:solidFill>
                <a:latin typeface="微软雅黑" pitchFamily="34" charset="-122"/>
                <a:ea typeface="微软雅黑" pitchFamily="34" charset="-122"/>
              </a:rPr>
              <a:t> 点击此处添加标题</a:t>
            </a:r>
            <a:endParaRPr lang="zh-CN" altLang="en-US" sz="2000" b="1" dirty="0">
              <a:solidFill>
                <a:srgbClr val="CE383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文本框 8"/>
          <p:cNvSpPr txBox="1"/>
          <p:nvPr/>
        </p:nvSpPr>
        <p:spPr>
          <a:xfrm>
            <a:off x="8694793" y="2579735"/>
            <a:ext cx="2611912" cy="572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顶部</a:t>
            </a:r>
            <a:r>
              <a:rPr lang="zh-CN" altLang="en-US" sz="1200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“开始”面板中可以对字体、字号、颜色、行距等进行修改。</a:t>
            </a:r>
            <a:endParaRPr lang="en-US" altLang="zh-CN" sz="1200" dirty="0">
              <a:solidFill>
                <a:srgbClr val="4040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8694793" y="2203337"/>
            <a:ext cx="2704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 smtClean="0">
                <a:solidFill>
                  <a:srgbClr val="CE3836"/>
                </a:solidFill>
                <a:latin typeface="微软雅黑" pitchFamily="34" charset="-122"/>
                <a:ea typeface="微软雅黑" pitchFamily="34" charset="-122"/>
              </a:rPr>
              <a:t>02.</a:t>
            </a:r>
            <a:r>
              <a:rPr lang="zh-CN" altLang="en-US" sz="2000" b="1" dirty="0" smtClean="0">
                <a:solidFill>
                  <a:srgbClr val="CE3836"/>
                </a:solidFill>
                <a:latin typeface="微软雅黑" pitchFamily="34" charset="-122"/>
                <a:ea typeface="微软雅黑" pitchFamily="34" charset="-122"/>
              </a:rPr>
              <a:t> 点击此处添加标题</a:t>
            </a:r>
            <a:endParaRPr lang="zh-CN" altLang="en-US" sz="2000" b="1" dirty="0">
              <a:solidFill>
                <a:srgbClr val="CE383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文本框 8"/>
          <p:cNvSpPr txBox="1"/>
          <p:nvPr/>
        </p:nvSpPr>
        <p:spPr>
          <a:xfrm>
            <a:off x="8694793" y="4758336"/>
            <a:ext cx="2611912" cy="572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顶部</a:t>
            </a:r>
            <a:r>
              <a:rPr lang="zh-CN" altLang="en-US" sz="1200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“开始”面板中可以对字体、字号、颜色、行距等进行修改。</a:t>
            </a:r>
            <a:endParaRPr lang="en-US" altLang="zh-CN" sz="1200" dirty="0">
              <a:solidFill>
                <a:srgbClr val="4040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8694793" y="4381938"/>
            <a:ext cx="2704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 smtClean="0">
                <a:solidFill>
                  <a:srgbClr val="CE3836"/>
                </a:solidFill>
                <a:latin typeface="微软雅黑" pitchFamily="34" charset="-122"/>
                <a:ea typeface="微软雅黑" pitchFamily="34" charset="-122"/>
              </a:rPr>
              <a:t>04.</a:t>
            </a:r>
            <a:r>
              <a:rPr lang="zh-CN" altLang="en-US" sz="2000" b="1" dirty="0" smtClean="0">
                <a:solidFill>
                  <a:srgbClr val="CE3836"/>
                </a:solidFill>
                <a:latin typeface="微软雅黑" pitchFamily="34" charset="-122"/>
                <a:ea typeface="微软雅黑" pitchFamily="34" charset="-122"/>
              </a:rPr>
              <a:t> 点击此处添加标题</a:t>
            </a:r>
            <a:endParaRPr lang="zh-CN" altLang="en-US" sz="2000" b="1" dirty="0">
              <a:solidFill>
                <a:srgbClr val="CE383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4546" y="1808922"/>
            <a:ext cx="1052419" cy="563796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4545" y="4018197"/>
            <a:ext cx="1052419" cy="563796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19728" y="4018197"/>
            <a:ext cx="1052419" cy="563796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19728" y="1828063"/>
            <a:ext cx="1052419" cy="563796"/>
          </a:xfrm>
          <a:prstGeom prst="rect">
            <a:avLst/>
          </a:prstGeom>
        </p:spPr>
      </p:pic>
      <p:pic>
        <p:nvPicPr>
          <p:cNvPr id="30" name="图片 29">
            <a:hlinkClick r:id="rId5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7160" y="412697"/>
            <a:ext cx="1828800" cy="2438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占位符 34"/>
          <p:cNvPicPr>
            <a:picLocks noChangeAspect="1"/>
          </p:cNvPicPr>
          <p:nvPr/>
        </p:nvPicPr>
        <p:blipFill rotWithShape="1">
          <a:blip r:embed="rId2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039" b="22039"/>
          <a:stretch>
            <a:fillRect/>
          </a:stretch>
        </p:blipFill>
        <p:spPr>
          <a:xfrm>
            <a:off x="0" y="1522412"/>
            <a:ext cx="12221942" cy="3240087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075074">
            <a:off x="7101868" y="902121"/>
            <a:ext cx="1256791" cy="407608"/>
          </a:xfrm>
          <a:prstGeom prst="rect">
            <a:avLst/>
          </a:prstGeom>
        </p:spPr>
      </p:pic>
      <p:sp>
        <p:nvSpPr>
          <p:cNvPr id="6" name="TextBox 31"/>
          <p:cNvSpPr txBox="1"/>
          <p:nvPr/>
        </p:nvSpPr>
        <p:spPr>
          <a:xfrm>
            <a:off x="4677879" y="255953"/>
            <a:ext cx="4495801" cy="830995"/>
          </a:xfrm>
          <a:prstGeom prst="rect">
            <a:avLst/>
          </a:prstGeom>
          <a:noFill/>
          <a:effectLst/>
        </p:spPr>
        <p:txBody>
          <a:bodyPr wrap="square" lIns="91438" tIns="45719" rIns="91438" bIns="45719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itchFamily="65" charset="-122"/>
              </a:defRPr>
            </a:lvl1pPr>
          </a:lstStyle>
          <a:p>
            <a:pPr algn="l" defTabSz="913765"/>
            <a:r>
              <a:rPr lang="zh-CN" altLang="en-US" sz="2800" b="1" dirty="0"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</a:rPr>
              <a:t>点击此处添加</a:t>
            </a:r>
            <a:r>
              <a:rPr lang="zh-CN" altLang="en-US" sz="2800" b="1" dirty="0" smtClean="0"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</a:rPr>
              <a:t>标题</a:t>
            </a:r>
            <a:endParaRPr lang="en-US" altLang="zh-CN" sz="2800" b="1" dirty="0" smtClean="0">
              <a:solidFill>
                <a:schemeClr val="tx1"/>
              </a:solidFill>
              <a:effectLst/>
              <a:latin typeface="微软雅黑" pitchFamily="34" charset="-122"/>
              <a:ea typeface="微软雅黑" pitchFamily="34" charset="-122"/>
            </a:endParaRPr>
          </a:p>
          <a:p>
            <a:pPr algn="l" defTabSz="913765"/>
            <a:r>
              <a:rPr lang="en-US" altLang="zh-CN" sz="2000" b="1" dirty="0" smtClean="0"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</a:rPr>
              <a:t>ADD YOUR TLTLE HERE</a:t>
            </a:r>
            <a:endParaRPr lang="zh-CN" altLang="en-US" sz="2000" b="1" dirty="0">
              <a:solidFill>
                <a:schemeClr val="tx1"/>
              </a:solidFill>
              <a:effectLst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340345" y="334685"/>
            <a:ext cx="261334" cy="771239"/>
          </a:xfrm>
          <a:prstGeom prst="rect">
            <a:avLst/>
          </a:prstGeom>
          <a:solidFill>
            <a:srgbClr val="E83A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0" y="6473880"/>
            <a:ext cx="12192000" cy="413147"/>
            <a:chOff x="0" y="6444852"/>
            <a:chExt cx="12192000" cy="413147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6444852"/>
              <a:ext cx="6610350" cy="413147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4"/>
            <a:srcRect r="13256"/>
            <a:stretch>
              <a:fillRect/>
            </a:stretch>
          </p:blipFill>
          <p:spPr>
            <a:xfrm>
              <a:off x="6457950" y="6444852"/>
              <a:ext cx="5734050" cy="413147"/>
            </a:xfrm>
            <a:prstGeom prst="rect">
              <a:avLst/>
            </a:prstGeom>
          </p:spPr>
        </p:pic>
      </p:grpSp>
      <p:grpSp>
        <p:nvGrpSpPr>
          <p:cNvPr id="12" name="组合 11"/>
          <p:cNvGrpSpPr/>
          <p:nvPr/>
        </p:nvGrpSpPr>
        <p:grpSpPr>
          <a:xfrm>
            <a:off x="-96454" y="1286826"/>
            <a:ext cx="6743971" cy="4765632"/>
            <a:chOff x="-96454" y="1286826"/>
            <a:chExt cx="6743971" cy="4765632"/>
          </a:xfrm>
        </p:grpSpPr>
        <p:sp>
          <p:nvSpPr>
            <p:cNvPr id="13" name="椭圆 12"/>
            <p:cNvSpPr/>
            <p:nvPr/>
          </p:nvSpPr>
          <p:spPr>
            <a:xfrm>
              <a:off x="1076156" y="1402938"/>
              <a:ext cx="4458037" cy="4458037"/>
            </a:xfrm>
            <a:prstGeom prst="ellipse">
              <a:avLst/>
            </a:prstGeom>
            <a:solidFill>
              <a:srgbClr val="7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96454" y="1286826"/>
              <a:ext cx="6743971" cy="4765632"/>
            </a:xfrm>
            <a:prstGeom prst="rect">
              <a:avLst/>
            </a:prstGeom>
          </p:spPr>
        </p:pic>
      </p:grpSp>
      <p:sp>
        <p:nvSpPr>
          <p:cNvPr id="15" name="TextBox 31"/>
          <p:cNvSpPr txBox="1"/>
          <p:nvPr/>
        </p:nvSpPr>
        <p:spPr>
          <a:xfrm>
            <a:off x="1986536" y="2522594"/>
            <a:ext cx="2856700" cy="461663"/>
          </a:xfrm>
          <a:prstGeom prst="rect">
            <a:avLst/>
          </a:prstGeom>
          <a:noFill/>
          <a:effectLst/>
        </p:spPr>
        <p:txBody>
          <a:bodyPr wrap="square" lIns="91438" tIns="45719" rIns="91438" bIns="45719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itchFamily="65" charset="-122"/>
              </a:defRPr>
            </a:lvl1pPr>
          </a:lstStyle>
          <a:p>
            <a:pPr algn="l" defTabSz="913765"/>
            <a:r>
              <a:rPr lang="zh-CN" altLang="en-US" sz="2400" b="1" dirty="0">
                <a:effectLst/>
                <a:latin typeface="微软雅黑" pitchFamily="34" charset="-122"/>
                <a:ea typeface="微软雅黑" pitchFamily="34" charset="-122"/>
              </a:rPr>
              <a:t>点击此处添加标题</a:t>
            </a:r>
          </a:p>
        </p:txBody>
      </p:sp>
      <p:sp>
        <p:nvSpPr>
          <p:cNvPr id="16" name="矩形 15"/>
          <p:cNvSpPr/>
          <p:nvPr/>
        </p:nvSpPr>
        <p:spPr>
          <a:xfrm>
            <a:off x="1490666" y="3066918"/>
            <a:ext cx="3629015" cy="1754324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 marL="8255" algn="just" defTabSz="913765">
              <a:lnSpc>
                <a:spcPct val="150000"/>
              </a:lnSpc>
              <a:spcBef>
                <a:spcPts val="600"/>
              </a:spcBef>
            </a:pP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标题数字等都可以通过点击和重新输入进行更改，顶部“开始”面板中可以对字体、字号、颜色、行距等进行修改。建议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正文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12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字，</a:t>
            </a:r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。双击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图片，在顶部导航中找到填充，下拉菜单选择填充方式，选择“图片或纹理”，在来自图片中选择想要插入的图片，点击插入并确定。</a:t>
            </a:r>
            <a:endParaRPr lang="en-US" altLang="zh-CN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图片 16">
            <a:hlinkClick r:id="rId6"/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7160" y="412697"/>
            <a:ext cx="1828800" cy="2438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075074">
            <a:off x="7101868" y="902121"/>
            <a:ext cx="1256791" cy="407608"/>
          </a:xfrm>
          <a:prstGeom prst="rect">
            <a:avLst/>
          </a:prstGeom>
        </p:spPr>
      </p:pic>
      <p:sp>
        <p:nvSpPr>
          <p:cNvPr id="5" name="TextBox 31"/>
          <p:cNvSpPr txBox="1"/>
          <p:nvPr/>
        </p:nvSpPr>
        <p:spPr>
          <a:xfrm>
            <a:off x="4677879" y="255953"/>
            <a:ext cx="4495801" cy="830995"/>
          </a:xfrm>
          <a:prstGeom prst="rect">
            <a:avLst/>
          </a:prstGeom>
          <a:noFill/>
          <a:effectLst/>
        </p:spPr>
        <p:txBody>
          <a:bodyPr wrap="square" lIns="91438" tIns="45719" rIns="91438" bIns="45719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itchFamily="65" charset="-122"/>
              </a:defRPr>
            </a:lvl1pPr>
          </a:lstStyle>
          <a:p>
            <a:pPr algn="l" defTabSz="913765"/>
            <a:r>
              <a:rPr lang="zh-CN" altLang="en-US" sz="2800" b="1" dirty="0"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</a:rPr>
              <a:t>点击此处添加</a:t>
            </a:r>
            <a:r>
              <a:rPr lang="zh-CN" altLang="en-US" sz="2800" b="1" dirty="0" smtClean="0"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</a:rPr>
              <a:t>标题</a:t>
            </a:r>
            <a:endParaRPr lang="en-US" altLang="zh-CN" sz="2800" b="1" dirty="0" smtClean="0">
              <a:solidFill>
                <a:schemeClr val="tx1"/>
              </a:solidFill>
              <a:effectLst/>
              <a:latin typeface="微软雅黑" pitchFamily="34" charset="-122"/>
              <a:ea typeface="微软雅黑" pitchFamily="34" charset="-122"/>
            </a:endParaRPr>
          </a:p>
          <a:p>
            <a:pPr algn="l" defTabSz="913765"/>
            <a:r>
              <a:rPr lang="en-US" altLang="zh-CN" sz="2000" b="1" dirty="0" smtClean="0"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</a:rPr>
              <a:t>ADD YOUR TLTLE HERE</a:t>
            </a:r>
            <a:endParaRPr lang="zh-CN" altLang="en-US" sz="2000" b="1" dirty="0">
              <a:solidFill>
                <a:schemeClr val="tx1"/>
              </a:solidFill>
              <a:effectLst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340345" y="334685"/>
            <a:ext cx="261334" cy="771239"/>
          </a:xfrm>
          <a:prstGeom prst="rect">
            <a:avLst/>
          </a:prstGeom>
          <a:solidFill>
            <a:srgbClr val="E83A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0" y="6473880"/>
            <a:ext cx="12192000" cy="413147"/>
            <a:chOff x="0" y="6444852"/>
            <a:chExt cx="12192000" cy="413147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6444852"/>
              <a:ext cx="6610350" cy="413147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3"/>
            <a:srcRect r="13256"/>
            <a:stretch>
              <a:fillRect/>
            </a:stretch>
          </p:blipFill>
          <p:spPr>
            <a:xfrm>
              <a:off x="6457950" y="6444852"/>
              <a:ext cx="5734050" cy="413147"/>
            </a:xfrm>
            <a:prstGeom prst="rect">
              <a:avLst/>
            </a:prstGeom>
          </p:spPr>
        </p:pic>
      </p:grpSp>
      <p:grpSp>
        <p:nvGrpSpPr>
          <p:cNvPr id="60" name="组合 59"/>
          <p:cNvGrpSpPr/>
          <p:nvPr/>
        </p:nvGrpSpPr>
        <p:grpSpPr>
          <a:xfrm>
            <a:off x="523501" y="1600246"/>
            <a:ext cx="5563348" cy="4379312"/>
            <a:chOff x="658571" y="1526188"/>
            <a:chExt cx="3848469" cy="3029407"/>
          </a:xfrm>
          <a:solidFill>
            <a:schemeClr val="bg1">
              <a:lumMod val="85000"/>
            </a:schemeClr>
          </a:solidFill>
        </p:grpSpPr>
        <p:sp>
          <p:nvSpPr>
            <p:cNvPr id="11" name="未知"/>
            <p:cNvSpPr/>
            <p:nvPr/>
          </p:nvSpPr>
          <p:spPr bwMode="auto">
            <a:xfrm>
              <a:off x="3632898" y="1526188"/>
              <a:ext cx="874142" cy="752762"/>
            </a:xfrm>
            <a:custGeom>
              <a:avLst/>
              <a:gdLst>
                <a:gd name="T0" fmla="*/ 416257 w 889"/>
                <a:gd name="T1" fmla="*/ 957149 h 754"/>
                <a:gd name="T2" fmla="*/ 492775 w 889"/>
                <a:gd name="T3" fmla="*/ 1044162 h 754"/>
                <a:gd name="T4" fmla="*/ 549398 w 889"/>
                <a:gd name="T5" fmla="*/ 1031732 h 754"/>
                <a:gd name="T6" fmla="*/ 633568 w 889"/>
                <a:gd name="T7" fmla="*/ 1036393 h 754"/>
                <a:gd name="T8" fmla="*/ 710085 w 889"/>
                <a:gd name="T9" fmla="*/ 1017748 h 754"/>
                <a:gd name="T10" fmla="*/ 768239 w 889"/>
                <a:gd name="T11" fmla="*/ 1086115 h 754"/>
                <a:gd name="T12" fmla="*/ 814150 w 889"/>
                <a:gd name="T13" fmla="*/ 1104761 h 754"/>
                <a:gd name="T14" fmla="*/ 869243 w 889"/>
                <a:gd name="T15" fmla="*/ 1134283 h 754"/>
                <a:gd name="T16" fmla="*/ 881485 w 889"/>
                <a:gd name="T17" fmla="*/ 1067470 h 754"/>
                <a:gd name="T18" fmla="*/ 947291 w 889"/>
                <a:gd name="T19" fmla="*/ 1138945 h 754"/>
                <a:gd name="T20" fmla="*/ 999323 w 889"/>
                <a:gd name="T21" fmla="*/ 1170021 h 754"/>
                <a:gd name="T22" fmla="*/ 1057476 w 889"/>
                <a:gd name="T23" fmla="*/ 1104761 h 754"/>
                <a:gd name="T24" fmla="*/ 1094205 w 889"/>
                <a:gd name="T25" fmla="*/ 1096992 h 754"/>
                <a:gd name="T26" fmla="*/ 1153889 w 889"/>
                <a:gd name="T27" fmla="*/ 1134283 h 754"/>
                <a:gd name="T28" fmla="*/ 1210512 w 889"/>
                <a:gd name="T29" fmla="*/ 1134283 h 754"/>
                <a:gd name="T30" fmla="*/ 1184496 w 889"/>
                <a:gd name="T31" fmla="*/ 1044162 h 754"/>
                <a:gd name="T32" fmla="*/ 1166132 w 889"/>
                <a:gd name="T33" fmla="*/ 933842 h 754"/>
                <a:gd name="T34" fmla="*/ 1293151 w 889"/>
                <a:gd name="T35" fmla="*/ 885673 h 754"/>
                <a:gd name="T36" fmla="*/ 1306925 w 889"/>
                <a:gd name="T37" fmla="*/ 831290 h 754"/>
                <a:gd name="T38" fmla="*/ 1326819 w 889"/>
                <a:gd name="T39" fmla="*/ 770691 h 754"/>
                <a:gd name="T40" fmla="*/ 1331410 w 889"/>
                <a:gd name="T41" fmla="*/ 557819 h 754"/>
                <a:gd name="T42" fmla="*/ 1326819 w 889"/>
                <a:gd name="T43" fmla="*/ 459929 h 754"/>
                <a:gd name="T44" fmla="*/ 1319167 w 889"/>
                <a:gd name="T45" fmla="*/ 417976 h 754"/>
                <a:gd name="T46" fmla="*/ 1230407 w 889"/>
                <a:gd name="T47" fmla="*/ 478574 h 754"/>
                <a:gd name="T48" fmla="*/ 1138585 w 889"/>
                <a:gd name="T49" fmla="*/ 562480 h 754"/>
                <a:gd name="T50" fmla="*/ 973307 w 889"/>
                <a:gd name="T51" fmla="*/ 562480 h 754"/>
                <a:gd name="T52" fmla="*/ 953412 w 889"/>
                <a:gd name="T53" fmla="*/ 501882 h 754"/>
                <a:gd name="T54" fmla="*/ 898319 w 889"/>
                <a:gd name="T55" fmla="*/ 459929 h 754"/>
                <a:gd name="T56" fmla="*/ 786603 w 889"/>
                <a:gd name="T57" fmla="*/ 436621 h 754"/>
                <a:gd name="T58" fmla="*/ 697843 w 889"/>
                <a:gd name="T59" fmla="*/ 424191 h 754"/>
                <a:gd name="T60" fmla="*/ 625916 w 889"/>
                <a:gd name="T61" fmla="*/ 376023 h 754"/>
                <a:gd name="T62" fmla="*/ 589187 w 889"/>
                <a:gd name="T63" fmla="*/ 315424 h 754"/>
                <a:gd name="T64" fmla="*/ 529503 w 889"/>
                <a:gd name="T65" fmla="*/ 247056 h 754"/>
                <a:gd name="T66" fmla="*/ 465228 w 889"/>
                <a:gd name="T67" fmla="*/ 144505 h 754"/>
                <a:gd name="T68" fmla="*/ 396362 w 889"/>
                <a:gd name="T69" fmla="*/ 41953 h 754"/>
                <a:gd name="T70" fmla="*/ 273934 w 889"/>
                <a:gd name="T71" fmla="*/ 23307 h 754"/>
                <a:gd name="T72" fmla="*/ 143854 w 889"/>
                <a:gd name="T73" fmla="*/ 0 h 754"/>
                <a:gd name="T74" fmla="*/ 4591 w 889"/>
                <a:gd name="T75" fmla="*/ 60599 h 754"/>
                <a:gd name="T76" fmla="*/ 0 w 889"/>
                <a:gd name="T77" fmla="*/ 169366 h 754"/>
                <a:gd name="T78" fmla="*/ 64275 w 889"/>
                <a:gd name="T79" fmla="*/ 205103 h 754"/>
                <a:gd name="T80" fmla="*/ 139262 w 889"/>
                <a:gd name="T81" fmla="*/ 194227 h 754"/>
                <a:gd name="T82" fmla="*/ 151505 w 889"/>
                <a:gd name="T83" fmla="*/ 265702 h 754"/>
                <a:gd name="T84" fmla="*/ 247918 w 889"/>
                <a:gd name="T85" fmla="*/ 309209 h 754"/>
                <a:gd name="T86" fmla="*/ 299950 w 889"/>
                <a:gd name="T87" fmla="*/ 284348 h 754"/>
                <a:gd name="T88" fmla="*/ 465228 w 889"/>
                <a:gd name="T89" fmla="*/ 290563 h 754"/>
                <a:gd name="T90" fmla="*/ 440743 w 889"/>
                <a:gd name="T91" fmla="*/ 497220 h 754"/>
                <a:gd name="T92" fmla="*/ 416257 w 889"/>
                <a:gd name="T93" fmla="*/ 557819 h 754"/>
                <a:gd name="T94" fmla="*/ 408605 w 889"/>
                <a:gd name="T95" fmla="*/ 691447 h 754"/>
                <a:gd name="T96" fmla="*/ 370346 w 889"/>
                <a:gd name="T97" fmla="*/ 660371 h 754"/>
                <a:gd name="T98" fmla="*/ 287707 w 889"/>
                <a:gd name="T99" fmla="*/ 781568 h 754"/>
                <a:gd name="T100" fmla="*/ 255570 w 889"/>
                <a:gd name="T101" fmla="*/ 843720 h 754"/>
                <a:gd name="T102" fmla="*/ 370346 w 889"/>
                <a:gd name="T103" fmla="*/ 879458 h 754"/>
                <a:gd name="T104" fmla="*/ 370346 w 889"/>
                <a:gd name="T105" fmla="*/ 904319 h 754"/>
                <a:gd name="T106" fmla="*/ 324436 w 889"/>
                <a:gd name="T107" fmla="*/ 952487 h 75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889" h="754">
                  <a:moveTo>
                    <a:pt x="225" y="625"/>
                  </a:moveTo>
                  <a:lnTo>
                    <a:pt x="272" y="616"/>
                  </a:lnTo>
                  <a:lnTo>
                    <a:pt x="292" y="652"/>
                  </a:lnTo>
                  <a:lnTo>
                    <a:pt x="322" y="672"/>
                  </a:lnTo>
                  <a:lnTo>
                    <a:pt x="343" y="664"/>
                  </a:lnTo>
                  <a:lnTo>
                    <a:pt x="359" y="664"/>
                  </a:lnTo>
                  <a:lnTo>
                    <a:pt x="389" y="648"/>
                  </a:lnTo>
                  <a:lnTo>
                    <a:pt x="414" y="667"/>
                  </a:lnTo>
                  <a:lnTo>
                    <a:pt x="426" y="672"/>
                  </a:lnTo>
                  <a:lnTo>
                    <a:pt x="464" y="655"/>
                  </a:lnTo>
                  <a:lnTo>
                    <a:pt x="489" y="672"/>
                  </a:lnTo>
                  <a:lnTo>
                    <a:pt x="502" y="699"/>
                  </a:lnTo>
                  <a:lnTo>
                    <a:pt x="524" y="699"/>
                  </a:lnTo>
                  <a:lnTo>
                    <a:pt x="532" y="711"/>
                  </a:lnTo>
                  <a:lnTo>
                    <a:pt x="560" y="738"/>
                  </a:lnTo>
                  <a:lnTo>
                    <a:pt x="568" y="730"/>
                  </a:lnTo>
                  <a:lnTo>
                    <a:pt x="565" y="699"/>
                  </a:lnTo>
                  <a:lnTo>
                    <a:pt x="576" y="687"/>
                  </a:lnTo>
                  <a:lnTo>
                    <a:pt x="598" y="726"/>
                  </a:lnTo>
                  <a:lnTo>
                    <a:pt x="619" y="733"/>
                  </a:lnTo>
                  <a:lnTo>
                    <a:pt x="636" y="753"/>
                  </a:lnTo>
                  <a:lnTo>
                    <a:pt x="653" y="753"/>
                  </a:lnTo>
                  <a:lnTo>
                    <a:pt x="657" y="742"/>
                  </a:lnTo>
                  <a:lnTo>
                    <a:pt x="691" y="711"/>
                  </a:lnTo>
                  <a:lnTo>
                    <a:pt x="702" y="718"/>
                  </a:lnTo>
                  <a:lnTo>
                    <a:pt x="715" y="706"/>
                  </a:lnTo>
                  <a:lnTo>
                    <a:pt x="724" y="723"/>
                  </a:lnTo>
                  <a:lnTo>
                    <a:pt x="754" y="730"/>
                  </a:lnTo>
                  <a:lnTo>
                    <a:pt x="774" y="730"/>
                  </a:lnTo>
                  <a:lnTo>
                    <a:pt x="791" y="730"/>
                  </a:lnTo>
                  <a:lnTo>
                    <a:pt x="778" y="718"/>
                  </a:lnTo>
                  <a:lnTo>
                    <a:pt x="774" y="672"/>
                  </a:lnTo>
                  <a:lnTo>
                    <a:pt x="741" y="621"/>
                  </a:lnTo>
                  <a:lnTo>
                    <a:pt x="762" y="601"/>
                  </a:lnTo>
                  <a:lnTo>
                    <a:pt x="778" y="570"/>
                  </a:lnTo>
                  <a:lnTo>
                    <a:pt x="845" y="570"/>
                  </a:lnTo>
                  <a:lnTo>
                    <a:pt x="859" y="558"/>
                  </a:lnTo>
                  <a:lnTo>
                    <a:pt x="854" y="535"/>
                  </a:lnTo>
                  <a:lnTo>
                    <a:pt x="870" y="511"/>
                  </a:lnTo>
                  <a:lnTo>
                    <a:pt x="867" y="496"/>
                  </a:lnTo>
                  <a:lnTo>
                    <a:pt x="870" y="476"/>
                  </a:lnTo>
                  <a:lnTo>
                    <a:pt x="870" y="359"/>
                  </a:lnTo>
                  <a:lnTo>
                    <a:pt x="888" y="320"/>
                  </a:lnTo>
                  <a:lnTo>
                    <a:pt x="867" y="296"/>
                  </a:lnTo>
                  <a:lnTo>
                    <a:pt x="870" y="281"/>
                  </a:lnTo>
                  <a:lnTo>
                    <a:pt x="862" y="269"/>
                  </a:lnTo>
                  <a:lnTo>
                    <a:pt x="833" y="277"/>
                  </a:lnTo>
                  <a:lnTo>
                    <a:pt x="804" y="308"/>
                  </a:lnTo>
                  <a:lnTo>
                    <a:pt x="774" y="323"/>
                  </a:lnTo>
                  <a:lnTo>
                    <a:pt x="744" y="362"/>
                  </a:lnTo>
                  <a:lnTo>
                    <a:pt x="670" y="386"/>
                  </a:lnTo>
                  <a:lnTo>
                    <a:pt x="636" y="362"/>
                  </a:lnTo>
                  <a:lnTo>
                    <a:pt x="639" y="347"/>
                  </a:lnTo>
                  <a:lnTo>
                    <a:pt x="623" y="323"/>
                  </a:lnTo>
                  <a:lnTo>
                    <a:pt x="615" y="296"/>
                  </a:lnTo>
                  <a:lnTo>
                    <a:pt x="587" y="296"/>
                  </a:lnTo>
                  <a:lnTo>
                    <a:pt x="535" y="273"/>
                  </a:lnTo>
                  <a:lnTo>
                    <a:pt x="514" y="281"/>
                  </a:lnTo>
                  <a:lnTo>
                    <a:pt x="489" y="269"/>
                  </a:lnTo>
                  <a:lnTo>
                    <a:pt x="456" y="273"/>
                  </a:lnTo>
                  <a:lnTo>
                    <a:pt x="426" y="265"/>
                  </a:lnTo>
                  <a:lnTo>
                    <a:pt x="409" y="242"/>
                  </a:lnTo>
                  <a:lnTo>
                    <a:pt x="389" y="222"/>
                  </a:lnTo>
                  <a:lnTo>
                    <a:pt x="385" y="203"/>
                  </a:lnTo>
                  <a:lnTo>
                    <a:pt x="359" y="179"/>
                  </a:lnTo>
                  <a:lnTo>
                    <a:pt x="346" y="159"/>
                  </a:lnTo>
                  <a:lnTo>
                    <a:pt x="314" y="117"/>
                  </a:lnTo>
                  <a:lnTo>
                    <a:pt x="304" y="93"/>
                  </a:lnTo>
                  <a:lnTo>
                    <a:pt x="267" y="50"/>
                  </a:lnTo>
                  <a:lnTo>
                    <a:pt x="259" y="27"/>
                  </a:lnTo>
                  <a:lnTo>
                    <a:pt x="212" y="8"/>
                  </a:lnTo>
                  <a:lnTo>
                    <a:pt x="179" y="15"/>
                  </a:lnTo>
                  <a:lnTo>
                    <a:pt x="154" y="11"/>
                  </a:lnTo>
                  <a:lnTo>
                    <a:pt x="94" y="0"/>
                  </a:lnTo>
                  <a:lnTo>
                    <a:pt x="20" y="27"/>
                  </a:lnTo>
                  <a:lnTo>
                    <a:pt x="3" y="39"/>
                  </a:lnTo>
                  <a:lnTo>
                    <a:pt x="20" y="59"/>
                  </a:lnTo>
                  <a:lnTo>
                    <a:pt x="0" y="109"/>
                  </a:lnTo>
                  <a:lnTo>
                    <a:pt x="8" y="113"/>
                  </a:lnTo>
                  <a:lnTo>
                    <a:pt x="42" y="132"/>
                  </a:lnTo>
                  <a:lnTo>
                    <a:pt x="58" y="105"/>
                  </a:lnTo>
                  <a:lnTo>
                    <a:pt x="91" y="125"/>
                  </a:lnTo>
                  <a:lnTo>
                    <a:pt x="86" y="137"/>
                  </a:lnTo>
                  <a:lnTo>
                    <a:pt x="99" y="171"/>
                  </a:lnTo>
                  <a:lnTo>
                    <a:pt x="121" y="191"/>
                  </a:lnTo>
                  <a:lnTo>
                    <a:pt x="162" y="199"/>
                  </a:lnTo>
                  <a:lnTo>
                    <a:pt x="171" y="187"/>
                  </a:lnTo>
                  <a:lnTo>
                    <a:pt x="196" y="183"/>
                  </a:lnTo>
                  <a:lnTo>
                    <a:pt x="242" y="148"/>
                  </a:lnTo>
                  <a:lnTo>
                    <a:pt x="304" y="187"/>
                  </a:lnTo>
                  <a:lnTo>
                    <a:pt x="283" y="265"/>
                  </a:lnTo>
                  <a:lnTo>
                    <a:pt x="288" y="320"/>
                  </a:lnTo>
                  <a:lnTo>
                    <a:pt x="288" y="352"/>
                  </a:lnTo>
                  <a:lnTo>
                    <a:pt x="272" y="359"/>
                  </a:lnTo>
                  <a:lnTo>
                    <a:pt x="272" y="449"/>
                  </a:lnTo>
                  <a:lnTo>
                    <a:pt x="267" y="445"/>
                  </a:lnTo>
                  <a:lnTo>
                    <a:pt x="251" y="425"/>
                  </a:lnTo>
                  <a:lnTo>
                    <a:pt x="242" y="425"/>
                  </a:lnTo>
                  <a:lnTo>
                    <a:pt x="238" y="433"/>
                  </a:lnTo>
                  <a:lnTo>
                    <a:pt x="188" y="503"/>
                  </a:lnTo>
                  <a:lnTo>
                    <a:pt x="162" y="531"/>
                  </a:lnTo>
                  <a:lnTo>
                    <a:pt x="167" y="543"/>
                  </a:lnTo>
                  <a:lnTo>
                    <a:pt x="217" y="574"/>
                  </a:lnTo>
                  <a:lnTo>
                    <a:pt x="242" y="566"/>
                  </a:lnTo>
                  <a:lnTo>
                    <a:pt x="247" y="574"/>
                  </a:lnTo>
                  <a:lnTo>
                    <a:pt x="242" y="582"/>
                  </a:lnTo>
                  <a:lnTo>
                    <a:pt x="217" y="594"/>
                  </a:lnTo>
                  <a:lnTo>
                    <a:pt x="212" y="613"/>
                  </a:lnTo>
                  <a:lnTo>
                    <a:pt x="225" y="625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</a:ln>
            <a:effectLst/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" name="未知"/>
            <p:cNvSpPr/>
            <p:nvPr/>
          </p:nvSpPr>
          <p:spPr bwMode="auto">
            <a:xfrm>
              <a:off x="3662478" y="2371770"/>
              <a:ext cx="446761" cy="401881"/>
            </a:xfrm>
            <a:custGeom>
              <a:avLst/>
              <a:gdLst>
                <a:gd name="T0" fmla="*/ 569738 w 454"/>
                <a:gd name="T1" fmla="*/ 436125 h 403"/>
                <a:gd name="T2" fmla="*/ 649378 w 454"/>
                <a:gd name="T3" fmla="*/ 333690 h 403"/>
                <a:gd name="T4" fmla="*/ 693793 w 454"/>
                <a:gd name="T5" fmla="*/ 284025 h 403"/>
                <a:gd name="T6" fmla="*/ 686136 w 454"/>
                <a:gd name="T7" fmla="*/ 235911 h 403"/>
                <a:gd name="T8" fmla="*/ 634063 w 454"/>
                <a:gd name="T9" fmla="*/ 181590 h 403"/>
                <a:gd name="T10" fmla="*/ 627937 w 454"/>
                <a:gd name="T11" fmla="*/ 139684 h 403"/>
                <a:gd name="T12" fmla="*/ 537575 w 454"/>
                <a:gd name="T13" fmla="*/ 23281 h 403"/>
                <a:gd name="T14" fmla="*/ 537575 w 454"/>
                <a:gd name="T15" fmla="*/ 35697 h 403"/>
                <a:gd name="T16" fmla="*/ 519196 w 454"/>
                <a:gd name="T17" fmla="*/ 54322 h 403"/>
                <a:gd name="T18" fmla="*/ 480908 w 454"/>
                <a:gd name="T19" fmla="*/ 12416 h 403"/>
                <a:gd name="T20" fmla="*/ 428835 w 454"/>
                <a:gd name="T21" fmla="*/ 0 h 403"/>
                <a:gd name="T22" fmla="*/ 428835 w 454"/>
                <a:gd name="T23" fmla="*/ 12416 h 403"/>
                <a:gd name="T24" fmla="*/ 428835 w 454"/>
                <a:gd name="T25" fmla="*/ 35697 h 403"/>
                <a:gd name="T26" fmla="*/ 404330 w 454"/>
                <a:gd name="T27" fmla="*/ 54322 h 403"/>
                <a:gd name="T28" fmla="*/ 359915 w 454"/>
                <a:gd name="T29" fmla="*/ 96227 h 403"/>
                <a:gd name="T30" fmla="*/ 312437 w 454"/>
                <a:gd name="T31" fmla="*/ 96227 h 403"/>
                <a:gd name="T32" fmla="*/ 295590 w 454"/>
                <a:gd name="T33" fmla="*/ 125716 h 403"/>
                <a:gd name="T34" fmla="*/ 275680 w 454"/>
                <a:gd name="T35" fmla="*/ 125716 h 403"/>
                <a:gd name="T36" fmla="*/ 243517 w 454"/>
                <a:gd name="T37" fmla="*/ 156757 h 403"/>
                <a:gd name="T38" fmla="*/ 223607 w 454"/>
                <a:gd name="T39" fmla="*/ 156757 h 403"/>
                <a:gd name="T40" fmla="*/ 185318 w 454"/>
                <a:gd name="T41" fmla="*/ 194006 h 403"/>
                <a:gd name="T42" fmla="*/ 160813 w 454"/>
                <a:gd name="T43" fmla="*/ 200214 h 403"/>
                <a:gd name="T44" fmla="*/ 107209 w 454"/>
                <a:gd name="T45" fmla="*/ 277816 h 403"/>
                <a:gd name="T46" fmla="*/ 70451 w 454"/>
                <a:gd name="T47" fmla="*/ 229703 h 403"/>
                <a:gd name="T48" fmla="*/ 38289 w 454"/>
                <a:gd name="T49" fmla="*/ 204870 h 403"/>
                <a:gd name="T50" fmla="*/ 18379 w 454"/>
                <a:gd name="T51" fmla="*/ 223495 h 403"/>
                <a:gd name="T52" fmla="*/ 38289 w 454"/>
                <a:gd name="T53" fmla="*/ 325930 h 403"/>
                <a:gd name="T54" fmla="*/ 18379 w 454"/>
                <a:gd name="T55" fmla="*/ 363179 h 403"/>
                <a:gd name="T56" fmla="*/ 0 w 454"/>
                <a:gd name="T57" fmla="*/ 411292 h 403"/>
                <a:gd name="T58" fmla="*/ 52073 w 454"/>
                <a:gd name="T59" fmla="*/ 446990 h 403"/>
                <a:gd name="T60" fmla="*/ 82704 w 454"/>
                <a:gd name="T61" fmla="*/ 446990 h 403"/>
                <a:gd name="T62" fmla="*/ 119461 w 454"/>
                <a:gd name="T63" fmla="*/ 496655 h 403"/>
                <a:gd name="T64" fmla="*/ 147029 w 454"/>
                <a:gd name="T65" fmla="*/ 484239 h 403"/>
                <a:gd name="T66" fmla="*/ 191444 w 454"/>
                <a:gd name="T67" fmla="*/ 436125 h 403"/>
                <a:gd name="T68" fmla="*/ 231264 w 454"/>
                <a:gd name="T69" fmla="*/ 363179 h 403"/>
                <a:gd name="T70" fmla="*/ 307842 w 454"/>
                <a:gd name="T71" fmla="*/ 350763 h 403"/>
                <a:gd name="T72" fmla="*/ 353789 w 454"/>
                <a:gd name="T73" fmla="*/ 394220 h 403"/>
                <a:gd name="T74" fmla="*/ 320095 w 454"/>
                <a:gd name="T75" fmla="*/ 459406 h 403"/>
                <a:gd name="T76" fmla="*/ 275680 w 454"/>
                <a:gd name="T77" fmla="*/ 526144 h 403"/>
                <a:gd name="T78" fmla="*/ 312437 w 454"/>
                <a:gd name="T79" fmla="*/ 549425 h 403"/>
                <a:gd name="T80" fmla="*/ 312437 w 454"/>
                <a:gd name="T81" fmla="*/ 586674 h 403"/>
                <a:gd name="T82" fmla="*/ 281806 w 454"/>
                <a:gd name="T83" fmla="*/ 609955 h 403"/>
                <a:gd name="T84" fmla="*/ 287932 w 454"/>
                <a:gd name="T85" fmla="*/ 623923 h 403"/>
                <a:gd name="T86" fmla="*/ 338473 w 454"/>
                <a:gd name="T87" fmla="*/ 599090 h 403"/>
                <a:gd name="T88" fmla="*/ 416582 w 454"/>
                <a:gd name="T89" fmla="*/ 502863 h 403"/>
                <a:gd name="T90" fmla="*/ 531449 w 454"/>
                <a:gd name="T91" fmla="*/ 442333 h 403"/>
                <a:gd name="T92" fmla="*/ 569738 w 454"/>
                <a:gd name="T93" fmla="*/ 436125 h 403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454" h="403">
                  <a:moveTo>
                    <a:pt x="372" y="281"/>
                  </a:moveTo>
                  <a:lnTo>
                    <a:pt x="424" y="215"/>
                  </a:lnTo>
                  <a:lnTo>
                    <a:pt x="453" y="183"/>
                  </a:lnTo>
                  <a:lnTo>
                    <a:pt x="448" y="152"/>
                  </a:lnTo>
                  <a:lnTo>
                    <a:pt x="414" y="117"/>
                  </a:lnTo>
                  <a:lnTo>
                    <a:pt x="410" y="90"/>
                  </a:lnTo>
                  <a:lnTo>
                    <a:pt x="351" y="15"/>
                  </a:lnTo>
                  <a:lnTo>
                    <a:pt x="351" y="23"/>
                  </a:lnTo>
                  <a:lnTo>
                    <a:pt x="339" y="35"/>
                  </a:lnTo>
                  <a:lnTo>
                    <a:pt x="314" y="8"/>
                  </a:lnTo>
                  <a:lnTo>
                    <a:pt x="280" y="0"/>
                  </a:lnTo>
                  <a:lnTo>
                    <a:pt x="280" y="8"/>
                  </a:lnTo>
                  <a:lnTo>
                    <a:pt x="280" y="23"/>
                  </a:lnTo>
                  <a:lnTo>
                    <a:pt x="264" y="35"/>
                  </a:lnTo>
                  <a:lnTo>
                    <a:pt x="235" y="62"/>
                  </a:lnTo>
                  <a:lnTo>
                    <a:pt x="204" y="62"/>
                  </a:lnTo>
                  <a:lnTo>
                    <a:pt x="193" y="81"/>
                  </a:lnTo>
                  <a:lnTo>
                    <a:pt x="180" y="81"/>
                  </a:lnTo>
                  <a:lnTo>
                    <a:pt x="159" y="101"/>
                  </a:lnTo>
                  <a:lnTo>
                    <a:pt x="146" y="101"/>
                  </a:lnTo>
                  <a:lnTo>
                    <a:pt x="121" y="125"/>
                  </a:lnTo>
                  <a:lnTo>
                    <a:pt x="105" y="129"/>
                  </a:lnTo>
                  <a:lnTo>
                    <a:pt x="70" y="179"/>
                  </a:lnTo>
                  <a:lnTo>
                    <a:pt x="46" y="148"/>
                  </a:lnTo>
                  <a:lnTo>
                    <a:pt x="25" y="132"/>
                  </a:lnTo>
                  <a:lnTo>
                    <a:pt x="12" y="144"/>
                  </a:lnTo>
                  <a:lnTo>
                    <a:pt x="25" y="210"/>
                  </a:lnTo>
                  <a:lnTo>
                    <a:pt x="12" y="234"/>
                  </a:lnTo>
                  <a:lnTo>
                    <a:pt x="0" y="265"/>
                  </a:lnTo>
                  <a:lnTo>
                    <a:pt x="34" y="288"/>
                  </a:lnTo>
                  <a:lnTo>
                    <a:pt x="54" y="288"/>
                  </a:lnTo>
                  <a:lnTo>
                    <a:pt x="78" y="320"/>
                  </a:lnTo>
                  <a:lnTo>
                    <a:pt x="96" y="312"/>
                  </a:lnTo>
                  <a:lnTo>
                    <a:pt x="125" y="281"/>
                  </a:lnTo>
                  <a:lnTo>
                    <a:pt x="151" y="234"/>
                  </a:lnTo>
                  <a:lnTo>
                    <a:pt x="201" y="226"/>
                  </a:lnTo>
                  <a:lnTo>
                    <a:pt x="231" y="254"/>
                  </a:lnTo>
                  <a:lnTo>
                    <a:pt x="209" y="296"/>
                  </a:lnTo>
                  <a:lnTo>
                    <a:pt x="180" y="339"/>
                  </a:lnTo>
                  <a:lnTo>
                    <a:pt x="204" y="354"/>
                  </a:lnTo>
                  <a:lnTo>
                    <a:pt x="204" y="378"/>
                  </a:lnTo>
                  <a:lnTo>
                    <a:pt x="184" y="393"/>
                  </a:lnTo>
                  <a:lnTo>
                    <a:pt x="188" y="402"/>
                  </a:lnTo>
                  <a:lnTo>
                    <a:pt x="221" y="386"/>
                  </a:lnTo>
                  <a:lnTo>
                    <a:pt x="272" y="324"/>
                  </a:lnTo>
                  <a:lnTo>
                    <a:pt x="347" y="285"/>
                  </a:lnTo>
                  <a:lnTo>
                    <a:pt x="372" y="281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</a:ln>
            <a:effectLst/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" name="未知"/>
            <p:cNvSpPr/>
            <p:nvPr/>
          </p:nvSpPr>
          <p:spPr bwMode="auto">
            <a:xfrm>
              <a:off x="3662478" y="2371770"/>
              <a:ext cx="446761" cy="401881"/>
            </a:xfrm>
            <a:custGeom>
              <a:avLst/>
              <a:gdLst>
                <a:gd name="T0" fmla="*/ 569738 w 454"/>
                <a:gd name="T1" fmla="*/ 436125 h 403"/>
                <a:gd name="T2" fmla="*/ 649378 w 454"/>
                <a:gd name="T3" fmla="*/ 333690 h 403"/>
                <a:gd name="T4" fmla="*/ 693793 w 454"/>
                <a:gd name="T5" fmla="*/ 284025 h 403"/>
                <a:gd name="T6" fmla="*/ 686136 w 454"/>
                <a:gd name="T7" fmla="*/ 235911 h 403"/>
                <a:gd name="T8" fmla="*/ 634063 w 454"/>
                <a:gd name="T9" fmla="*/ 181590 h 403"/>
                <a:gd name="T10" fmla="*/ 627937 w 454"/>
                <a:gd name="T11" fmla="*/ 139684 h 403"/>
                <a:gd name="T12" fmla="*/ 537575 w 454"/>
                <a:gd name="T13" fmla="*/ 23281 h 403"/>
                <a:gd name="T14" fmla="*/ 537575 w 454"/>
                <a:gd name="T15" fmla="*/ 35697 h 403"/>
                <a:gd name="T16" fmla="*/ 519196 w 454"/>
                <a:gd name="T17" fmla="*/ 54322 h 403"/>
                <a:gd name="T18" fmla="*/ 480908 w 454"/>
                <a:gd name="T19" fmla="*/ 12416 h 403"/>
                <a:gd name="T20" fmla="*/ 428835 w 454"/>
                <a:gd name="T21" fmla="*/ 0 h 403"/>
                <a:gd name="T22" fmla="*/ 428835 w 454"/>
                <a:gd name="T23" fmla="*/ 12416 h 403"/>
                <a:gd name="T24" fmla="*/ 428835 w 454"/>
                <a:gd name="T25" fmla="*/ 35697 h 403"/>
                <a:gd name="T26" fmla="*/ 404330 w 454"/>
                <a:gd name="T27" fmla="*/ 54322 h 403"/>
                <a:gd name="T28" fmla="*/ 359915 w 454"/>
                <a:gd name="T29" fmla="*/ 96227 h 403"/>
                <a:gd name="T30" fmla="*/ 312437 w 454"/>
                <a:gd name="T31" fmla="*/ 96227 h 403"/>
                <a:gd name="T32" fmla="*/ 295590 w 454"/>
                <a:gd name="T33" fmla="*/ 125716 h 403"/>
                <a:gd name="T34" fmla="*/ 275680 w 454"/>
                <a:gd name="T35" fmla="*/ 125716 h 403"/>
                <a:gd name="T36" fmla="*/ 243517 w 454"/>
                <a:gd name="T37" fmla="*/ 156757 h 403"/>
                <a:gd name="T38" fmla="*/ 223607 w 454"/>
                <a:gd name="T39" fmla="*/ 156757 h 403"/>
                <a:gd name="T40" fmla="*/ 185318 w 454"/>
                <a:gd name="T41" fmla="*/ 194006 h 403"/>
                <a:gd name="T42" fmla="*/ 160813 w 454"/>
                <a:gd name="T43" fmla="*/ 200214 h 403"/>
                <a:gd name="T44" fmla="*/ 107209 w 454"/>
                <a:gd name="T45" fmla="*/ 277816 h 403"/>
                <a:gd name="T46" fmla="*/ 70451 w 454"/>
                <a:gd name="T47" fmla="*/ 229703 h 403"/>
                <a:gd name="T48" fmla="*/ 38289 w 454"/>
                <a:gd name="T49" fmla="*/ 204870 h 403"/>
                <a:gd name="T50" fmla="*/ 18379 w 454"/>
                <a:gd name="T51" fmla="*/ 223495 h 403"/>
                <a:gd name="T52" fmla="*/ 38289 w 454"/>
                <a:gd name="T53" fmla="*/ 325930 h 403"/>
                <a:gd name="T54" fmla="*/ 18379 w 454"/>
                <a:gd name="T55" fmla="*/ 363179 h 403"/>
                <a:gd name="T56" fmla="*/ 0 w 454"/>
                <a:gd name="T57" fmla="*/ 411292 h 403"/>
                <a:gd name="T58" fmla="*/ 52073 w 454"/>
                <a:gd name="T59" fmla="*/ 446990 h 403"/>
                <a:gd name="T60" fmla="*/ 82704 w 454"/>
                <a:gd name="T61" fmla="*/ 446990 h 403"/>
                <a:gd name="T62" fmla="*/ 119461 w 454"/>
                <a:gd name="T63" fmla="*/ 496655 h 403"/>
                <a:gd name="T64" fmla="*/ 147029 w 454"/>
                <a:gd name="T65" fmla="*/ 484239 h 403"/>
                <a:gd name="T66" fmla="*/ 191444 w 454"/>
                <a:gd name="T67" fmla="*/ 436125 h 403"/>
                <a:gd name="T68" fmla="*/ 231264 w 454"/>
                <a:gd name="T69" fmla="*/ 363179 h 403"/>
                <a:gd name="T70" fmla="*/ 307842 w 454"/>
                <a:gd name="T71" fmla="*/ 350763 h 403"/>
                <a:gd name="T72" fmla="*/ 353789 w 454"/>
                <a:gd name="T73" fmla="*/ 394220 h 403"/>
                <a:gd name="T74" fmla="*/ 320095 w 454"/>
                <a:gd name="T75" fmla="*/ 459406 h 403"/>
                <a:gd name="T76" fmla="*/ 275680 w 454"/>
                <a:gd name="T77" fmla="*/ 526144 h 403"/>
                <a:gd name="T78" fmla="*/ 312437 w 454"/>
                <a:gd name="T79" fmla="*/ 549425 h 403"/>
                <a:gd name="T80" fmla="*/ 312437 w 454"/>
                <a:gd name="T81" fmla="*/ 586674 h 403"/>
                <a:gd name="T82" fmla="*/ 281806 w 454"/>
                <a:gd name="T83" fmla="*/ 609955 h 403"/>
                <a:gd name="T84" fmla="*/ 287932 w 454"/>
                <a:gd name="T85" fmla="*/ 623923 h 403"/>
                <a:gd name="T86" fmla="*/ 338473 w 454"/>
                <a:gd name="T87" fmla="*/ 599090 h 403"/>
                <a:gd name="T88" fmla="*/ 416582 w 454"/>
                <a:gd name="T89" fmla="*/ 502863 h 403"/>
                <a:gd name="T90" fmla="*/ 531449 w 454"/>
                <a:gd name="T91" fmla="*/ 442333 h 403"/>
                <a:gd name="T92" fmla="*/ 569738 w 454"/>
                <a:gd name="T93" fmla="*/ 436125 h 403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454" h="403">
                  <a:moveTo>
                    <a:pt x="372" y="281"/>
                  </a:moveTo>
                  <a:lnTo>
                    <a:pt x="424" y="215"/>
                  </a:lnTo>
                  <a:lnTo>
                    <a:pt x="453" y="183"/>
                  </a:lnTo>
                  <a:lnTo>
                    <a:pt x="448" y="152"/>
                  </a:lnTo>
                  <a:lnTo>
                    <a:pt x="414" y="117"/>
                  </a:lnTo>
                  <a:lnTo>
                    <a:pt x="410" y="90"/>
                  </a:lnTo>
                  <a:lnTo>
                    <a:pt x="351" y="15"/>
                  </a:lnTo>
                  <a:lnTo>
                    <a:pt x="351" y="23"/>
                  </a:lnTo>
                  <a:lnTo>
                    <a:pt x="339" y="35"/>
                  </a:lnTo>
                  <a:lnTo>
                    <a:pt x="314" y="8"/>
                  </a:lnTo>
                  <a:lnTo>
                    <a:pt x="280" y="0"/>
                  </a:lnTo>
                  <a:lnTo>
                    <a:pt x="280" y="8"/>
                  </a:lnTo>
                  <a:lnTo>
                    <a:pt x="280" y="23"/>
                  </a:lnTo>
                  <a:lnTo>
                    <a:pt x="264" y="35"/>
                  </a:lnTo>
                  <a:lnTo>
                    <a:pt x="235" y="62"/>
                  </a:lnTo>
                  <a:lnTo>
                    <a:pt x="204" y="62"/>
                  </a:lnTo>
                  <a:lnTo>
                    <a:pt x="193" y="81"/>
                  </a:lnTo>
                  <a:lnTo>
                    <a:pt x="180" y="81"/>
                  </a:lnTo>
                  <a:lnTo>
                    <a:pt x="159" y="101"/>
                  </a:lnTo>
                  <a:lnTo>
                    <a:pt x="146" y="101"/>
                  </a:lnTo>
                  <a:lnTo>
                    <a:pt x="121" y="125"/>
                  </a:lnTo>
                  <a:lnTo>
                    <a:pt x="105" y="129"/>
                  </a:lnTo>
                  <a:lnTo>
                    <a:pt x="70" y="179"/>
                  </a:lnTo>
                  <a:lnTo>
                    <a:pt x="46" y="148"/>
                  </a:lnTo>
                  <a:lnTo>
                    <a:pt x="25" y="132"/>
                  </a:lnTo>
                  <a:lnTo>
                    <a:pt x="12" y="144"/>
                  </a:lnTo>
                  <a:lnTo>
                    <a:pt x="25" y="210"/>
                  </a:lnTo>
                  <a:lnTo>
                    <a:pt x="12" y="234"/>
                  </a:lnTo>
                  <a:lnTo>
                    <a:pt x="0" y="265"/>
                  </a:lnTo>
                  <a:lnTo>
                    <a:pt x="34" y="288"/>
                  </a:lnTo>
                  <a:lnTo>
                    <a:pt x="54" y="288"/>
                  </a:lnTo>
                  <a:lnTo>
                    <a:pt x="78" y="320"/>
                  </a:lnTo>
                  <a:lnTo>
                    <a:pt x="96" y="312"/>
                  </a:lnTo>
                  <a:lnTo>
                    <a:pt x="125" y="281"/>
                  </a:lnTo>
                  <a:lnTo>
                    <a:pt x="151" y="234"/>
                  </a:lnTo>
                  <a:lnTo>
                    <a:pt x="201" y="226"/>
                  </a:lnTo>
                  <a:lnTo>
                    <a:pt x="231" y="254"/>
                  </a:lnTo>
                  <a:lnTo>
                    <a:pt x="209" y="296"/>
                  </a:lnTo>
                  <a:lnTo>
                    <a:pt x="180" y="339"/>
                  </a:lnTo>
                  <a:lnTo>
                    <a:pt x="204" y="354"/>
                  </a:lnTo>
                  <a:lnTo>
                    <a:pt x="204" y="378"/>
                  </a:lnTo>
                  <a:lnTo>
                    <a:pt x="184" y="393"/>
                  </a:lnTo>
                  <a:lnTo>
                    <a:pt x="188" y="402"/>
                  </a:lnTo>
                  <a:lnTo>
                    <a:pt x="221" y="386"/>
                  </a:lnTo>
                  <a:lnTo>
                    <a:pt x="272" y="324"/>
                  </a:lnTo>
                  <a:lnTo>
                    <a:pt x="347" y="285"/>
                  </a:lnTo>
                  <a:lnTo>
                    <a:pt x="372" y="281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</a:ln>
            <a:effectLst/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" name="未知"/>
            <p:cNvSpPr/>
            <p:nvPr/>
          </p:nvSpPr>
          <p:spPr bwMode="auto">
            <a:xfrm>
              <a:off x="3774678" y="2144309"/>
              <a:ext cx="642602" cy="416161"/>
            </a:xfrm>
            <a:custGeom>
              <a:avLst/>
              <a:gdLst>
                <a:gd name="T0" fmla="*/ 966327 w 651"/>
                <a:gd name="T1" fmla="*/ 177495 h 416"/>
                <a:gd name="T2" fmla="*/ 886440 w 651"/>
                <a:gd name="T3" fmla="*/ 165039 h 416"/>
                <a:gd name="T4" fmla="*/ 855714 w 651"/>
                <a:gd name="T5" fmla="*/ 158811 h 416"/>
                <a:gd name="T6" fmla="*/ 785044 w 651"/>
                <a:gd name="T7" fmla="*/ 196178 h 416"/>
                <a:gd name="T8" fmla="*/ 752782 w 651"/>
                <a:gd name="T9" fmla="*/ 213305 h 416"/>
                <a:gd name="T10" fmla="*/ 694403 w 651"/>
                <a:gd name="T11" fmla="*/ 171267 h 416"/>
                <a:gd name="T12" fmla="*/ 642169 w 651"/>
                <a:gd name="T13" fmla="*/ 129229 h 416"/>
                <a:gd name="T14" fmla="*/ 636024 w 651"/>
                <a:gd name="T15" fmla="*/ 189950 h 416"/>
                <a:gd name="T16" fmla="*/ 579181 w 651"/>
                <a:gd name="T17" fmla="*/ 129229 h 416"/>
                <a:gd name="T18" fmla="*/ 526948 w 651"/>
                <a:gd name="T19" fmla="*/ 85633 h 416"/>
                <a:gd name="T20" fmla="*/ 430161 w 651"/>
                <a:gd name="T21" fmla="*/ 85633 h 416"/>
                <a:gd name="T22" fmla="*/ 371782 w 651"/>
                <a:gd name="T23" fmla="*/ 49823 h 416"/>
                <a:gd name="T24" fmla="*/ 301113 w 651"/>
                <a:gd name="T25" fmla="*/ 74735 h 416"/>
                <a:gd name="T26" fmla="*/ 224298 w 651"/>
                <a:gd name="T27" fmla="*/ 56051 h 416"/>
                <a:gd name="T28" fmla="*/ 119831 w 651"/>
                <a:gd name="T29" fmla="*/ 14013 h 416"/>
                <a:gd name="T30" fmla="*/ 89105 w 651"/>
                <a:gd name="T31" fmla="*/ 79406 h 416"/>
                <a:gd name="T32" fmla="*/ 0 w 651"/>
                <a:gd name="T33" fmla="*/ 85633 h 416"/>
                <a:gd name="T34" fmla="*/ 43016 w 651"/>
                <a:gd name="T35" fmla="*/ 129229 h 416"/>
                <a:gd name="T36" fmla="*/ 50698 w 651"/>
                <a:gd name="T37" fmla="*/ 213305 h 416"/>
                <a:gd name="T38" fmla="*/ 81423 w 651"/>
                <a:gd name="T39" fmla="*/ 280255 h 416"/>
                <a:gd name="T40" fmla="*/ 161310 w 651"/>
                <a:gd name="T41" fmla="*/ 231989 h 416"/>
                <a:gd name="T42" fmla="*/ 224298 w 651"/>
                <a:gd name="T43" fmla="*/ 353432 h 416"/>
                <a:gd name="T44" fmla="*/ 262706 w 651"/>
                <a:gd name="T45" fmla="*/ 359660 h 416"/>
                <a:gd name="T46" fmla="*/ 354883 w 651"/>
                <a:gd name="T47" fmla="*/ 414154 h 416"/>
                <a:gd name="T48" fmla="*/ 371782 w 651"/>
                <a:gd name="T49" fmla="*/ 384572 h 416"/>
                <a:gd name="T50" fmla="*/ 468569 w 651"/>
                <a:gd name="T51" fmla="*/ 543383 h 416"/>
                <a:gd name="T52" fmla="*/ 526948 w 651"/>
                <a:gd name="T53" fmla="*/ 646143 h 416"/>
                <a:gd name="T54" fmla="*/ 611444 w 651"/>
                <a:gd name="T55" fmla="*/ 512244 h 416"/>
                <a:gd name="T56" fmla="*/ 669823 w 651"/>
                <a:gd name="T57" fmla="*/ 524699 h 416"/>
                <a:gd name="T58" fmla="*/ 765073 w 651"/>
                <a:gd name="T59" fmla="*/ 501345 h 416"/>
                <a:gd name="T60" fmla="*/ 738956 w 651"/>
                <a:gd name="T61" fmla="*/ 439066 h 416"/>
                <a:gd name="T62" fmla="*/ 835742 w 651"/>
                <a:gd name="T63" fmla="*/ 365888 h 416"/>
                <a:gd name="T64" fmla="*/ 874149 w 651"/>
                <a:gd name="T65" fmla="*/ 305166 h 416"/>
                <a:gd name="T66" fmla="*/ 901802 w 651"/>
                <a:gd name="T67" fmla="*/ 261571 h 416"/>
                <a:gd name="T68" fmla="*/ 938673 w 651"/>
                <a:gd name="T69" fmla="*/ 298938 h 416"/>
                <a:gd name="T70" fmla="*/ 998589 w 651"/>
                <a:gd name="T71" fmla="*/ 196178 h 41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651" h="416">
                  <a:moveTo>
                    <a:pt x="645" y="114"/>
                  </a:moveTo>
                  <a:lnTo>
                    <a:pt x="629" y="114"/>
                  </a:lnTo>
                  <a:lnTo>
                    <a:pt x="607" y="114"/>
                  </a:lnTo>
                  <a:lnTo>
                    <a:pt x="577" y="106"/>
                  </a:lnTo>
                  <a:lnTo>
                    <a:pt x="569" y="90"/>
                  </a:lnTo>
                  <a:lnTo>
                    <a:pt x="557" y="102"/>
                  </a:lnTo>
                  <a:lnTo>
                    <a:pt x="544" y="95"/>
                  </a:lnTo>
                  <a:lnTo>
                    <a:pt x="511" y="126"/>
                  </a:lnTo>
                  <a:lnTo>
                    <a:pt x="506" y="137"/>
                  </a:lnTo>
                  <a:lnTo>
                    <a:pt x="490" y="137"/>
                  </a:lnTo>
                  <a:lnTo>
                    <a:pt x="472" y="117"/>
                  </a:lnTo>
                  <a:lnTo>
                    <a:pt x="452" y="110"/>
                  </a:lnTo>
                  <a:lnTo>
                    <a:pt x="431" y="71"/>
                  </a:lnTo>
                  <a:lnTo>
                    <a:pt x="418" y="83"/>
                  </a:lnTo>
                  <a:lnTo>
                    <a:pt x="423" y="114"/>
                  </a:lnTo>
                  <a:lnTo>
                    <a:pt x="414" y="122"/>
                  </a:lnTo>
                  <a:lnTo>
                    <a:pt x="385" y="95"/>
                  </a:lnTo>
                  <a:lnTo>
                    <a:pt x="377" y="83"/>
                  </a:lnTo>
                  <a:lnTo>
                    <a:pt x="355" y="83"/>
                  </a:lnTo>
                  <a:lnTo>
                    <a:pt x="343" y="55"/>
                  </a:lnTo>
                  <a:lnTo>
                    <a:pt x="318" y="39"/>
                  </a:lnTo>
                  <a:lnTo>
                    <a:pt x="280" y="55"/>
                  </a:lnTo>
                  <a:lnTo>
                    <a:pt x="267" y="51"/>
                  </a:lnTo>
                  <a:lnTo>
                    <a:pt x="242" y="32"/>
                  </a:lnTo>
                  <a:lnTo>
                    <a:pt x="212" y="48"/>
                  </a:lnTo>
                  <a:lnTo>
                    <a:pt x="196" y="48"/>
                  </a:lnTo>
                  <a:lnTo>
                    <a:pt x="176" y="55"/>
                  </a:lnTo>
                  <a:lnTo>
                    <a:pt x="146" y="36"/>
                  </a:lnTo>
                  <a:lnTo>
                    <a:pt x="125" y="0"/>
                  </a:lnTo>
                  <a:lnTo>
                    <a:pt x="78" y="9"/>
                  </a:lnTo>
                  <a:lnTo>
                    <a:pt x="62" y="28"/>
                  </a:lnTo>
                  <a:lnTo>
                    <a:pt x="58" y="51"/>
                  </a:lnTo>
                  <a:lnTo>
                    <a:pt x="8" y="39"/>
                  </a:lnTo>
                  <a:lnTo>
                    <a:pt x="0" y="55"/>
                  </a:lnTo>
                  <a:lnTo>
                    <a:pt x="3" y="63"/>
                  </a:lnTo>
                  <a:lnTo>
                    <a:pt x="28" y="83"/>
                  </a:lnTo>
                  <a:lnTo>
                    <a:pt x="28" y="110"/>
                  </a:lnTo>
                  <a:lnTo>
                    <a:pt x="33" y="137"/>
                  </a:lnTo>
                  <a:lnTo>
                    <a:pt x="50" y="156"/>
                  </a:lnTo>
                  <a:lnTo>
                    <a:pt x="53" y="180"/>
                  </a:lnTo>
                  <a:lnTo>
                    <a:pt x="66" y="188"/>
                  </a:lnTo>
                  <a:lnTo>
                    <a:pt x="105" y="149"/>
                  </a:lnTo>
                  <a:lnTo>
                    <a:pt x="146" y="200"/>
                  </a:lnTo>
                  <a:lnTo>
                    <a:pt x="146" y="227"/>
                  </a:lnTo>
                  <a:lnTo>
                    <a:pt x="171" y="239"/>
                  </a:lnTo>
                  <a:lnTo>
                    <a:pt x="171" y="231"/>
                  </a:lnTo>
                  <a:lnTo>
                    <a:pt x="204" y="239"/>
                  </a:lnTo>
                  <a:lnTo>
                    <a:pt x="231" y="266"/>
                  </a:lnTo>
                  <a:lnTo>
                    <a:pt x="242" y="254"/>
                  </a:lnTo>
                  <a:lnTo>
                    <a:pt x="242" y="247"/>
                  </a:lnTo>
                  <a:lnTo>
                    <a:pt x="302" y="322"/>
                  </a:lnTo>
                  <a:lnTo>
                    <a:pt x="305" y="349"/>
                  </a:lnTo>
                  <a:lnTo>
                    <a:pt x="338" y="383"/>
                  </a:lnTo>
                  <a:lnTo>
                    <a:pt x="343" y="415"/>
                  </a:lnTo>
                  <a:lnTo>
                    <a:pt x="373" y="395"/>
                  </a:lnTo>
                  <a:lnTo>
                    <a:pt x="398" y="329"/>
                  </a:lnTo>
                  <a:lnTo>
                    <a:pt x="409" y="325"/>
                  </a:lnTo>
                  <a:lnTo>
                    <a:pt x="436" y="337"/>
                  </a:lnTo>
                  <a:lnTo>
                    <a:pt x="481" y="332"/>
                  </a:lnTo>
                  <a:lnTo>
                    <a:pt x="498" y="322"/>
                  </a:lnTo>
                  <a:lnTo>
                    <a:pt x="477" y="290"/>
                  </a:lnTo>
                  <a:lnTo>
                    <a:pt x="481" y="282"/>
                  </a:lnTo>
                  <a:lnTo>
                    <a:pt x="527" y="266"/>
                  </a:lnTo>
                  <a:lnTo>
                    <a:pt x="544" y="235"/>
                  </a:lnTo>
                  <a:lnTo>
                    <a:pt x="566" y="227"/>
                  </a:lnTo>
                  <a:lnTo>
                    <a:pt x="569" y="196"/>
                  </a:lnTo>
                  <a:lnTo>
                    <a:pt x="574" y="173"/>
                  </a:lnTo>
                  <a:lnTo>
                    <a:pt x="587" y="168"/>
                  </a:lnTo>
                  <a:lnTo>
                    <a:pt x="598" y="180"/>
                  </a:lnTo>
                  <a:lnTo>
                    <a:pt x="611" y="192"/>
                  </a:lnTo>
                  <a:lnTo>
                    <a:pt x="640" y="153"/>
                  </a:lnTo>
                  <a:lnTo>
                    <a:pt x="650" y="126"/>
                  </a:lnTo>
                  <a:lnTo>
                    <a:pt x="645" y="114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</a:ln>
            <a:effectLst/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" name="未知"/>
            <p:cNvSpPr/>
            <p:nvPr/>
          </p:nvSpPr>
          <p:spPr bwMode="auto">
            <a:xfrm>
              <a:off x="3073937" y="4416875"/>
              <a:ext cx="157080" cy="138720"/>
            </a:xfrm>
            <a:custGeom>
              <a:avLst/>
              <a:gdLst>
                <a:gd name="T0" fmla="*/ 95899 w 181"/>
                <a:gd name="T1" fmla="*/ 215900 h 152"/>
                <a:gd name="T2" fmla="*/ 13507 w 181"/>
                <a:gd name="T3" fmla="*/ 191753 h 152"/>
                <a:gd name="T4" fmla="*/ 6753 w 181"/>
                <a:gd name="T5" fmla="*/ 156243 h 152"/>
                <a:gd name="T6" fmla="*/ 0 w 181"/>
                <a:gd name="T7" fmla="*/ 149141 h 152"/>
                <a:gd name="T8" fmla="*/ 0 w 181"/>
                <a:gd name="T9" fmla="*/ 140619 h 152"/>
                <a:gd name="T10" fmla="*/ 0 w 181"/>
                <a:gd name="T11" fmla="*/ 130676 h 152"/>
                <a:gd name="T12" fmla="*/ 0 w 181"/>
                <a:gd name="T13" fmla="*/ 120734 h 152"/>
                <a:gd name="T14" fmla="*/ 0 w 181"/>
                <a:gd name="T15" fmla="*/ 113632 h 152"/>
                <a:gd name="T16" fmla="*/ 0 w 181"/>
                <a:gd name="T17" fmla="*/ 105109 h 152"/>
                <a:gd name="T18" fmla="*/ 44573 w 181"/>
                <a:gd name="T19" fmla="*/ 61077 h 152"/>
                <a:gd name="T20" fmla="*/ 59430 w 181"/>
                <a:gd name="T21" fmla="*/ 44032 h 152"/>
                <a:gd name="T22" fmla="*/ 67535 w 181"/>
                <a:gd name="T23" fmla="*/ 44032 h 152"/>
                <a:gd name="T24" fmla="*/ 74288 w 181"/>
                <a:gd name="T25" fmla="*/ 35510 h 152"/>
                <a:gd name="T26" fmla="*/ 81041 w 181"/>
                <a:gd name="T27" fmla="*/ 35510 h 152"/>
                <a:gd name="T28" fmla="*/ 89146 w 181"/>
                <a:gd name="T29" fmla="*/ 35510 h 152"/>
                <a:gd name="T30" fmla="*/ 95899 w 181"/>
                <a:gd name="T31" fmla="*/ 28408 h 152"/>
                <a:gd name="T32" fmla="*/ 102652 w 181"/>
                <a:gd name="T33" fmla="*/ 28408 h 152"/>
                <a:gd name="T34" fmla="*/ 112107 w 181"/>
                <a:gd name="T35" fmla="*/ 28408 h 152"/>
                <a:gd name="T36" fmla="*/ 118861 w 181"/>
                <a:gd name="T37" fmla="*/ 28408 h 152"/>
                <a:gd name="T38" fmla="*/ 126965 w 181"/>
                <a:gd name="T39" fmla="*/ 28408 h 152"/>
                <a:gd name="T40" fmla="*/ 126965 w 181"/>
                <a:gd name="T41" fmla="*/ 18465 h 152"/>
                <a:gd name="T42" fmla="*/ 133718 w 181"/>
                <a:gd name="T43" fmla="*/ 18465 h 152"/>
                <a:gd name="T44" fmla="*/ 140472 w 181"/>
                <a:gd name="T45" fmla="*/ 18465 h 152"/>
                <a:gd name="T46" fmla="*/ 147225 w 181"/>
                <a:gd name="T47" fmla="*/ 18465 h 152"/>
                <a:gd name="T48" fmla="*/ 156680 w 181"/>
                <a:gd name="T49" fmla="*/ 18465 h 152"/>
                <a:gd name="T50" fmla="*/ 163434 w 181"/>
                <a:gd name="T51" fmla="*/ 18465 h 152"/>
                <a:gd name="T52" fmla="*/ 170187 w 181"/>
                <a:gd name="T53" fmla="*/ 18465 h 152"/>
                <a:gd name="T54" fmla="*/ 176940 w 181"/>
                <a:gd name="T55" fmla="*/ 18465 h 152"/>
                <a:gd name="T56" fmla="*/ 183694 w 181"/>
                <a:gd name="T57" fmla="*/ 18465 h 152"/>
                <a:gd name="T58" fmla="*/ 191798 w 181"/>
                <a:gd name="T59" fmla="*/ 18465 h 152"/>
                <a:gd name="T60" fmla="*/ 208006 w 181"/>
                <a:gd name="T61" fmla="*/ 8522 h 152"/>
                <a:gd name="T62" fmla="*/ 222864 w 181"/>
                <a:gd name="T63" fmla="*/ 0 h 152"/>
                <a:gd name="T64" fmla="*/ 236371 w 181"/>
                <a:gd name="T65" fmla="*/ 18465 h 152"/>
                <a:gd name="T66" fmla="*/ 244475 w 181"/>
                <a:gd name="T67" fmla="*/ 35510 h 152"/>
                <a:gd name="T68" fmla="*/ 236371 w 181"/>
                <a:gd name="T69" fmla="*/ 44032 h 152"/>
                <a:gd name="T70" fmla="*/ 236371 w 181"/>
                <a:gd name="T71" fmla="*/ 52555 h 152"/>
                <a:gd name="T72" fmla="*/ 229617 w 181"/>
                <a:gd name="T73" fmla="*/ 61077 h 152"/>
                <a:gd name="T74" fmla="*/ 222864 w 181"/>
                <a:gd name="T75" fmla="*/ 69599 h 152"/>
                <a:gd name="T76" fmla="*/ 214760 w 181"/>
                <a:gd name="T77" fmla="*/ 79542 h 152"/>
                <a:gd name="T78" fmla="*/ 214760 w 181"/>
                <a:gd name="T79" fmla="*/ 88064 h 152"/>
                <a:gd name="T80" fmla="*/ 208006 w 181"/>
                <a:gd name="T81" fmla="*/ 95166 h 152"/>
                <a:gd name="T82" fmla="*/ 201253 w 181"/>
                <a:gd name="T83" fmla="*/ 105109 h 152"/>
                <a:gd name="T84" fmla="*/ 201253 w 181"/>
                <a:gd name="T85" fmla="*/ 113632 h 152"/>
                <a:gd name="T86" fmla="*/ 201253 w 181"/>
                <a:gd name="T87" fmla="*/ 120734 h 152"/>
                <a:gd name="T88" fmla="*/ 191798 w 181"/>
                <a:gd name="T89" fmla="*/ 130676 h 152"/>
                <a:gd name="T90" fmla="*/ 191798 w 181"/>
                <a:gd name="T91" fmla="*/ 140619 h 152"/>
                <a:gd name="T92" fmla="*/ 201253 w 181"/>
                <a:gd name="T93" fmla="*/ 149141 h 152"/>
                <a:gd name="T94" fmla="*/ 163434 w 181"/>
                <a:gd name="T95" fmla="*/ 173288 h 152"/>
                <a:gd name="T96" fmla="*/ 118861 w 181"/>
                <a:gd name="T97" fmla="*/ 208798 h 152"/>
                <a:gd name="T98" fmla="*/ 118861 w 181"/>
                <a:gd name="T99" fmla="*/ 215900 h 152"/>
                <a:gd name="T100" fmla="*/ 112107 w 181"/>
                <a:gd name="T101" fmla="*/ 215900 h 152"/>
                <a:gd name="T102" fmla="*/ 102652 w 181"/>
                <a:gd name="T103" fmla="*/ 215900 h 152"/>
                <a:gd name="T104" fmla="*/ 95899 w 181"/>
                <a:gd name="T105" fmla="*/ 215900 h 15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181" h="152">
                  <a:moveTo>
                    <a:pt x="71" y="152"/>
                  </a:moveTo>
                  <a:lnTo>
                    <a:pt x="10" y="135"/>
                  </a:lnTo>
                  <a:lnTo>
                    <a:pt x="5" y="110"/>
                  </a:lnTo>
                  <a:lnTo>
                    <a:pt x="0" y="105"/>
                  </a:lnTo>
                  <a:lnTo>
                    <a:pt x="0" y="99"/>
                  </a:lnTo>
                  <a:lnTo>
                    <a:pt x="0" y="92"/>
                  </a:lnTo>
                  <a:lnTo>
                    <a:pt x="0" y="85"/>
                  </a:lnTo>
                  <a:lnTo>
                    <a:pt x="0" y="80"/>
                  </a:lnTo>
                  <a:lnTo>
                    <a:pt x="0" y="74"/>
                  </a:lnTo>
                  <a:lnTo>
                    <a:pt x="33" y="43"/>
                  </a:lnTo>
                  <a:lnTo>
                    <a:pt x="44" y="31"/>
                  </a:lnTo>
                  <a:lnTo>
                    <a:pt x="50" y="31"/>
                  </a:lnTo>
                  <a:lnTo>
                    <a:pt x="55" y="25"/>
                  </a:lnTo>
                  <a:lnTo>
                    <a:pt x="60" y="25"/>
                  </a:lnTo>
                  <a:lnTo>
                    <a:pt x="66" y="25"/>
                  </a:lnTo>
                  <a:lnTo>
                    <a:pt x="71" y="20"/>
                  </a:lnTo>
                  <a:lnTo>
                    <a:pt x="76" y="20"/>
                  </a:lnTo>
                  <a:lnTo>
                    <a:pt x="83" y="20"/>
                  </a:lnTo>
                  <a:lnTo>
                    <a:pt x="88" y="20"/>
                  </a:lnTo>
                  <a:lnTo>
                    <a:pt x="94" y="20"/>
                  </a:lnTo>
                  <a:lnTo>
                    <a:pt x="94" y="13"/>
                  </a:lnTo>
                  <a:lnTo>
                    <a:pt x="99" y="13"/>
                  </a:lnTo>
                  <a:lnTo>
                    <a:pt x="104" y="13"/>
                  </a:lnTo>
                  <a:lnTo>
                    <a:pt x="109" y="13"/>
                  </a:lnTo>
                  <a:lnTo>
                    <a:pt x="116" y="13"/>
                  </a:lnTo>
                  <a:lnTo>
                    <a:pt x="121" y="13"/>
                  </a:lnTo>
                  <a:lnTo>
                    <a:pt x="126" y="13"/>
                  </a:lnTo>
                  <a:lnTo>
                    <a:pt x="131" y="13"/>
                  </a:lnTo>
                  <a:lnTo>
                    <a:pt x="136" y="13"/>
                  </a:lnTo>
                  <a:lnTo>
                    <a:pt x="142" y="13"/>
                  </a:lnTo>
                  <a:lnTo>
                    <a:pt x="154" y="6"/>
                  </a:lnTo>
                  <a:lnTo>
                    <a:pt x="165" y="0"/>
                  </a:lnTo>
                  <a:lnTo>
                    <a:pt x="175" y="13"/>
                  </a:lnTo>
                  <a:lnTo>
                    <a:pt x="181" y="25"/>
                  </a:lnTo>
                  <a:lnTo>
                    <a:pt x="175" y="31"/>
                  </a:lnTo>
                  <a:lnTo>
                    <a:pt x="175" y="37"/>
                  </a:lnTo>
                  <a:lnTo>
                    <a:pt x="170" y="43"/>
                  </a:lnTo>
                  <a:lnTo>
                    <a:pt x="165" y="49"/>
                  </a:lnTo>
                  <a:lnTo>
                    <a:pt x="159" y="56"/>
                  </a:lnTo>
                  <a:lnTo>
                    <a:pt x="159" y="62"/>
                  </a:lnTo>
                  <a:lnTo>
                    <a:pt x="154" y="67"/>
                  </a:lnTo>
                  <a:lnTo>
                    <a:pt x="149" y="74"/>
                  </a:lnTo>
                  <a:lnTo>
                    <a:pt x="149" y="80"/>
                  </a:lnTo>
                  <a:lnTo>
                    <a:pt x="149" y="85"/>
                  </a:lnTo>
                  <a:lnTo>
                    <a:pt x="142" y="92"/>
                  </a:lnTo>
                  <a:lnTo>
                    <a:pt x="142" y="99"/>
                  </a:lnTo>
                  <a:lnTo>
                    <a:pt x="149" y="105"/>
                  </a:lnTo>
                  <a:lnTo>
                    <a:pt x="121" y="122"/>
                  </a:lnTo>
                  <a:lnTo>
                    <a:pt x="88" y="147"/>
                  </a:lnTo>
                  <a:lnTo>
                    <a:pt x="88" y="152"/>
                  </a:lnTo>
                  <a:lnTo>
                    <a:pt x="83" y="152"/>
                  </a:lnTo>
                  <a:lnTo>
                    <a:pt x="76" y="152"/>
                  </a:lnTo>
                  <a:lnTo>
                    <a:pt x="71" y="152"/>
                  </a:lnTo>
                  <a:close/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</a:ln>
            <a:effectLst/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" name="未知"/>
            <p:cNvSpPr/>
            <p:nvPr/>
          </p:nvSpPr>
          <p:spPr bwMode="auto">
            <a:xfrm>
              <a:off x="3519678" y="4180234"/>
              <a:ext cx="62220" cy="42840"/>
            </a:xfrm>
            <a:custGeom>
              <a:avLst/>
              <a:gdLst>
                <a:gd name="T0" fmla="*/ 6052 w 64"/>
                <a:gd name="T1" fmla="*/ 17888 h 41"/>
                <a:gd name="T2" fmla="*/ 42367 w 64"/>
                <a:gd name="T3" fmla="*/ 26020 h 41"/>
                <a:gd name="T4" fmla="*/ 75655 w 64"/>
                <a:gd name="T5" fmla="*/ 0 h 41"/>
                <a:gd name="T6" fmla="*/ 95325 w 64"/>
                <a:gd name="T7" fmla="*/ 45534 h 41"/>
                <a:gd name="T8" fmla="*/ 55984 w 64"/>
                <a:gd name="T9" fmla="*/ 65049 h 41"/>
                <a:gd name="T10" fmla="*/ 6052 w 64"/>
                <a:gd name="T11" fmla="*/ 65049 h 41"/>
                <a:gd name="T12" fmla="*/ 0 w 64"/>
                <a:gd name="T13" fmla="*/ 26020 h 41"/>
                <a:gd name="T14" fmla="*/ 6052 w 64"/>
                <a:gd name="T15" fmla="*/ 17888 h 4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64" h="41">
                  <a:moveTo>
                    <a:pt x="4" y="11"/>
                  </a:moveTo>
                  <a:lnTo>
                    <a:pt x="28" y="16"/>
                  </a:lnTo>
                  <a:lnTo>
                    <a:pt x="50" y="0"/>
                  </a:lnTo>
                  <a:lnTo>
                    <a:pt x="63" y="28"/>
                  </a:lnTo>
                  <a:lnTo>
                    <a:pt x="37" y="40"/>
                  </a:lnTo>
                  <a:lnTo>
                    <a:pt x="4" y="40"/>
                  </a:lnTo>
                  <a:lnTo>
                    <a:pt x="0" y="16"/>
                  </a:lnTo>
                  <a:lnTo>
                    <a:pt x="4" y="11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</a:ln>
            <a:effectLst/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" name="未知"/>
            <p:cNvSpPr/>
            <p:nvPr/>
          </p:nvSpPr>
          <p:spPr bwMode="auto">
            <a:xfrm>
              <a:off x="3519678" y="4180234"/>
              <a:ext cx="62220" cy="42840"/>
            </a:xfrm>
            <a:custGeom>
              <a:avLst/>
              <a:gdLst>
                <a:gd name="T0" fmla="*/ 6052 w 64"/>
                <a:gd name="T1" fmla="*/ 17888 h 41"/>
                <a:gd name="T2" fmla="*/ 42367 w 64"/>
                <a:gd name="T3" fmla="*/ 26020 h 41"/>
                <a:gd name="T4" fmla="*/ 75655 w 64"/>
                <a:gd name="T5" fmla="*/ 0 h 41"/>
                <a:gd name="T6" fmla="*/ 95325 w 64"/>
                <a:gd name="T7" fmla="*/ 45534 h 41"/>
                <a:gd name="T8" fmla="*/ 55984 w 64"/>
                <a:gd name="T9" fmla="*/ 65049 h 41"/>
                <a:gd name="T10" fmla="*/ 6052 w 64"/>
                <a:gd name="T11" fmla="*/ 65049 h 41"/>
                <a:gd name="T12" fmla="*/ 0 w 64"/>
                <a:gd name="T13" fmla="*/ 26020 h 41"/>
                <a:gd name="T14" fmla="*/ 6052 w 64"/>
                <a:gd name="T15" fmla="*/ 17888 h 4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64" h="41">
                  <a:moveTo>
                    <a:pt x="4" y="11"/>
                  </a:moveTo>
                  <a:lnTo>
                    <a:pt x="28" y="16"/>
                  </a:lnTo>
                  <a:lnTo>
                    <a:pt x="50" y="0"/>
                  </a:lnTo>
                  <a:lnTo>
                    <a:pt x="63" y="28"/>
                  </a:lnTo>
                  <a:lnTo>
                    <a:pt x="37" y="40"/>
                  </a:lnTo>
                  <a:lnTo>
                    <a:pt x="4" y="40"/>
                  </a:lnTo>
                  <a:lnTo>
                    <a:pt x="0" y="16"/>
                  </a:lnTo>
                  <a:lnTo>
                    <a:pt x="4" y="11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</a:ln>
            <a:effectLst/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" name="未知"/>
            <p:cNvSpPr/>
            <p:nvPr/>
          </p:nvSpPr>
          <p:spPr bwMode="auto">
            <a:xfrm>
              <a:off x="3188177" y="3939514"/>
              <a:ext cx="587521" cy="464101"/>
            </a:xfrm>
            <a:custGeom>
              <a:avLst/>
              <a:gdLst>
                <a:gd name="T0" fmla="*/ 263445 w 597"/>
                <a:gd name="T1" fmla="*/ 109816 h 467"/>
                <a:gd name="T2" fmla="*/ 275698 w 597"/>
                <a:gd name="T3" fmla="*/ 60322 h 467"/>
                <a:gd name="T4" fmla="*/ 359940 w 597"/>
                <a:gd name="T5" fmla="*/ 85069 h 467"/>
                <a:gd name="T6" fmla="*/ 359940 w 597"/>
                <a:gd name="T7" fmla="*/ 49495 h 467"/>
                <a:gd name="T8" fmla="*/ 398231 w 597"/>
                <a:gd name="T9" fmla="*/ 6187 h 467"/>
                <a:gd name="T10" fmla="*/ 488599 w 597"/>
                <a:gd name="T11" fmla="*/ 0 h 467"/>
                <a:gd name="T12" fmla="*/ 572840 w 597"/>
                <a:gd name="T13" fmla="*/ 13920 h 467"/>
                <a:gd name="T14" fmla="*/ 565182 w 597"/>
                <a:gd name="T15" fmla="*/ 55682 h 467"/>
                <a:gd name="T16" fmla="*/ 531485 w 597"/>
                <a:gd name="T17" fmla="*/ 109816 h 467"/>
                <a:gd name="T18" fmla="*/ 673930 w 597"/>
                <a:gd name="T19" fmla="*/ 74242 h 467"/>
                <a:gd name="T20" fmla="*/ 732133 w 597"/>
                <a:gd name="T21" fmla="*/ 85069 h 467"/>
                <a:gd name="T22" fmla="*/ 724474 w 597"/>
                <a:gd name="T23" fmla="*/ 43308 h 467"/>
                <a:gd name="T24" fmla="*/ 816374 w 597"/>
                <a:gd name="T25" fmla="*/ 74242 h 467"/>
                <a:gd name="T26" fmla="*/ 873045 w 597"/>
                <a:gd name="T27" fmla="*/ 109816 h 467"/>
                <a:gd name="T28" fmla="*/ 885298 w 597"/>
                <a:gd name="T29" fmla="*/ 199525 h 467"/>
                <a:gd name="T30" fmla="*/ 847007 w 597"/>
                <a:gd name="T31" fmla="*/ 249020 h 467"/>
                <a:gd name="T32" fmla="*/ 764297 w 597"/>
                <a:gd name="T33" fmla="*/ 309342 h 467"/>
                <a:gd name="T34" fmla="*/ 724474 w 597"/>
                <a:gd name="T35" fmla="*/ 320169 h 467"/>
                <a:gd name="T36" fmla="*/ 706094 w 597"/>
                <a:gd name="T37" fmla="*/ 332542 h 467"/>
                <a:gd name="T38" fmla="*/ 640233 w 597"/>
                <a:gd name="T39" fmla="*/ 351103 h 467"/>
                <a:gd name="T40" fmla="*/ 591220 w 597"/>
                <a:gd name="T41" fmla="*/ 357290 h 467"/>
                <a:gd name="T42" fmla="*/ 468687 w 597"/>
                <a:gd name="T43" fmla="*/ 338729 h 467"/>
                <a:gd name="T44" fmla="*/ 488599 w 597"/>
                <a:gd name="T45" fmla="*/ 423798 h 467"/>
                <a:gd name="T46" fmla="*/ 410484 w 597"/>
                <a:gd name="T47" fmla="*/ 479480 h 467"/>
                <a:gd name="T48" fmla="*/ 326243 w 597"/>
                <a:gd name="T49" fmla="*/ 502680 h 467"/>
                <a:gd name="T50" fmla="*/ 237407 w 597"/>
                <a:gd name="T51" fmla="*/ 539801 h 467"/>
                <a:gd name="T52" fmla="*/ 90368 w 597"/>
                <a:gd name="T53" fmla="*/ 600123 h 467"/>
                <a:gd name="T54" fmla="*/ 110279 w 597"/>
                <a:gd name="T55" fmla="*/ 696019 h 467"/>
                <a:gd name="T56" fmla="*/ 38291 w 597"/>
                <a:gd name="T57" fmla="*/ 714579 h 467"/>
                <a:gd name="T58" fmla="*/ 6127 w 597"/>
                <a:gd name="T59" fmla="*/ 587749 h 467"/>
                <a:gd name="T60" fmla="*/ 38291 w 597"/>
                <a:gd name="T61" fmla="*/ 513507 h 467"/>
                <a:gd name="T62" fmla="*/ 78115 w 597"/>
                <a:gd name="T63" fmla="*/ 484120 h 467"/>
                <a:gd name="T64" fmla="*/ 122533 w 597"/>
                <a:gd name="T65" fmla="*/ 417611 h 467"/>
                <a:gd name="T66" fmla="*/ 186862 w 597"/>
                <a:gd name="T67" fmla="*/ 296968 h 467"/>
                <a:gd name="T68" fmla="*/ 243534 w 597"/>
                <a:gd name="T69" fmla="*/ 207259 h 467"/>
                <a:gd name="T70" fmla="*/ 243534 w 597"/>
                <a:gd name="T71" fmla="*/ 120643 h 467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97" h="467">
                  <a:moveTo>
                    <a:pt x="159" y="78"/>
                  </a:moveTo>
                  <a:lnTo>
                    <a:pt x="172" y="71"/>
                  </a:lnTo>
                  <a:lnTo>
                    <a:pt x="172" y="48"/>
                  </a:lnTo>
                  <a:lnTo>
                    <a:pt x="180" y="39"/>
                  </a:lnTo>
                  <a:lnTo>
                    <a:pt x="201" y="39"/>
                  </a:lnTo>
                  <a:lnTo>
                    <a:pt x="235" y="55"/>
                  </a:lnTo>
                  <a:lnTo>
                    <a:pt x="243" y="43"/>
                  </a:lnTo>
                  <a:lnTo>
                    <a:pt x="235" y="32"/>
                  </a:lnTo>
                  <a:lnTo>
                    <a:pt x="235" y="24"/>
                  </a:lnTo>
                  <a:lnTo>
                    <a:pt x="260" y="4"/>
                  </a:lnTo>
                  <a:lnTo>
                    <a:pt x="298" y="16"/>
                  </a:lnTo>
                  <a:lnTo>
                    <a:pt x="319" y="0"/>
                  </a:lnTo>
                  <a:lnTo>
                    <a:pt x="335" y="16"/>
                  </a:lnTo>
                  <a:lnTo>
                    <a:pt x="374" y="9"/>
                  </a:lnTo>
                  <a:lnTo>
                    <a:pt x="382" y="20"/>
                  </a:lnTo>
                  <a:lnTo>
                    <a:pt x="369" y="36"/>
                  </a:lnTo>
                  <a:lnTo>
                    <a:pt x="347" y="63"/>
                  </a:lnTo>
                  <a:lnTo>
                    <a:pt x="347" y="71"/>
                  </a:lnTo>
                  <a:lnTo>
                    <a:pt x="360" y="78"/>
                  </a:lnTo>
                  <a:lnTo>
                    <a:pt x="440" y="48"/>
                  </a:lnTo>
                  <a:lnTo>
                    <a:pt x="470" y="63"/>
                  </a:lnTo>
                  <a:lnTo>
                    <a:pt x="478" y="55"/>
                  </a:lnTo>
                  <a:lnTo>
                    <a:pt x="470" y="39"/>
                  </a:lnTo>
                  <a:lnTo>
                    <a:pt x="473" y="28"/>
                  </a:lnTo>
                  <a:lnTo>
                    <a:pt x="523" y="39"/>
                  </a:lnTo>
                  <a:lnTo>
                    <a:pt x="533" y="48"/>
                  </a:lnTo>
                  <a:lnTo>
                    <a:pt x="549" y="43"/>
                  </a:lnTo>
                  <a:lnTo>
                    <a:pt x="570" y="71"/>
                  </a:lnTo>
                  <a:lnTo>
                    <a:pt x="596" y="122"/>
                  </a:lnTo>
                  <a:lnTo>
                    <a:pt x="578" y="129"/>
                  </a:lnTo>
                  <a:lnTo>
                    <a:pt x="566" y="156"/>
                  </a:lnTo>
                  <a:lnTo>
                    <a:pt x="553" y="161"/>
                  </a:lnTo>
                  <a:lnTo>
                    <a:pt x="541" y="180"/>
                  </a:lnTo>
                  <a:lnTo>
                    <a:pt x="499" y="200"/>
                  </a:lnTo>
                  <a:lnTo>
                    <a:pt x="481" y="192"/>
                  </a:lnTo>
                  <a:lnTo>
                    <a:pt x="473" y="207"/>
                  </a:lnTo>
                  <a:lnTo>
                    <a:pt x="473" y="215"/>
                  </a:lnTo>
                  <a:lnTo>
                    <a:pt x="461" y="215"/>
                  </a:lnTo>
                  <a:lnTo>
                    <a:pt x="440" y="215"/>
                  </a:lnTo>
                  <a:lnTo>
                    <a:pt x="418" y="227"/>
                  </a:lnTo>
                  <a:lnTo>
                    <a:pt x="407" y="219"/>
                  </a:lnTo>
                  <a:lnTo>
                    <a:pt x="386" y="231"/>
                  </a:lnTo>
                  <a:lnTo>
                    <a:pt x="344" y="247"/>
                  </a:lnTo>
                  <a:lnTo>
                    <a:pt x="306" y="219"/>
                  </a:lnTo>
                  <a:lnTo>
                    <a:pt x="306" y="243"/>
                  </a:lnTo>
                  <a:lnTo>
                    <a:pt x="319" y="274"/>
                  </a:lnTo>
                  <a:lnTo>
                    <a:pt x="284" y="286"/>
                  </a:lnTo>
                  <a:lnTo>
                    <a:pt x="268" y="310"/>
                  </a:lnTo>
                  <a:lnTo>
                    <a:pt x="229" y="317"/>
                  </a:lnTo>
                  <a:lnTo>
                    <a:pt x="213" y="325"/>
                  </a:lnTo>
                  <a:lnTo>
                    <a:pt x="177" y="325"/>
                  </a:lnTo>
                  <a:lnTo>
                    <a:pt x="155" y="349"/>
                  </a:lnTo>
                  <a:lnTo>
                    <a:pt x="88" y="368"/>
                  </a:lnTo>
                  <a:lnTo>
                    <a:pt x="59" y="388"/>
                  </a:lnTo>
                  <a:lnTo>
                    <a:pt x="42" y="403"/>
                  </a:lnTo>
                  <a:lnTo>
                    <a:pt x="72" y="450"/>
                  </a:lnTo>
                  <a:lnTo>
                    <a:pt x="51" y="466"/>
                  </a:lnTo>
                  <a:lnTo>
                    <a:pt x="25" y="462"/>
                  </a:lnTo>
                  <a:lnTo>
                    <a:pt x="0" y="415"/>
                  </a:lnTo>
                  <a:lnTo>
                    <a:pt x="4" y="380"/>
                  </a:lnTo>
                  <a:lnTo>
                    <a:pt x="4" y="364"/>
                  </a:lnTo>
                  <a:lnTo>
                    <a:pt x="25" y="332"/>
                  </a:lnTo>
                  <a:lnTo>
                    <a:pt x="51" y="329"/>
                  </a:lnTo>
                  <a:lnTo>
                    <a:pt x="51" y="313"/>
                  </a:lnTo>
                  <a:lnTo>
                    <a:pt x="75" y="302"/>
                  </a:lnTo>
                  <a:lnTo>
                    <a:pt x="80" y="270"/>
                  </a:lnTo>
                  <a:lnTo>
                    <a:pt x="125" y="239"/>
                  </a:lnTo>
                  <a:lnTo>
                    <a:pt x="122" y="192"/>
                  </a:lnTo>
                  <a:lnTo>
                    <a:pt x="159" y="149"/>
                  </a:lnTo>
                  <a:lnTo>
                    <a:pt x="159" y="134"/>
                  </a:lnTo>
                  <a:lnTo>
                    <a:pt x="168" y="117"/>
                  </a:lnTo>
                  <a:lnTo>
                    <a:pt x="159" y="78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</a:ln>
            <a:effectLst/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" name="未知"/>
            <p:cNvSpPr/>
            <p:nvPr/>
          </p:nvSpPr>
          <p:spPr bwMode="auto">
            <a:xfrm>
              <a:off x="3181037" y="3937474"/>
              <a:ext cx="587521" cy="464101"/>
            </a:xfrm>
            <a:custGeom>
              <a:avLst/>
              <a:gdLst>
                <a:gd name="T0" fmla="*/ 263445 w 597"/>
                <a:gd name="T1" fmla="*/ 109816 h 467"/>
                <a:gd name="T2" fmla="*/ 275698 w 597"/>
                <a:gd name="T3" fmla="*/ 60322 h 467"/>
                <a:gd name="T4" fmla="*/ 359940 w 597"/>
                <a:gd name="T5" fmla="*/ 85069 h 467"/>
                <a:gd name="T6" fmla="*/ 359940 w 597"/>
                <a:gd name="T7" fmla="*/ 49495 h 467"/>
                <a:gd name="T8" fmla="*/ 398231 w 597"/>
                <a:gd name="T9" fmla="*/ 6187 h 467"/>
                <a:gd name="T10" fmla="*/ 488599 w 597"/>
                <a:gd name="T11" fmla="*/ 0 h 467"/>
                <a:gd name="T12" fmla="*/ 572840 w 597"/>
                <a:gd name="T13" fmla="*/ 13920 h 467"/>
                <a:gd name="T14" fmla="*/ 565182 w 597"/>
                <a:gd name="T15" fmla="*/ 55682 h 467"/>
                <a:gd name="T16" fmla="*/ 531485 w 597"/>
                <a:gd name="T17" fmla="*/ 109816 h 467"/>
                <a:gd name="T18" fmla="*/ 673930 w 597"/>
                <a:gd name="T19" fmla="*/ 74242 h 467"/>
                <a:gd name="T20" fmla="*/ 732133 w 597"/>
                <a:gd name="T21" fmla="*/ 85069 h 467"/>
                <a:gd name="T22" fmla="*/ 724474 w 597"/>
                <a:gd name="T23" fmla="*/ 43308 h 467"/>
                <a:gd name="T24" fmla="*/ 816374 w 597"/>
                <a:gd name="T25" fmla="*/ 74242 h 467"/>
                <a:gd name="T26" fmla="*/ 873045 w 597"/>
                <a:gd name="T27" fmla="*/ 109816 h 467"/>
                <a:gd name="T28" fmla="*/ 885298 w 597"/>
                <a:gd name="T29" fmla="*/ 199525 h 467"/>
                <a:gd name="T30" fmla="*/ 847007 w 597"/>
                <a:gd name="T31" fmla="*/ 249020 h 467"/>
                <a:gd name="T32" fmla="*/ 764297 w 597"/>
                <a:gd name="T33" fmla="*/ 309342 h 467"/>
                <a:gd name="T34" fmla="*/ 724474 w 597"/>
                <a:gd name="T35" fmla="*/ 320169 h 467"/>
                <a:gd name="T36" fmla="*/ 706094 w 597"/>
                <a:gd name="T37" fmla="*/ 332542 h 467"/>
                <a:gd name="T38" fmla="*/ 640233 w 597"/>
                <a:gd name="T39" fmla="*/ 351103 h 467"/>
                <a:gd name="T40" fmla="*/ 591220 w 597"/>
                <a:gd name="T41" fmla="*/ 357290 h 467"/>
                <a:gd name="T42" fmla="*/ 468687 w 597"/>
                <a:gd name="T43" fmla="*/ 338729 h 467"/>
                <a:gd name="T44" fmla="*/ 488599 w 597"/>
                <a:gd name="T45" fmla="*/ 423798 h 467"/>
                <a:gd name="T46" fmla="*/ 410484 w 597"/>
                <a:gd name="T47" fmla="*/ 479480 h 467"/>
                <a:gd name="T48" fmla="*/ 326243 w 597"/>
                <a:gd name="T49" fmla="*/ 502680 h 467"/>
                <a:gd name="T50" fmla="*/ 237407 w 597"/>
                <a:gd name="T51" fmla="*/ 539801 h 467"/>
                <a:gd name="T52" fmla="*/ 90368 w 597"/>
                <a:gd name="T53" fmla="*/ 600123 h 467"/>
                <a:gd name="T54" fmla="*/ 110279 w 597"/>
                <a:gd name="T55" fmla="*/ 696019 h 467"/>
                <a:gd name="T56" fmla="*/ 38291 w 597"/>
                <a:gd name="T57" fmla="*/ 714579 h 467"/>
                <a:gd name="T58" fmla="*/ 6127 w 597"/>
                <a:gd name="T59" fmla="*/ 587749 h 467"/>
                <a:gd name="T60" fmla="*/ 38291 w 597"/>
                <a:gd name="T61" fmla="*/ 513507 h 467"/>
                <a:gd name="T62" fmla="*/ 78115 w 597"/>
                <a:gd name="T63" fmla="*/ 484120 h 467"/>
                <a:gd name="T64" fmla="*/ 122533 w 597"/>
                <a:gd name="T65" fmla="*/ 417611 h 467"/>
                <a:gd name="T66" fmla="*/ 186862 w 597"/>
                <a:gd name="T67" fmla="*/ 296968 h 467"/>
                <a:gd name="T68" fmla="*/ 243534 w 597"/>
                <a:gd name="T69" fmla="*/ 207259 h 467"/>
                <a:gd name="T70" fmla="*/ 243534 w 597"/>
                <a:gd name="T71" fmla="*/ 120643 h 467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97" h="467">
                  <a:moveTo>
                    <a:pt x="159" y="78"/>
                  </a:moveTo>
                  <a:lnTo>
                    <a:pt x="172" y="71"/>
                  </a:lnTo>
                  <a:lnTo>
                    <a:pt x="172" y="48"/>
                  </a:lnTo>
                  <a:lnTo>
                    <a:pt x="180" y="39"/>
                  </a:lnTo>
                  <a:lnTo>
                    <a:pt x="201" y="39"/>
                  </a:lnTo>
                  <a:lnTo>
                    <a:pt x="235" y="55"/>
                  </a:lnTo>
                  <a:lnTo>
                    <a:pt x="243" y="43"/>
                  </a:lnTo>
                  <a:lnTo>
                    <a:pt x="235" y="32"/>
                  </a:lnTo>
                  <a:lnTo>
                    <a:pt x="235" y="24"/>
                  </a:lnTo>
                  <a:lnTo>
                    <a:pt x="260" y="4"/>
                  </a:lnTo>
                  <a:lnTo>
                    <a:pt x="298" y="16"/>
                  </a:lnTo>
                  <a:lnTo>
                    <a:pt x="319" y="0"/>
                  </a:lnTo>
                  <a:lnTo>
                    <a:pt x="335" y="16"/>
                  </a:lnTo>
                  <a:lnTo>
                    <a:pt x="374" y="9"/>
                  </a:lnTo>
                  <a:lnTo>
                    <a:pt x="382" y="20"/>
                  </a:lnTo>
                  <a:lnTo>
                    <a:pt x="369" y="36"/>
                  </a:lnTo>
                  <a:lnTo>
                    <a:pt x="347" y="63"/>
                  </a:lnTo>
                  <a:lnTo>
                    <a:pt x="347" y="71"/>
                  </a:lnTo>
                  <a:lnTo>
                    <a:pt x="360" y="78"/>
                  </a:lnTo>
                  <a:lnTo>
                    <a:pt x="440" y="48"/>
                  </a:lnTo>
                  <a:lnTo>
                    <a:pt x="470" y="63"/>
                  </a:lnTo>
                  <a:lnTo>
                    <a:pt x="478" y="55"/>
                  </a:lnTo>
                  <a:lnTo>
                    <a:pt x="470" y="39"/>
                  </a:lnTo>
                  <a:lnTo>
                    <a:pt x="473" y="28"/>
                  </a:lnTo>
                  <a:lnTo>
                    <a:pt x="523" y="39"/>
                  </a:lnTo>
                  <a:lnTo>
                    <a:pt x="533" y="48"/>
                  </a:lnTo>
                  <a:lnTo>
                    <a:pt x="549" y="43"/>
                  </a:lnTo>
                  <a:lnTo>
                    <a:pt x="570" y="71"/>
                  </a:lnTo>
                  <a:lnTo>
                    <a:pt x="596" y="122"/>
                  </a:lnTo>
                  <a:lnTo>
                    <a:pt x="578" y="129"/>
                  </a:lnTo>
                  <a:lnTo>
                    <a:pt x="566" y="156"/>
                  </a:lnTo>
                  <a:lnTo>
                    <a:pt x="553" y="161"/>
                  </a:lnTo>
                  <a:lnTo>
                    <a:pt x="541" y="180"/>
                  </a:lnTo>
                  <a:lnTo>
                    <a:pt x="499" y="200"/>
                  </a:lnTo>
                  <a:lnTo>
                    <a:pt x="481" y="192"/>
                  </a:lnTo>
                  <a:lnTo>
                    <a:pt x="473" y="207"/>
                  </a:lnTo>
                  <a:lnTo>
                    <a:pt x="473" y="215"/>
                  </a:lnTo>
                  <a:lnTo>
                    <a:pt x="461" y="215"/>
                  </a:lnTo>
                  <a:lnTo>
                    <a:pt x="440" y="215"/>
                  </a:lnTo>
                  <a:lnTo>
                    <a:pt x="418" y="227"/>
                  </a:lnTo>
                  <a:lnTo>
                    <a:pt x="407" y="219"/>
                  </a:lnTo>
                  <a:lnTo>
                    <a:pt x="386" y="231"/>
                  </a:lnTo>
                  <a:lnTo>
                    <a:pt x="344" y="247"/>
                  </a:lnTo>
                  <a:lnTo>
                    <a:pt x="306" y="219"/>
                  </a:lnTo>
                  <a:lnTo>
                    <a:pt x="306" y="243"/>
                  </a:lnTo>
                  <a:lnTo>
                    <a:pt x="319" y="274"/>
                  </a:lnTo>
                  <a:lnTo>
                    <a:pt x="284" y="286"/>
                  </a:lnTo>
                  <a:lnTo>
                    <a:pt x="268" y="310"/>
                  </a:lnTo>
                  <a:lnTo>
                    <a:pt x="229" y="317"/>
                  </a:lnTo>
                  <a:lnTo>
                    <a:pt x="213" y="325"/>
                  </a:lnTo>
                  <a:lnTo>
                    <a:pt x="177" y="325"/>
                  </a:lnTo>
                  <a:lnTo>
                    <a:pt x="155" y="349"/>
                  </a:lnTo>
                  <a:lnTo>
                    <a:pt x="88" y="368"/>
                  </a:lnTo>
                  <a:lnTo>
                    <a:pt x="59" y="388"/>
                  </a:lnTo>
                  <a:lnTo>
                    <a:pt x="42" y="403"/>
                  </a:lnTo>
                  <a:lnTo>
                    <a:pt x="72" y="450"/>
                  </a:lnTo>
                  <a:lnTo>
                    <a:pt x="51" y="466"/>
                  </a:lnTo>
                  <a:lnTo>
                    <a:pt x="25" y="462"/>
                  </a:lnTo>
                  <a:lnTo>
                    <a:pt x="0" y="415"/>
                  </a:lnTo>
                  <a:lnTo>
                    <a:pt x="4" y="380"/>
                  </a:lnTo>
                  <a:lnTo>
                    <a:pt x="4" y="364"/>
                  </a:lnTo>
                  <a:lnTo>
                    <a:pt x="25" y="332"/>
                  </a:lnTo>
                  <a:lnTo>
                    <a:pt x="51" y="329"/>
                  </a:lnTo>
                  <a:lnTo>
                    <a:pt x="51" y="313"/>
                  </a:lnTo>
                  <a:lnTo>
                    <a:pt x="75" y="302"/>
                  </a:lnTo>
                  <a:lnTo>
                    <a:pt x="80" y="270"/>
                  </a:lnTo>
                  <a:lnTo>
                    <a:pt x="125" y="239"/>
                  </a:lnTo>
                  <a:lnTo>
                    <a:pt x="122" y="192"/>
                  </a:lnTo>
                  <a:lnTo>
                    <a:pt x="159" y="149"/>
                  </a:lnTo>
                  <a:lnTo>
                    <a:pt x="159" y="134"/>
                  </a:lnTo>
                  <a:lnTo>
                    <a:pt x="168" y="117"/>
                  </a:lnTo>
                  <a:lnTo>
                    <a:pt x="159" y="78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</a:ln>
            <a:effectLst/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" name="未知"/>
            <p:cNvSpPr/>
            <p:nvPr/>
          </p:nvSpPr>
          <p:spPr bwMode="auto">
            <a:xfrm>
              <a:off x="2749576" y="3893614"/>
              <a:ext cx="606901" cy="418201"/>
            </a:xfrm>
            <a:custGeom>
              <a:avLst/>
              <a:gdLst>
                <a:gd name="T0" fmla="*/ 42865 w 617"/>
                <a:gd name="T1" fmla="*/ 254758 h 419"/>
                <a:gd name="T2" fmla="*/ 102570 w 617"/>
                <a:gd name="T3" fmla="*/ 223690 h 419"/>
                <a:gd name="T4" fmla="*/ 203609 w 617"/>
                <a:gd name="T5" fmla="*/ 250098 h 419"/>
                <a:gd name="T6" fmla="*/ 223511 w 617"/>
                <a:gd name="T7" fmla="*/ 208156 h 419"/>
                <a:gd name="T8" fmla="*/ 358229 w 617"/>
                <a:gd name="T9" fmla="*/ 158447 h 419"/>
                <a:gd name="T10" fmla="*/ 476108 w 617"/>
                <a:gd name="T11" fmla="*/ 128932 h 419"/>
                <a:gd name="T12" fmla="*/ 520504 w 617"/>
                <a:gd name="T13" fmla="*/ 139806 h 419"/>
                <a:gd name="T14" fmla="*/ 557246 w 617"/>
                <a:gd name="T15" fmla="*/ 116505 h 419"/>
                <a:gd name="T16" fmla="*/ 571024 w 617"/>
                <a:gd name="T17" fmla="*/ 91651 h 419"/>
                <a:gd name="T18" fmla="*/ 616951 w 617"/>
                <a:gd name="T19" fmla="*/ 55922 h 419"/>
                <a:gd name="T20" fmla="*/ 679717 w 617"/>
                <a:gd name="T21" fmla="*/ 24854 h 419"/>
                <a:gd name="T22" fmla="*/ 705742 w 617"/>
                <a:gd name="T23" fmla="*/ 55922 h 419"/>
                <a:gd name="T24" fmla="*/ 763916 w 617"/>
                <a:gd name="T25" fmla="*/ 12427 h 419"/>
                <a:gd name="T26" fmla="*/ 828214 w 617"/>
                <a:gd name="T27" fmla="*/ 12427 h 419"/>
                <a:gd name="T28" fmla="*/ 860363 w 617"/>
                <a:gd name="T29" fmla="*/ 60583 h 419"/>
                <a:gd name="T30" fmla="*/ 820560 w 617"/>
                <a:gd name="T31" fmla="*/ 146020 h 419"/>
                <a:gd name="T32" fmla="*/ 820560 w 617"/>
                <a:gd name="T33" fmla="*/ 181748 h 419"/>
                <a:gd name="T34" fmla="*/ 877203 w 617"/>
                <a:gd name="T35" fmla="*/ 212816 h 419"/>
                <a:gd name="T36" fmla="*/ 929253 w 617"/>
                <a:gd name="T37" fmla="*/ 194175 h 419"/>
                <a:gd name="T38" fmla="*/ 929253 w 617"/>
                <a:gd name="T39" fmla="*/ 279612 h 419"/>
                <a:gd name="T40" fmla="*/ 872610 w 617"/>
                <a:gd name="T41" fmla="*/ 371263 h 419"/>
                <a:gd name="T42" fmla="*/ 808312 w 617"/>
                <a:gd name="T43" fmla="*/ 492428 h 419"/>
                <a:gd name="T44" fmla="*/ 763916 w 617"/>
                <a:gd name="T45" fmla="*/ 557671 h 419"/>
                <a:gd name="T46" fmla="*/ 725644 w 617"/>
                <a:gd name="T47" fmla="*/ 588739 h 419"/>
                <a:gd name="T48" fmla="*/ 616951 w 617"/>
                <a:gd name="T49" fmla="*/ 649322 h 419"/>
                <a:gd name="T50" fmla="*/ 525097 w 617"/>
                <a:gd name="T51" fmla="*/ 602720 h 419"/>
                <a:gd name="T52" fmla="*/ 436305 w 617"/>
                <a:gd name="T53" fmla="*/ 644661 h 419"/>
                <a:gd name="T54" fmla="*/ 295463 w 617"/>
                <a:gd name="T55" fmla="*/ 594953 h 419"/>
                <a:gd name="T56" fmla="*/ 300055 w 617"/>
                <a:gd name="T57" fmla="*/ 504855 h 419"/>
                <a:gd name="T58" fmla="*/ 235758 w 617"/>
                <a:gd name="T59" fmla="*/ 486214 h 419"/>
                <a:gd name="T60" fmla="*/ 186769 w 617"/>
                <a:gd name="T61" fmla="*/ 486214 h 419"/>
                <a:gd name="T62" fmla="*/ 166868 w 617"/>
                <a:gd name="T63" fmla="*/ 413205 h 419"/>
                <a:gd name="T64" fmla="*/ 203609 w 617"/>
                <a:gd name="T65" fmla="*/ 406991 h 419"/>
                <a:gd name="T66" fmla="*/ 203609 w 617"/>
                <a:gd name="T67" fmla="*/ 346408 h 419"/>
                <a:gd name="T68" fmla="*/ 82668 w 617"/>
                <a:gd name="T69" fmla="*/ 298253 h 419"/>
                <a:gd name="T70" fmla="*/ 18371 w 617"/>
                <a:gd name="T71" fmla="*/ 298253 h 419"/>
                <a:gd name="T72" fmla="*/ 6124 w 617"/>
                <a:gd name="T73" fmla="*/ 250098 h 419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617" h="419">
                  <a:moveTo>
                    <a:pt x="4" y="161"/>
                  </a:moveTo>
                  <a:lnTo>
                    <a:pt x="28" y="164"/>
                  </a:lnTo>
                  <a:lnTo>
                    <a:pt x="59" y="137"/>
                  </a:lnTo>
                  <a:lnTo>
                    <a:pt x="67" y="144"/>
                  </a:lnTo>
                  <a:lnTo>
                    <a:pt x="122" y="168"/>
                  </a:lnTo>
                  <a:lnTo>
                    <a:pt x="133" y="161"/>
                  </a:lnTo>
                  <a:lnTo>
                    <a:pt x="133" y="144"/>
                  </a:lnTo>
                  <a:lnTo>
                    <a:pt x="146" y="134"/>
                  </a:lnTo>
                  <a:lnTo>
                    <a:pt x="222" y="86"/>
                  </a:lnTo>
                  <a:lnTo>
                    <a:pt x="234" y="102"/>
                  </a:lnTo>
                  <a:lnTo>
                    <a:pt x="280" y="117"/>
                  </a:lnTo>
                  <a:lnTo>
                    <a:pt x="311" y="83"/>
                  </a:lnTo>
                  <a:lnTo>
                    <a:pt x="319" y="90"/>
                  </a:lnTo>
                  <a:lnTo>
                    <a:pt x="340" y="90"/>
                  </a:lnTo>
                  <a:lnTo>
                    <a:pt x="340" y="83"/>
                  </a:lnTo>
                  <a:lnTo>
                    <a:pt x="364" y="75"/>
                  </a:lnTo>
                  <a:lnTo>
                    <a:pt x="364" y="66"/>
                  </a:lnTo>
                  <a:lnTo>
                    <a:pt x="373" y="59"/>
                  </a:lnTo>
                  <a:lnTo>
                    <a:pt x="377" y="59"/>
                  </a:lnTo>
                  <a:lnTo>
                    <a:pt x="403" y="36"/>
                  </a:lnTo>
                  <a:lnTo>
                    <a:pt x="423" y="43"/>
                  </a:lnTo>
                  <a:lnTo>
                    <a:pt x="444" y="16"/>
                  </a:lnTo>
                  <a:lnTo>
                    <a:pt x="453" y="36"/>
                  </a:lnTo>
                  <a:lnTo>
                    <a:pt x="461" y="36"/>
                  </a:lnTo>
                  <a:lnTo>
                    <a:pt x="490" y="8"/>
                  </a:lnTo>
                  <a:lnTo>
                    <a:pt x="499" y="8"/>
                  </a:lnTo>
                  <a:lnTo>
                    <a:pt x="516" y="0"/>
                  </a:lnTo>
                  <a:lnTo>
                    <a:pt x="541" y="8"/>
                  </a:lnTo>
                  <a:lnTo>
                    <a:pt x="541" y="36"/>
                  </a:lnTo>
                  <a:lnTo>
                    <a:pt x="562" y="39"/>
                  </a:lnTo>
                  <a:lnTo>
                    <a:pt x="553" y="66"/>
                  </a:lnTo>
                  <a:lnTo>
                    <a:pt x="536" y="94"/>
                  </a:lnTo>
                  <a:lnTo>
                    <a:pt x="528" y="117"/>
                  </a:lnTo>
                  <a:lnTo>
                    <a:pt x="536" y="117"/>
                  </a:lnTo>
                  <a:lnTo>
                    <a:pt x="557" y="98"/>
                  </a:lnTo>
                  <a:lnTo>
                    <a:pt x="573" y="137"/>
                  </a:lnTo>
                  <a:lnTo>
                    <a:pt x="591" y="125"/>
                  </a:lnTo>
                  <a:lnTo>
                    <a:pt x="607" y="125"/>
                  </a:lnTo>
                  <a:lnTo>
                    <a:pt x="616" y="164"/>
                  </a:lnTo>
                  <a:lnTo>
                    <a:pt x="607" y="180"/>
                  </a:lnTo>
                  <a:lnTo>
                    <a:pt x="607" y="195"/>
                  </a:lnTo>
                  <a:lnTo>
                    <a:pt x="570" y="239"/>
                  </a:lnTo>
                  <a:lnTo>
                    <a:pt x="573" y="286"/>
                  </a:lnTo>
                  <a:lnTo>
                    <a:pt x="528" y="317"/>
                  </a:lnTo>
                  <a:lnTo>
                    <a:pt x="524" y="349"/>
                  </a:lnTo>
                  <a:lnTo>
                    <a:pt x="499" y="359"/>
                  </a:lnTo>
                  <a:lnTo>
                    <a:pt x="499" y="376"/>
                  </a:lnTo>
                  <a:lnTo>
                    <a:pt x="474" y="379"/>
                  </a:lnTo>
                  <a:lnTo>
                    <a:pt x="453" y="410"/>
                  </a:lnTo>
                  <a:lnTo>
                    <a:pt x="403" y="418"/>
                  </a:lnTo>
                  <a:lnTo>
                    <a:pt x="373" y="398"/>
                  </a:lnTo>
                  <a:lnTo>
                    <a:pt x="343" y="388"/>
                  </a:lnTo>
                  <a:lnTo>
                    <a:pt x="314" y="415"/>
                  </a:lnTo>
                  <a:lnTo>
                    <a:pt x="285" y="415"/>
                  </a:lnTo>
                  <a:lnTo>
                    <a:pt x="259" y="418"/>
                  </a:lnTo>
                  <a:lnTo>
                    <a:pt x="193" y="383"/>
                  </a:lnTo>
                  <a:lnTo>
                    <a:pt x="180" y="356"/>
                  </a:lnTo>
                  <a:lnTo>
                    <a:pt x="196" y="325"/>
                  </a:lnTo>
                  <a:lnTo>
                    <a:pt x="180" y="313"/>
                  </a:lnTo>
                  <a:lnTo>
                    <a:pt x="154" y="313"/>
                  </a:lnTo>
                  <a:lnTo>
                    <a:pt x="151" y="305"/>
                  </a:lnTo>
                  <a:lnTo>
                    <a:pt x="122" y="313"/>
                  </a:lnTo>
                  <a:lnTo>
                    <a:pt x="96" y="293"/>
                  </a:lnTo>
                  <a:lnTo>
                    <a:pt x="109" y="266"/>
                  </a:lnTo>
                  <a:lnTo>
                    <a:pt x="125" y="266"/>
                  </a:lnTo>
                  <a:lnTo>
                    <a:pt x="133" y="262"/>
                  </a:lnTo>
                  <a:lnTo>
                    <a:pt x="143" y="235"/>
                  </a:lnTo>
                  <a:lnTo>
                    <a:pt x="133" y="223"/>
                  </a:lnTo>
                  <a:lnTo>
                    <a:pt x="62" y="212"/>
                  </a:lnTo>
                  <a:lnTo>
                    <a:pt x="54" y="192"/>
                  </a:lnTo>
                  <a:lnTo>
                    <a:pt x="33" y="192"/>
                  </a:lnTo>
                  <a:lnTo>
                    <a:pt x="12" y="192"/>
                  </a:lnTo>
                  <a:lnTo>
                    <a:pt x="0" y="173"/>
                  </a:lnTo>
                  <a:lnTo>
                    <a:pt x="4" y="161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</a:ln>
            <a:effectLst/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" name="未知"/>
            <p:cNvSpPr/>
            <p:nvPr/>
          </p:nvSpPr>
          <p:spPr bwMode="auto">
            <a:xfrm>
              <a:off x="2193674" y="3675333"/>
              <a:ext cx="697682" cy="681362"/>
            </a:xfrm>
            <a:custGeom>
              <a:avLst/>
              <a:gdLst>
                <a:gd name="T0" fmla="*/ 948207 w 710"/>
                <a:gd name="T1" fmla="*/ 167439 h 684"/>
                <a:gd name="T2" fmla="*/ 871739 w 710"/>
                <a:gd name="T3" fmla="*/ 181393 h 684"/>
                <a:gd name="T4" fmla="*/ 841151 w 710"/>
                <a:gd name="T5" fmla="*/ 133331 h 684"/>
                <a:gd name="T6" fmla="*/ 819740 w 710"/>
                <a:gd name="T7" fmla="*/ 96123 h 684"/>
                <a:gd name="T8" fmla="*/ 769271 w 710"/>
                <a:gd name="T9" fmla="*/ 96123 h 684"/>
                <a:gd name="T10" fmla="*/ 735625 w 710"/>
                <a:gd name="T11" fmla="*/ 137983 h 684"/>
                <a:gd name="T12" fmla="*/ 735625 w 710"/>
                <a:gd name="T13" fmla="*/ 186044 h 684"/>
                <a:gd name="T14" fmla="*/ 672921 w 710"/>
                <a:gd name="T15" fmla="*/ 367437 h 684"/>
                <a:gd name="T16" fmla="*/ 619393 w 710"/>
                <a:gd name="T17" fmla="*/ 379840 h 684"/>
                <a:gd name="T18" fmla="*/ 518455 w 710"/>
                <a:gd name="T19" fmla="*/ 404645 h 684"/>
                <a:gd name="T20" fmla="*/ 365519 w 710"/>
                <a:gd name="T21" fmla="*/ 181393 h 684"/>
                <a:gd name="T22" fmla="*/ 319638 w 710"/>
                <a:gd name="T23" fmla="*/ 151936 h 684"/>
                <a:gd name="T24" fmla="*/ 307403 w 710"/>
                <a:gd name="T25" fmla="*/ 96123 h 684"/>
                <a:gd name="T26" fmla="*/ 229405 w 710"/>
                <a:gd name="T27" fmla="*/ 133331 h 684"/>
                <a:gd name="T28" fmla="*/ 198818 w 710"/>
                <a:gd name="T29" fmla="*/ 0 h 684"/>
                <a:gd name="T30" fmla="*/ 146819 w 710"/>
                <a:gd name="T31" fmla="*/ 54263 h 684"/>
                <a:gd name="T32" fmla="*/ 139172 w 710"/>
                <a:gd name="T33" fmla="*/ 133331 h 684"/>
                <a:gd name="T34" fmla="*/ 107056 w 710"/>
                <a:gd name="T35" fmla="*/ 120929 h 684"/>
                <a:gd name="T36" fmla="*/ 107056 w 710"/>
                <a:gd name="T37" fmla="*/ 217051 h 684"/>
                <a:gd name="T38" fmla="*/ 146819 w 710"/>
                <a:gd name="T39" fmla="*/ 227904 h 684"/>
                <a:gd name="T40" fmla="*/ 146819 w 710"/>
                <a:gd name="T41" fmla="*/ 435653 h 684"/>
                <a:gd name="T42" fmla="*/ 24470 w 710"/>
                <a:gd name="T43" fmla="*/ 567434 h 684"/>
                <a:gd name="T44" fmla="*/ 0 w 710"/>
                <a:gd name="T45" fmla="*/ 604643 h 684"/>
                <a:gd name="T46" fmla="*/ 0 w 710"/>
                <a:gd name="T47" fmla="*/ 688362 h 684"/>
                <a:gd name="T48" fmla="*/ 70351 w 710"/>
                <a:gd name="T49" fmla="*/ 677510 h 684"/>
                <a:gd name="T50" fmla="*/ 139172 w 710"/>
                <a:gd name="T51" fmla="*/ 706967 h 684"/>
                <a:gd name="T52" fmla="*/ 166701 w 710"/>
                <a:gd name="T53" fmla="*/ 779834 h 684"/>
                <a:gd name="T54" fmla="*/ 223287 w 710"/>
                <a:gd name="T55" fmla="*/ 798438 h 684"/>
                <a:gd name="T56" fmla="*/ 215641 w 710"/>
                <a:gd name="T57" fmla="*/ 840298 h 684"/>
                <a:gd name="T58" fmla="*/ 198818 w 710"/>
                <a:gd name="T59" fmla="*/ 913165 h 684"/>
                <a:gd name="T60" fmla="*/ 241640 w 710"/>
                <a:gd name="T61" fmla="*/ 931770 h 684"/>
                <a:gd name="T62" fmla="*/ 287521 w 710"/>
                <a:gd name="T63" fmla="*/ 967428 h 684"/>
                <a:gd name="T64" fmla="*/ 371636 w 710"/>
                <a:gd name="T65" fmla="*/ 1015489 h 684"/>
                <a:gd name="T66" fmla="*/ 448104 w 710"/>
                <a:gd name="T67" fmla="*/ 992234 h 684"/>
                <a:gd name="T68" fmla="*/ 460339 w 710"/>
                <a:gd name="T69" fmla="*/ 1040295 h 684"/>
                <a:gd name="T70" fmla="*/ 504691 w 710"/>
                <a:gd name="T71" fmla="*/ 1052698 h 684"/>
                <a:gd name="T72" fmla="*/ 530690 w 710"/>
                <a:gd name="T73" fmla="*/ 1044946 h 684"/>
                <a:gd name="T74" fmla="*/ 512338 w 710"/>
                <a:gd name="T75" fmla="*/ 919367 h 684"/>
                <a:gd name="T76" fmla="*/ 576571 w 710"/>
                <a:gd name="T77" fmla="*/ 894561 h 684"/>
                <a:gd name="T78" fmla="*/ 619393 w 710"/>
                <a:gd name="T79" fmla="*/ 858902 h 684"/>
                <a:gd name="T80" fmla="*/ 723390 w 710"/>
                <a:gd name="T81" fmla="*/ 858902 h 684"/>
                <a:gd name="T82" fmla="*/ 769271 w 710"/>
                <a:gd name="T83" fmla="*/ 852701 h 684"/>
                <a:gd name="T84" fmla="*/ 807505 w 710"/>
                <a:gd name="T85" fmla="*/ 882158 h 684"/>
                <a:gd name="T86" fmla="*/ 845740 w 710"/>
                <a:gd name="T87" fmla="*/ 840298 h 684"/>
                <a:gd name="T88" fmla="*/ 891620 w 710"/>
                <a:gd name="T89" fmla="*/ 846500 h 684"/>
                <a:gd name="T90" fmla="*/ 955854 w 710"/>
                <a:gd name="T91" fmla="*/ 779834 h 684"/>
                <a:gd name="T92" fmla="*/ 1012440 w 710"/>
                <a:gd name="T93" fmla="*/ 792237 h 684"/>
                <a:gd name="T94" fmla="*/ 1056792 w 710"/>
                <a:gd name="T95" fmla="*/ 750377 h 684"/>
                <a:gd name="T96" fmla="*/ 1084321 w 710"/>
                <a:gd name="T97" fmla="*/ 700765 h 684"/>
                <a:gd name="T98" fmla="*/ 960442 w 710"/>
                <a:gd name="T99" fmla="*/ 665107 h 684"/>
                <a:gd name="T100" fmla="*/ 916090 w 710"/>
                <a:gd name="T101" fmla="*/ 635650 h 684"/>
                <a:gd name="T102" fmla="*/ 865621 w 710"/>
                <a:gd name="T103" fmla="*/ 604643 h 684"/>
                <a:gd name="T104" fmla="*/ 883974 w 710"/>
                <a:gd name="T105" fmla="*/ 519372 h 684"/>
                <a:gd name="T106" fmla="*/ 871739 w 710"/>
                <a:gd name="T107" fmla="*/ 356584 h 684"/>
                <a:gd name="T108" fmla="*/ 781506 w 710"/>
                <a:gd name="T109" fmla="*/ 362786 h 684"/>
                <a:gd name="T110" fmla="*/ 769271 w 710"/>
                <a:gd name="T111" fmla="*/ 306972 h 684"/>
                <a:gd name="T112" fmla="*/ 787624 w 710"/>
                <a:gd name="T113" fmla="*/ 246508 h 684"/>
                <a:gd name="T114" fmla="*/ 841151 w 710"/>
                <a:gd name="T115" fmla="*/ 241857 h 684"/>
                <a:gd name="T116" fmla="*/ 935972 w 710"/>
                <a:gd name="T117" fmla="*/ 241857 h 68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710" h="684">
                  <a:moveTo>
                    <a:pt x="625" y="125"/>
                  </a:moveTo>
                  <a:lnTo>
                    <a:pt x="620" y="108"/>
                  </a:lnTo>
                  <a:lnTo>
                    <a:pt x="599" y="101"/>
                  </a:lnTo>
                  <a:lnTo>
                    <a:pt x="570" y="117"/>
                  </a:lnTo>
                  <a:lnTo>
                    <a:pt x="550" y="108"/>
                  </a:lnTo>
                  <a:lnTo>
                    <a:pt x="550" y="86"/>
                  </a:lnTo>
                  <a:lnTo>
                    <a:pt x="536" y="74"/>
                  </a:lnTo>
                  <a:lnTo>
                    <a:pt x="536" y="62"/>
                  </a:lnTo>
                  <a:lnTo>
                    <a:pt x="511" y="54"/>
                  </a:lnTo>
                  <a:lnTo>
                    <a:pt x="503" y="62"/>
                  </a:lnTo>
                  <a:lnTo>
                    <a:pt x="507" y="81"/>
                  </a:lnTo>
                  <a:lnTo>
                    <a:pt x="481" y="89"/>
                  </a:lnTo>
                  <a:lnTo>
                    <a:pt x="478" y="105"/>
                  </a:lnTo>
                  <a:lnTo>
                    <a:pt x="481" y="120"/>
                  </a:lnTo>
                  <a:lnTo>
                    <a:pt x="432" y="176"/>
                  </a:lnTo>
                  <a:lnTo>
                    <a:pt x="440" y="237"/>
                  </a:lnTo>
                  <a:lnTo>
                    <a:pt x="419" y="257"/>
                  </a:lnTo>
                  <a:lnTo>
                    <a:pt x="405" y="245"/>
                  </a:lnTo>
                  <a:lnTo>
                    <a:pt x="356" y="273"/>
                  </a:lnTo>
                  <a:lnTo>
                    <a:pt x="339" y="261"/>
                  </a:lnTo>
                  <a:lnTo>
                    <a:pt x="267" y="137"/>
                  </a:lnTo>
                  <a:lnTo>
                    <a:pt x="239" y="117"/>
                  </a:lnTo>
                  <a:lnTo>
                    <a:pt x="217" y="113"/>
                  </a:lnTo>
                  <a:lnTo>
                    <a:pt x="209" y="98"/>
                  </a:lnTo>
                  <a:lnTo>
                    <a:pt x="221" y="78"/>
                  </a:lnTo>
                  <a:lnTo>
                    <a:pt x="201" y="62"/>
                  </a:lnTo>
                  <a:lnTo>
                    <a:pt x="176" y="81"/>
                  </a:lnTo>
                  <a:lnTo>
                    <a:pt x="150" y="86"/>
                  </a:lnTo>
                  <a:lnTo>
                    <a:pt x="133" y="15"/>
                  </a:lnTo>
                  <a:lnTo>
                    <a:pt x="130" y="0"/>
                  </a:lnTo>
                  <a:lnTo>
                    <a:pt x="109" y="27"/>
                  </a:lnTo>
                  <a:lnTo>
                    <a:pt x="96" y="35"/>
                  </a:lnTo>
                  <a:lnTo>
                    <a:pt x="100" y="78"/>
                  </a:lnTo>
                  <a:lnTo>
                    <a:pt x="91" y="86"/>
                  </a:lnTo>
                  <a:lnTo>
                    <a:pt x="78" y="86"/>
                  </a:lnTo>
                  <a:lnTo>
                    <a:pt x="70" y="78"/>
                  </a:lnTo>
                  <a:lnTo>
                    <a:pt x="58" y="89"/>
                  </a:lnTo>
                  <a:lnTo>
                    <a:pt x="70" y="140"/>
                  </a:lnTo>
                  <a:lnTo>
                    <a:pt x="83" y="140"/>
                  </a:lnTo>
                  <a:lnTo>
                    <a:pt x="96" y="147"/>
                  </a:lnTo>
                  <a:lnTo>
                    <a:pt x="100" y="176"/>
                  </a:lnTo>
                  <a:lnTo>
                    <a:pt x="96" y="281"/>
                  </a:lnTo>
                  <a:lnTo>
                    <a:pt x="20" y="343"/>
                  </a:lnTo>
                  <a:lnTo>
                    <a:pt x="16" y="366"/>
                  </a:lnTo>
                  <a:lnTo>
                    <a:pt x="0" y="378"/>
                  </a:lnTo>
                  <a:lnTo>
                    <a:pt x="0" y="390"/>
                  </a:lnTo>
                  <a:lnTo>
                    <a:pt x="12" y="421"/>
                  </a:lnTo>
                  <a:lnTo>
                    <a:pt x="0" y="444"/>
                  </a:lnTo>
                  <a:lnTo>
                    <a:pt x="8" y="449"/>
                  </a:lnTo>
                  <a:lnTo>
                    <a:pt x="46" y="437"/>
                  </a:lnTo>
                  <a:lnTo>
                    <a:pt x="100" y="437"/>
                  </a:lnTo>
                  <a:lnTo>
                    <a:pt x="91" y="456"/>
                  </a:lnTo>
                  <a:lnTo>
                    <a:pt x="105" y="476"/>
                  </a:lnTo>
                  <a:lnTo>
                    <a:pt x="109" y="503"/>
                  </a:lnTo>
                  <a:lnTo>
                    <a:pt x="113" y="511"/>
                  </a:lnTo>
                  <a:lnTo>
                    <a:pt x="146" y="515"/>
                  </a:lnTo>
                  <a:lnTo>
                    <a:pt x="158" y="523"/>
                  </a:lnTo>
                  <a:lnTo>
                    <a:pt x="141" y="542"/>
                  </a:lnTo>
                  <a:lnTo>
                    <a:pt x="141" y="566"/>
                  </a:lnTo>
                  <a:lnTo>
                    <a:pt x="130" y="589"/>
                  </a:lnTo>
                  <a:lnTo>
                    <a:pt x="138" y="601"/>
                  </a:lnTo>
                  <a:lnTo>
                    <a:pt x="158" y="601"/>
                  </a:lnTo>
                  <a:lnTo>
                    <a:pt x="193" y="613"/>
                  </a:lnTo>
                  <a:lnTo>
                    <a:pt x="188" y="624"/>
                  </a:lnTo>
                  <a:lnTo>
                    <a:pt x="209" y="655"/>
                  </a:lnTo>
                  <a:lnTo>
                    <a:pt x="243" y="655"/>
                  </a:lnTo>
                  <a:lnTo>
                    <a:pt x="280" y="635"/>
                  </a:lnTo>
                  <a:lnTo>
                    <a:pt x="293" y="640"/>
                  </a:lnTo>
                  <a:lnTo>
                    <a:pt x="293" y="655"/>
                  </a:lnTo>
                  <a:lnTo>
                    <a:pt x="301" y="671"/>
                  </a:lnTo>
                  <a:lnTo>
                    <a:pt x="309" y="683"/>
                  </a:lnTo>
                  <a:lnTo>
                    <a:pt x="330" y="679"/>
                  </a:lnTo>
                  <a:lnTo>
                    <a:pt x="339" y="683"/>
                  </a:lnTo>
                  <a:lnTo>
                    <a:pt x="347" y="674"/>
                  </a:lnTo>
                  <a:lnTo>
                    <a:pt x="347" y="647"/>
                  </a:lnTo>
                  <a:lnTo>
                    <a:pt x="335" y="593"/>
                  </a:lnTo>
                  <a:lnTo>
                    <a:pt x="343" y="577"/>
                  </a:lnTo>
                  <a:lnTo>
                    <a:pt x="377" y="577"/>
                  </a:lnTo>
                  <a:lnTo>
                    <a:pt x="385" y="577"/>
                  </a:lnTo>
                  <a:lnTo>
                    <a:pt x="405" y="554"/>
                  </a:lnTo>
                  <a:lnTo>
                    <a:pt x="452" y="569"/>
                  </a:lnTo>
                  <a:lnTo>
                    <a:pt x="473" y="554"/>
                  </a:lnTo>
                  <a:lnTo>
                    <a:pt x="481" y="562"/>
                  </a:lnTo>
                  <a:lnTo>
                    <a:pt x="503" y="550"/>
                  </a:lnTo>
                  <a:lnTo>
                    <a:pt x="523" y="569"/>
                  </a:lnTo>
                  <a:lnTo>
                    <a:pt x="528" y="569"/>
                  </a:lnTo>
                  <a:lnTo>
                    <a:pt x="536" y="557"/>
                  </a:lnTo>
                  <a:lnTo>
                    <a:pt x="553" y="542"/>
                  </a:lnTo>
                  <a:lnTo>
                    <a:pt x="562" y="550"/>
                  </a:lnTo>
                  <a:lnTo>
                    <a:pt x="583" y="546"/>
                  </a:lnTo>
                  <a:lnTo>
                    <a:pt x="603" y="530"/>
                  </a:lnTo>
                  <a:lnTo>
                    <a:pt x="625" y="503"/>
                  </a:lnTo>
                  <a:lnTo>
                    <a:pt x="649" y="499"/>
                  </a:lnTo>
                  <a:lnTo>
                    <a:pt x="662" y="511"/>
                  </a:lnTo>
                  <a:lnTo>
                    <a:pt x="674" y="484"/>
                  </a:lnTo>
                  <a:lnTo>
                    <a:pt x="691" y="484"/>
                  </a:lnTo>
                  <a:lnTo>
                    <a:pt x="699" y="479"/>
                  </a:lnTo>
                  <a:lnTo>
                    <a:pt x="709" y="452"/>
                  </a:lnTo>
                  <a:lnTo>
                    <a:pt x="699" y="440"/>
                  </a:lnTo>
                  <a:lnTo>
                    <a:pt x="628" y="429"/>
                  </a:lnTo>
                  <a:lnTo>
                    <a:pt x="620" y="410"/>
                  </a:lnTo>
                  <a:lnTo>
                    <a:pt x="599" y="410"/>
                  </a:lnTo>
                  <a:lnTo>
                    <a:pt x="578" y="410"/>
                  </a:lnTo>
                  <a:lnTo>
                    <a:pt x="566" y="390"/>
                  </a:lnTo>
                  <a:lnTo>
                    <a:pt x="570" y="378"/>
                  </a:lnTo>
                  <a:lnTo>
                    <a:pt x="578" y="335"/>
                  </a:lnTo>
                  <a:lnTo>
                    <a:pt x="550" y="308"/>
                  </a:lnTo>
                  <a:lnTo>
                    <a:pt x="570" y="230"/>
                  </a:lnTo>
                  <a:lnTo>
                    <a:pt x="558" y="218"/>
                  </a:lnTo>
                  <a:lnTo>
                    <a:pt x="511" y="234"/>
                  </a:lnTo>
                  <a:lnTo>
                    <a:pt x="503" y="215"/>
                  </a:lnTo>
                  <a:lnTo>
                    <a:pt x="503" y="198"/>
                  </a:lnTo>
                  <a:lnTo>
                    <a:pt x="490" y="186"/>
                  </a:lnTo>
                  <a:lnTo>
                    <a:pt x="515" y="159"/>
                  </a:lnTo>
                  <a:lnTo>
                    <a:pt x="536" y="167"/>
                  </a:lnTo>
                  <a:lnTo>
                    <a:pt x="550" y="156"/>
                  </a:lnTo>
                  <a:lnTo>
                    <a:pt x="591" y="164"/>
                  </a:lnTo>
                  <a:lnTo>
                    <a:pt x="612" y="156"/>
                  </a:lnTo>
                  <a:lnTo>
                    <a:pt x="625" y="125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</a:ln>
            <a:effectLst/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" name="未知"/>
            <p:cNvSpPr/>
            <p:nvPr/>
          </p:nvSpPr>
          <p:spPr bwMode="auto">
            <a:xfrm>
              <a:off x="3651258" y="3668193"/>
              <a:ext cx="329460" cy="393721"/>
            </a:xfrm>
            <a:custGeom>
              <a:avLst/>
              <a:gdLst>
                <a:gd name="T0" fmla="*/ 0 w 336"/>
                <a:gd name="T1" fmla="*/ 467318 h 396"/>
                <a:gd name="T2" fmla="*/ 12209 w 336"/>
                <a:gd name="T3" fmla="*/ 362094 h 396"/>
                <a:gd name="T4" fmla="*/ 30522 w 336"/>
                <a:gd name="T5" fmla="*/ 332693 h 396"/>
                <a:gd name="T6" fmla="*/ 42730 w 336"/>
                <a:gd name="T7" fmla="*/ 309482 h 396"/>
                <a:gd name="T8" fmla="*/ 64095 w 336"/>
                <a:gd name="T9" fmla="*/ 259965 h 396"/>
                <a:gd name="T10" fmla="*/ 51887 w 336"/>
                <a:gd name="T11" fmla="*/ 249133 h 396"/>
                <a:gd name="T12" fmla="*/ 57991 w 336"/>
                <a:gd name="T13" fmla="*/ 205806 h 396"/>
                <a:gd name="T14" fmla="*/ 106825 w 336"/>
                <a:gd name="T15" fmla="*/ 151646 h 396"/>
                <a:gd name="T16" fmla="*/ 102247 w 336"/>
                <a:gd name="T17" fmla="*/ 116056 h 396"/>
                <a:gd name="T18" fmla="*/ 138873 w 336"/>
                <a:gd name="T19" fmla="*/ 60349 h 396"/>
                <a:gd name="T20" fmla="*/ 172447 w 336"/>
                <a:gd name="T21" fmla="*/ 66539 h 396"/>
                <a:gd name="T22" fmla="*/ 235016 w 336"/>
                <a:gd name="T23" fmla="*/ 24759 h 396"/>
                <a:gd name="T24" fmla="*/ 248751 w 336"/>
                <a:gd name="T25" fmla="*/ 0 h 396"/>
                <a:gd name="T26" fmla="*/ 294533 w 336"/>
                <a:gd name="T27" fmla="*/ 6190 h 396"/>
                <a:gd name="T28" fmla="*/ 312846 w 336"/>
                <a:gd name="T29" fmla="*/ 55707 h 396"/>
                <a:gd name="T30" fmla="*/ 331159 w 336"/>
                <a:gd name="T31" fmla="*/ 91297 h 396"/>
                <a:gd name="T32" fmla="*/ 378467 w 336"/>
                <a:gd name="T33" fmla="*/ 91297 h 396"/>
                <a:gd name="T34" fmla="*/ 402884 w 336"/>
                <a:gd name="T35" fmla="*/ 60349 h 396"/>
                <a:gd name="T36" fmla="*/ 441036 w 336"/>
                <a:gd name="T37" fmla="*/ 97487 h 396"/>
                <a:gd name="T38" fmla="*/ 511236 w 336"/>
                <a:gd name="T39" fmla="*/ 74276 h 396"/>
                <a:gd name="T40" fmla="*/ 466980 w 336"/>
                <a:gd name="T41" fmla="*/ 176405 h 396"/>
                <a:gd name="T42" fmla="*/ 441036 w 336"/>
                <a:gd name="T43" fmla="*/ 164026 h 396"/>
                <a:gd name="T44" fmla="*/ 421197 w 336"/>
                <a:gd name="T45" fmla="*/ 170215 h 396"/>
                <a:gd name="T46" fmla="*/ 421197 w 336"/>
                <a:gd name="T47" fmla="*/ 181047 h 396"/>
                <a:gd name="T48" fmla="*/ 445615 w 336"/>
                <a:gd name="T49" fmla="*/ 205806 h 396"/>
                <a:gd name="T50" fmla="*/ 441036 w 336"/>
                <a:gd name="T51" fmla="*/ 297103 h 396"/>
                <a:gd name="T52" fmla="*/ 445615 w 336"/>
                <a:gd name="T53" fmla="*/ 328051 h 396"/>
                <a:gd name="T54" fmla="*/ 441036 w 336"/>
                <a:gd name="T55" fmla="*/ 332693 h 396"/>
                <a:gd name="T56" fmla="*/ 408989 w 336"/>
                <a:gd name="T57" fmla="*/ 328051 h 396"/>
                <a:gd name="T58" fmla="*/ 390676 w 336"/>
                <a:gd name="T59" fmla="*/ 346620 h 396"/>
                <a:gd name="T60" fmla="*/ 402884 w 336"/>
                <a:gd name="T61" fmla="*/ 369831 h 396"/>
                <a:gd name="T62" fmla="*/ 370837 w 336"/>
                <a:gd name="T63" fmla="*/ 399232 h 396"/>
                <a:gd name="T64" fmla="*/ 378467 w 336"/>
                <a:gd name="T65" fmla="*/ 411611 h 396"/>
                <a:gd name="T66" fmla="*/ 344893 w 336"/>
                <a:gd name="T67" fmla="*/ 430180 h 396"/>
                <a:gd name="T68" fmla="*/ 349472 w 336"/>
                <a:gd name="T69" fmla="*/ 453392 h 396"/>
                <a:gd name="T70" fmla="*/ 337263 w 336"/>
                <a:gd name="T71" fmla="*/ 467318 h 396"/>
                <a:gd name="T72" fmla="*/ 294533 w 336"/>
                <a:gd name="T73" fmla="*/ 467318 h 396"/>
                <a:gd name="T74" fmla="*/ 268590 w 336"/>
                <a:gd name="T75" fmla="*/ 484340 h 396"/>
                <a:gd name="T76" fmla="*/ 262485 w 336"/>
                <a:gd name="T77" fmla="*/ 490529 h 396"/>
                <a:gd name="T78" fmla="*/ 286903 w 336"/>
                <a:gd name="T79" fmla="*/ 509098 h 396"/>
                <a:gd name="T80" fmla="*/ 262485 w 336"/>
                <a:gd name="T81" fmla="*/ 544689 h 396"/>
                <a:gd name="T82" fmla="*/ 228912 w 336"/>
                <a:gd name="T83" fmla="*/ 580279 h 396"/>
                <a:gd name="T84" fmla="*/ 216703 w 336"/>
                <a:gd name="T85" fmla="*/ 574090 h 396"/>
                <a:gd name="T86" fmla="*/ 186181 w 336"/>
                <a:gd name="T87" fmla="*/ 611228 h 396"/>
                <a:gd name="T88" fmla="*/ 146503 w 336"/>
                <a:gd name="T89" fmla="*/ 532310 h 396"/>
                <a:gd name="T90" fmla="*/ 114456 w 336"/>
                <a:gd name="T91" fmla="*/ 490529 h 396"/>
                <a:gd name="T92" fmla="*/ 90039 w 336"/>
                <a:gd name="T93" fmla="*/ 496719 h 396"/>
                <a:gd name="T94" fmla="*/ 76304 w 336"/>
                <a:gd name="T95" fmla="*/ 484340 h 396"/>
                <a:gd name="T96" fmla="*/ 0 w 336"/>
                <a:gd name="T97" fmla="*/ 467318 h 39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336" h="396">
                  <a:moveTo>
                    <a:pt x="0" y="302"/>
                  </a:moveTo>
                  <a:lnTo>
                    <a:pt x="8" y="234"/>
                  </a:lnTo>
                  <a:lnTo>
                    <a:pt x="20" y="215"/>
                  </a:lnTo>
                  <a:lnTo>
                    <a:pt x="28" y="200"/>
                  </a:lnTo>
                  <a:lnTo>
                    <a:pt x="42" y="168"/>
                  </a:lnTo>
                  <a:lnTo>
                    <a:pt x="34" y="161"/>
                  </a:lnTo>
                  <a:lnTo>
                    <a:pt x="38" y="133"/>
                  </a:lnTo>
                  <a:lnTo>
                    <a:pt x="70" y="98"/>
                  </a:lnTo>
                  <a:lnTo>
                    <a:pt x="67" y="75"/>
                  </a:lnTo>
                  <a:lnTo>
                    <a:pt x="91" y="39"/>
                  </a:lnTo>
                  <a:lnTo>
                    <a:pt x="113" y="43"/>
                  </a:lnTo>
                  <a:lnTo>
                    <a:pt x="154" y="16"/>
                  </a:lnTo>
                  <a:lnTo>
                    <a:pt x="163" y="0"/>
                  </a:lnTo>
                  <a:lnTo>
                    <a:pt x="193" y="4"/>
                  </a:lnTo>
                  <a:lnTo>
                    <a:pt x="205" y="36"/>
                  </a:lnTo>
                  <a:lnTo>
                    <a:pt x="217" y="59"/>
                  </a:lnTo>
                  <a:lnTo>
                    <a:pt x="248" y="59"/>
                  </a:lnTo>
                  <a:lnTo>
                    <a:pt x="264" y="39"/>
                  </a:lnTo>
                  <a:lnTo>
                    <a:pt x="289" y="63"/>
                  </a:lnTo>
                  <a:lnTo>
                    <a:pt x="335" y="48"/>
                  </a:lnTo>
                  <a:lnTo>
                    <a:pt x="306" y="114"/>
                  </a:lnTo>
                  <a:lnTo>
                    <a:pt x="289" y="106"/>
                  </a:lnTo>
                  <a:lnTo>
                    <a:pt x="276" y="110"/>
                  </a:lnTo>
                  <a:lnTo>
                    <a:pt x="276" y="117"/>
                  </a:lnTo>
                  <a:lnTo>
                    <a:pt x="292" y="133"/>
                  </a:lnTo>
                  <a:lnTo>
                    <a:pt x="289" y="192"/>
                  </a:lnTo>
                  <a:lnTo>
                    <a:pt x="292" y="212"/>
                  </a:lnTo>
                  <a:lnTo>
                    <a:pt x="289" y="215"/>
                  </a:lnTo>
                  <a:lnTo>
                    <a:pt x="268" y="212"/>
                  </a:lnTo>
                  <a:lnTo>
                    <a:pt x="256" y="224"/>
                  </a:lnTo>
                  <a:lnTo>
                    <a:pt x="264" y="239"/>
                  </a:lnTo>
                  <a:lnTo>
                    <a:pt x="243" y="258"/>
                  </a:lnTo>
                  <a:lnTo>
                    <a:pt x="248" y="266"/>
                  </a:lnTo>
                  <a:lnTo>
                    <a:pt x="226" y="278"/>
                  </a:lnTo>
                  <a:lnTo>
                    <a:pt x="229" y="293"/>
                  </a:lnTo>
                  <a:lnTo>
                    <a:pt x="221" y="302"/>
                  </a:lnTo>
                  <a:lnTo>
                    <a:pt x="193" y="302"/>
                  </a:lnTo>
                  <a:lnTo>
                    <a:pt x="176" y="313"/>
                  </a:lnTo>
                  <a:lnTo>
                    <a:pt x="172" y="317"/>
                  </a:lnTo>
                  <a:lnTo>
                    <a:pt x="188" y="329"/>
                  </a:lnTo>
                  <a:lnTo>
                    <a:pt x="172" y="352"/>
                  </a:lnTo>
                  <a:lnTo>
                    <a:pt x="150" y="375"/>
                  </a:lnTo>
                  <a:lnTo>
                    <a:pt x="142" y="371"/>
                  </a:lnTo>
                  <a:lnTo>
                    <a:pt x="122" y="395"/>
                  </a:lnTo>
                  <a:lnTo>
                    <a:pt x="96" y="344"/>
                  </a:lnTo>
                  <a:lnTo>
                    <a:pt x="75" y="317"/>
                  </a:lnTo>
                  <a:lnTo>
                    <a:pt x="59" y="321"/>
                  </a:lnTo>
                  <a:lnTo>
                    <a:pt x="50" y="313"/>
                  </a:lnTo>
                  <a:lnTo>
                    <a:pt x="0" y="302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</a:ln>
            <a:effectLst/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" name="未知"/>
            <p:cNvSpPr/>
            <p:nvPr/>
          </p:nvSpPr>
          <p:spPr bwMode="auto">
            <a:xfrm>
              <a:off x="3651258" y="3668193"/>
              <a:ext cx="329460" cy="393721"/>
            </a:xfrm>
            <a:custGeom>
              <a:avLst/>
              <a:gdLst>
                <a:gd name="T0" fmla="*/ 0 w 336"/>
                <a:gd name="T1" fmla="*/ 467318 h 396"/>
                <a:gd name="T2" fmla="*/ 12209 w 336"/>
                <a:gd name="T3" fmla="*/ 362094 h 396"/>
                <a:gd name="T4" fmla="*/ 30522 w 336"/>
                <a:gd name="T5" fmla="*/ 332693 h 396"/>
                <a:gd name="T6" fmla="*/ 42730 w 336"/>
                <a:gd name="T7" fmla="*/ 309482 h 396"/>
                <a:gd name="T8" fmla="*/ 64095 w 336"/>
                <a:gd name="T9" fmla="*/ 259965 h 396"/>
                <a:gd name="T10" fmla="*/ 51887 w 336"/>
                <a:gd name="T11" fmla="*/ 249133 h 396"/>
                <a:gd name="T12" fmla="*/ 57991 w 336"/>
                <a:gd name="T13" fmla="*/ 205806 h 396"/>
                <a:gd name="T14" fmla="*/ 106825 w 336"/>
                <a:gd name="T15" fmla="*/ 151646 h 396"/>
                <a:gd name="T16" fmla="*/ 102247 w 336"/>
                <a:gd name="T17" fmla="*/ 116056 h 396"/>
                <a:gd name="T18" fmla="*/ 138873 w 336"/>
                <a:gd name="T19" fmla="*/ 60349 h 396"/>
                <a:gd name="T20" fmla="*/ 172447 w 336"/>
                <a:gd name="T21" fmla="*/ 66539 h 396"/>
                <a:gd name="T22" fmla="*/ 235016 w 336"/>
                <a:gd name="T23" fmla="*/ 24759 h 396"/>
                <a:gd name="T24" fmla="*/ 248751 w 336"/>
                <a:gd name="T25" fmla="*/ 0 h 396"/>
                <a:gd name="T26" fmla="*/ 294533 w 336"/>
                <a:gd name="T27" fmla="*/ 6190 h 396"/>
                <a:gd name="T28" fmla="*/ 312846 w 336"/>
                <a:gd name="T29" fmla="*/ 55707 h 396"/>
                <a:gd name="T30" fmla="*/ 331159 w 336"/>
                <a:gd name="T31" fmla="*/ 91297 h 396"/>
                <a:gd name="T32" fmla="*/ 378467 w 336"/>
                <a:gd name="T33" fmla="*/ 91297 h 396"/>
                <a:gd name="T34" fmla="*/ 402884 w 336"/>
                <a:gd name="T35" fmla="*/ 60349 h 396"/>
                <a:gd name="T36" fmla="*/ 441036 w 336"/>
                <a:gd name="T37" fmla="*/ 97487 h 396"/>
                <a:gd name="T38" fmla="*/ 511236 w 336"/>
                <a:gd name="T39" fmla="*/ 74276 h 396"/>
                <a:gd name="T40" fmla="*/ 466980 w 336"/>
                <a:gd name="T41" fmla="*/ 176405 h 396"/>
                <a:gd name="T42" fmla="*/ 441036 w 336"/>
                <a:gd name="T43" fmla="*/ 164026 h 396"/>
                <a:gd name="T44" fmla="*/ 421197 w 336"/>
                <a:gd name="T45" fmla="*/ 170215 h 396"/>
                <a:gd name="T46" fmla="*/ 421197 w 336"/>
                <a:gd name="T47" fmla="*/ 181047 h 396"/>
                <a:gd name="T48" fmla="*/ 445615 w 336"/>
                <a:gd name="T49" fmla="*/ 205806 h 396"/>
                <a:gd name="T50" fmla="*/ 441036 w 336"/>
                <a:gd name="T51" fmla="*/ 297103 h 396"/>
                <a:gd name="T52" fmla="*/ 445615 w 336"/>
                <a:gd name="T53" fmla="*/ 328051 h 396"/>
                <a:gd name="T54" fmla="*/ 441036 w 336"/>
                <a:gd name="T55" fmla="*/ 332693 h 396"/>
                <a:gd name="T56" fmla="*/ 408989 w 336"/>
                <a:gd name="T57" fmla="*/ 328051 h 396"/>
                <a:gd name="T58" fmla="*/ 390676 w 336"/>
                <a:gd name="T59" fmla="*/ 346620 h 396"/>
                <a:gd name="T60" fmla="*/ 402884 w 336"/>
                <a:gd name="T61" fmla="*/ 369831 h 396"/>
                <a:gd name="T62" fmla="*/ 370837 w 336"/>
                <a:gd name="T63" fmla="*/ 399232 h 396"/>
                <a:gd name="T64" fmla="*/ 378467 w 336"/>
                <a:gd name="T65" fmla="*/ 411611 h 396"/>
                <a:gd name="T66" fmla="*/ 344893 w 336"/>
                <a:gd name="T67" fmla="*/ 430180 h 396"/>
                <a:gd name="T68" fmla="*/ 349472 w 336"/>
                <a:gd name="T69" fmla="*/ 453392 h 396"/>
                <a:gd name="T70" fmla="*/ 337263 w 336"/>
                <a:gd name="T71" fmla="*/ 467318 h 396"/>
                <a:gd name="T72" fmla="*/ 294533 w 336"/>
                <a:gd name="T73" fmla="*/ 467318 h 396"/>
                <a:gd name="T74" fmla="*/ 268590 w 336"/>
                <a:gd name="T75" fmla="*/ 484340 h 396"/>
                <a:gd name="T76" fmla="*/ 262485 w 336"/>
                <a:gd name="T77" fmla="*/ 490529 h 396"/>
                <a:gd name="T78" fmla="*/ 286903 w 336"/>
                <a:gd name="T79" fmla="*/ 509098 h 396"/>
                <a:gd name="T80" fmla="*/ 262485 w 336"/>
                <a:gd name="T81" fmla="*/ 544689 h 396"/>
                <a:gd name="T82" fmla="*/ 228912 w 336"/>
                <a:gd name="T83" fmla="*/ 580279 h 396"/>
                <a:gd name="T84" fmla="*/ 216703 w 336"/>
                <a:gd name="T85" fmla="*/ 574090 h 396"/>
                <a:gd name="T86" fmla="*/ 186181 w 336"/>
                <a:gd name="T87" fmla="*/ 611228 h 396"/>
                <a:gd name="T88" fmla="*/ 146503 w 336"/>
                <a:gd name="T89" fmla="*/ 532310 h 396"/>
                <a:gd name="T90" fmla="*/ 114456 w 336"/>
                <a:gd name="T91" fmla="*/ 490529 h 396"/>
                <a:gd name="T92" fmla="*/ 90039 w 336"/>
                <a:gd name="T93" fmla="*/ 496719 h 396"/>
                <a:gd name="T94" fmla="*/ 76304 w 336"/>
                <a:gd name="T95" fmla="*/ 484340 h 396"/>
                <a:gd name="T96" fmla="*/ 0 w 336"/>
                <a:gd name="T97" fmla="*/ 467318 h 39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336" h="396">
                  <a:moveTo>
                    <a:pt x="0" y="302"/>
                  </a:moveTo>
                  <a:lnTo>
                    <a:pt x="8" y="234"/>
                  </a:lnTo>
                  <a:lnTo>
                    <a:pt x="20" y="215"/>
                  </a:lnTo>
                  <a:lnTo>
                    <a:pt x="28" y="200"/>
                  </a:lnTo>
                  <a:lnTo>
                    <a:pt x="42" y="168"/>
                  </a:lnTo>
                  <a:lnTo>
                    <a:pt x="34" y="161"/>
                  </a:lnTo>
                  <a:lnTo>
                    <a:pt x="38" y="133"/>
                  </a:lnTo>
                  <a:lnTo>
                    <a:pt x="70" y="98"/>
                  </a:lnTo>
                  <a:lnTo>
                    <a:pt x="67" y="75"/>
                  </a:lnTo>
                  <a:lnTo>
                    <a:pt x="91" y="39"/>
                  </a:lnTo>
                  <a:lnTo>
                    <a:pt x="113" y="43"/>
                  </a:lnTo>
                  <a:lnTo>
                    <a:pt x="154" y="16"/>
                  </a:lnTo>
                  <a:lnTo>
                    <a:pt x="163" y="0"/>
                  </a:lnTo>
                  <a:lnTo>
                    <a:pt x="193" y="4"/>
                  </a:lnTo>
                  <a:lnTo>
                    <a:pt x="205" y="36"/>
                  </a:lnTo>
                  <a:lnTo>
                    <a:pt x="217" y="59"/>
                  </a:lnTo>
                  <a:lnTo>
                    <a:pt x="248" y="59"/>
                  </a:lnTo>
                  <a:lnTo>
                    <a:pt x="264" y="39"/>
                  </a:lnTo>
                  <a:lnTo>
                    <a:pt x="289" y="63"/>
                  </a:lnTo>
                  <a:lnTo>
                    <a:pt x="335" y="48"/>
                  </a:lnTo>
                  <a:lnTo>
                    <a:pt x="306" y="114"/>
                  </a:lnTo>
                  <a:lnTo>
                    <a:pt x="289" y="106"/>
                  </a:lnTo>
                  <a:lnTo>
                    <a:pt x="276" y="110"/>
                  </a:lnTo>
                  <a:lnTo>
                    <a:pt x="276" y="117"/>
                  </a:lnTo>
                  <a:lnTo>
                    <a:pt x="292" y="133"/>
                  </a:lnTo>
                  <a:lnTo>
                    <a:pt x="289" y="192"/>
                  </a:lnTo>
                  <a:lnTo>
                    <a:pt x="292" y="212"/>
                  </a:lnTo>
                  <a:lnTo>
                    <a:pt x="289" y="215"/>
                  </a:lnTo>
                  <a:lnTo>
                    <a:pt x="268" y="212"/>
                  </a:lnTo>
                  <a:lnTo>
                    <a:pt x="256" y="224"/>
                  </a:lnTo>
                  <a:lnTo>
                    <a:pt x="264" y="239"/>
                  </a:lnTo>
                  <a:lnTo>
                    <a:pt x="243" y="258"/>
                  </a:lnTo>
                  <a:lnTo>
                    <a:pt x="248" y="266"/>
                  </a:lnTo>
                  <a:lnTo>
                    <a:pt x="226" y="278"/>
                  </a:lnTo>
                  <a:lnTo>
                    <a:pt x="229" y="293"/>
                  </a:lnTo>
                  <a:lnTo>
                    <a:pt x="221" y="302"/>
                  </a:lnTo>
                  <a:lnTo>
                    <a:pt x="193" y="302"/>
                  </a:lnTo>
                  <a:lnTo>
                    <a:pt x="176" y="313"/>
                  </a:lnTo>
                  <a:lnTo>
                    <a:pt x="172" y="317"/>
                  </a:lnTo>
                  <a:lnTo>
                    <a:pt x="188" y="329"/>
                  </a:lnTo>
                  <a:lnTo>
                    <a:pt x="172" y="352"/>
                  </a:lnTo>
                  <a:lnTo>
                    <a:pt x="150" y="375"/>
                  </a:lnTo>
                  <a:lnTo>
                    <a:pt x="142" y="371"/>
                  </a:lnTo>
                  <a:lnTo>
                    <a:pt x="122" y="395"/>
                  </a:lnTo>
                  <a:lnTo>
                    <a:pt x="96" y="344"/>
                  </a:lnTo>
                  <a:lnTo>
                    <a:pt x="75" y="317"/>
                  </a:lnTo>
                  <a:lnTo>
                    <a:pt x="59" y="321"/>
                  </a:lnTo>
                  <a:lnTo>
                    <a:pt x="50" y="313"/>
                  </a:lnTo>
                  <a:lnTo>
                    <a:pt x="0" y="302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</a:ln>
            <a:effectLst/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" name="未知"/>
            <p:cNvSpPr/>
            <p:nvPr/>
          </p:nvSpPr>
          <p:spPr bwMode="auto">
            <a:xfrm>
              <a:off x="3450317" y="3539673"/>
              <a:ext cx="364141" cy="479401"/>
            </a:xfrm>
            <a:custGeom>
              <a:avLst/>
              <a:gdLst>
                <a:gd name="T0" fmla="*/ 10722 w 370"/>
                <a:gd name="T1" fmla="*/ 162876 h 481"/>
                <a:gd name="T2" fmla="*/ 52079 w 370"/>
                <a:gd name="T3" fmla="*/ 229577 h 481"/>
                <a:gd name="T4" fmla="*/ 52079 w 370"/>
                <a:gd name="T5" fmla="*/ 266806 h 481"/>
                <a:gd name="T6" fmla="*/ 30634 w 370"/>
                <a:gd name="T7" fmla="*/ 302483 h 481"/>
                <a:gd name="T8" fmla="*/ 4595 w 370"/>
                <a:gd name="T9" fmla="*/ 319546 h 481"/>
                <a:gd name="T10" fmla="*/ 0 w 370"/>
                <a:gd name="T11" fmla="*/ 380043 h 481"/>
                <a:gd name="T12" fmla="*/ 4595 w 370"/>
                <a:gd name="T13" fmla="*/ 394004 h 481"/>
                <a:gd name="T14" fmla="*/ 22976 w 370"/>
                <a:gd name="T15" fmla="*/ 387799 h 481"/>
                <a:gd name="T16" fmla="*/ 30634 w 370"/>
                <a:gd name="T17" fmla="*/ 394004 h 481"/>
                <a:gd name="T18" fmla="*/ 30634 w 370"/>
                <a:gd name="T19" fmla="*/ 435886 h 481"/>
                <a:gd name="T20" fmla="*/ 52079 w 370"/>
                <a:gd name="T21" fmla="*/ 477768 h 481"/>
                <a:gd name="T22" fmla="*/ 76586 w 370"/>
                <a:gd name="T23" fmla="*/ 490178 h 481"/>
                <a:gd name="T24" fmla="*/ 76586 w 370"/>
                <a:gd name="T25" fmla="*/ 556879 h 481"/>
                <a:gd name="T26" fmla="*/ 64332 w 370"/>
                <a:gd name="T27" fmla="*/ 606517 h 481"/>
                <a:gd name="T28" fmla="*/ 76586 w 370"/>
                <a:gd name="T29" fmla="*/ 623581 h 481"/>
                <a:gd name="T30" fmla="*/ 101094 w 370"/>
                <a:gd name="T31" fmla="*/ 648400 h 481"/>
                <a:gd name="T32" fmla="*/ 160831 w 370"/>
                <a:gd name="T33" fmla="*/ 635990 h 481"/>
                <a:gd name="T34" fmla="*/ 173085 w 370"/>
                <a:gd name="T35" fmla="*/ 653053 h 481"/>
                <a:gd name="T36" fmla="*/ 153172 w 370"/>
                <a:gd name="T37" fmla="*/ 679424 h 481"/>
                <a:gd name="T38" fmla="*/ 119474 w 370"/>
                <a:gd name="T39" fmla="*/ 721306 h 481"/>
                <a:gd name="T40" fmla="*/ 119474 w 370"/>
                <a:gd name="T41" fmla="*/ 732164 h 481"/>
                <a:gd name="T42" fmla="*/ 139387 w 370"/>
                <a:gd name="T43" fmla="*/ 744574 h 481"/>
                <a:gd name="T44" fmla="*/ 261925 w 370"/>
                <a:gd name="T45" fmla="*/ 698038 h 481"/>
                <a:gd name="T46" fmla="*/ 307877 w 370"/>
                <a:gd name="T47" fmla="*/ 721306 h 481"/>
                <a:gd name="T48" fmla="*/ 320130 w 370"/>
                <a:gd name="T49" fmla="*/ 708896 h 481"/>
                <a:gd name="T50" fmla="*/ 307877 w 370"/>
                <a:gd name="T51" fmla="*/ 684077 h 481"/>
                <a:gd name="T52" fmla="*/ 312472 w 370"/>
                <a:gd name="T53" fmla="*/ 667014 h 481"/>
                <a:gd name="T54" fmla="*/ 324726 w 370"/>
                <a:gd name="T55" fmla="*/ 563084 h 481"/>
                <a:gd name="T56" fmla="*/ 346170 w 370"/>
                <a:gd name="T57" fmla="*/ 532060 h 481"/>
                <a:gd name="T58" fmla="*/ 358423 w 370"/>
                <a:gd name="T59" fmla="*/ 508792 h 481"/>
                <a:gd name="T60" fmla="*/ 376804 w 370"/>
                <a:gd name="T61" fmla="*/ 459154 h 481"/>
                <a:gd name="T62" fmla="*/ 364550 w 370"/>
                <a:gd name="T63" fmla="*/ 448295 h 481"/>
                <a:gd name="T64" fmla="*/ 372209 w 370"/>
                <a:gd name="T65" fmla="*/ 406413 h 481"/>
                <a:gd name="T66" fmla="*/ 421224 w 370"/>
                <a:gd name="T67" fmla="*/ 350570 h 481"/>
                <a:gd name="T68" fmla="*/ 415097 w 370"/>
                <a:gd name="T69" fmla="*/ 314893 h 481"/>
                <a:gd name="T70" fmla="*/ 454922 w 370"/>
                <a:gd name="T71" fmla="*/ 259050 h 481"/>
                <a:gd name="T72" fmla="*/ 485557 w 370"/>
                <a:gd name="T73" fmla="*/ 266806 h 481"/>
                <a:gd name="T74" fmla="*/ 549889 w 370"/>
                <a:gd name="T75" fmla="*/ 223372 h 481"/>
                <a:gd name="T76" fmla="*/ 565206 w 370"/>
                <a:gd name="T77" fmla="*/ 198553 h 481"/>
                <a:gd name="T78" fmla="*/ 525381 w 370"/>
                <a:gd name="T79" fmla="*/ 120993 h 481"/>
                <a:gd name="T80" fmla="*/ 493215 w 370"/>
                <a:gd name="T81" fmla="*/ 83765 h 481"/>
                <a:gd name="T82" fmla="*/ 511596 w 370"/>
                <a:gd name="T83" fmla="*/ 65150 h 481"/>
                <a:gd name="T84" fmla="*/ 485557 w 370"/>
                <a:gd name="T85" fmla="*/ 41882 h 481"/>
                <a:gd name="T86" fmla="*/ 421224 w 370"/>
                <a:gd name="T87" fmla="*/ 41882 h 481"/>
                <a:gd name="T88" fmla="*/ 396717 w 370"/>
                <a:gd name="T89" fmla="*/ 17063 h 481"/>
                <a:gd name="T90" fmla="*/ 346170 w 370"/>
                <a:gd name="T91" fmla="*/ 65150 h 481"/>
                <a:gd name="T92" fmla="*/ 324726 w 370"/>
                <a:gd name="T93" fmla="*/ 54292 h 481"/>
                <a:gd name="T94" fmla="*/ 346170 w 370"/>
                <a:gd name="T95" fmla="*/ 17063 h 481"/>
                <a:gd name="T96" fmla="*/ 346170 w 370"/>
                <a:gd name="T97" fmla="*/ 4654 h 481"/>
                <a:gd name="T98" fmla="*/ 324726 w 370"/>
                <a:gd name="T99" fmla="*/ 0 h 481"/>
                <a:gd name="T100" fmla="*/ 261925 w 370"/>
                <a:gd name="T101" fmla="*/ 31024 h 481"/>
                <a:gd name="T102" fmla="*/ 215973 w 370"/>
                <a:gd name="T103" fmla="*/ 46536 h 481"/>
                <a:gd name="T104" fmla="*/ 173085 w 370"/>
                <a:gd name="T105" fmla="*/ 41882 h 481"/>
                <a:gd name="T106" fmla="*/ 88840 w 370"/>
                <a:gd name="T107" fmla="*/ 120993 h 481"/>
                <a:gd name="T108" fmla="*/ 42888 w 370"/>
                <a:gd name="T109" fmla="*/ 133403 h 481"/>
                <a:gd name="T110" fmla="*/ 10722 w 370"/>
                <a:gd name="T111" fmla="*/ 162876 h 481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370" h="481">
                  <a:moveTo>
                    <a:pt x="7" y="105"/>
                  </a:moveTo>
                  <a:lnTo>
                    <a:pt x="34" y="148"/>
                  </a:lnTo>
                  <a:lnTo>
                    <a:pt x="34" y="172"/>
                  </a:lnTo>
                  <a:lnTo>
                    <a:pt x="20" y="195"/>
                  </a:lnTo>
                  <a:lnTo>
                    <a:pt x="3" y="206"/>
                  </a:lnTo>
                  <a:lnTo>
                    <a:pt x="0" y="245"/>
                  </a:lnTo>
                  <a:lnTo>
                    <a:pt x="3" y="254"/>
                  </a:lnTo>
                  <a:lnTo>
                    <a:pt x="15" y="250"/>
                  </a:lnTo>
                  <a:lnTo>
                    <a:pt x="20" y="254"/>
                  </a:lnTo>
                  <a:lnTo>
                    <a:pt x="20" y="281"/>
                  </a:lnTo>
                  <a:lnTo>
                    <a:pt x="34" y="308"/>
                  </a:lnTo>
                  <a:lnTo>
                    <a:pt x="50" y="316"/>
                  </a:lnTo>
                  <a:lnTo>
                    <a:pt x="50" y="359"/>
                  </a:lnTo>
                  <a:lnTo>
                    <a:pt x="42" y="391"/>
                  </a:lnTo>
                  <a:lnTo>
                    <a:pt x="50" y="402"/>
                  </a:lnTo>
                  <a:lnTo>
                    <a:pt x="66" y="418"/>
                  </a:lnTo>
                  <a:lnTo>
                    <a:pt x="105" y="410"/>
                  </a:lnTo>
                  <a:lnTo>
                    <a:pt x="113" y="421"/>
                  </a:lnTo>
                  <a:lnTo>
                    <a:pt x="100" y="438"/>
                  </a:lnTo>
                  <a:lnTo>
                    <a:pt x="78" y="465"/>
                  </a:lnTo>
                  <a:lnTo>
                    <a:pt x="78" y="472"/>
                  </a:lnTo>
                  <a:lnTo>
                    <a:pt x="91" y="480"/>
                  </a:lnTo>
                  <a:lnTo>
                    <a:pt x="171" y="450"/>
                  </a:lnTo>
                  <a:lnTo>
                    <a:pt x="201" y="465"/>
                  </a:lnTo>
                  <a:lnTo>
                    <a:pt x="209" y="457"/>
                  </a:lnTo>
                  <a:lnTo>
                    <a:pt x="201" y="441"/>
                  </a:lnTo>
                  <a:lnTo>
                    <a:pt x="204" y="430"/>
                  </a:lnTo>
                  <a:lnTo>
                    <a:pt x="212" y="363"/>
                  </a:lnTo>
                  <a:lnTo>
                    <a:pt x="226" y="343"/>
                  </a:lnTo>
                  <a:lnTo>
                    <a:pt x="234" y="328"/>
                  </a:lnTo>
                  <a:lnTo>
                    <a:pt x="246" y="296"/>
                  </a:lnTo>
                  <a:lnTo>
                    <a:pt x="238" y="289"/>
                  </a:lnTo>
                  <a:lnTo>
                    <a:pt x="243" y="262"/>
                  </a:lnTo>
                  <a:lnTo>
                    <a:pt x="275" y="226"/>
                  </a:lnTo>
                  <a:lnTo>
                    <a:pt x="271" y="203"/>
                  </a:lnTo>
                  <a:lnTo>
                    <a:pt x="297" y="167"/>
                  </a:lnTo>
                  <a:lnTo>
                    <a:pt x="317" y="172"/>
                  </a:lnTo>
                  <a:lnTo>
                    <a:pt x="359" y="144"/>
                  </a:lnTo>
                  <a:lnTo>
                    <a:pt x="369" y="128"/>
                  </a:lnTo>
                  <a:lnTo>
                    <a:pt x="343" y="78"/>
                  </a:lnTo>
                  <a:lnTo>
                    <a:pt x="322" y="54"/>
                  </a:lnTo>
                  <a:lnTo>
                    <a:pt x="334" y="42"/>
                  </a:lnTo>
                  <a:lnTo>
                    <a:pt x="317" y="27"/>
                  </a:lnTo>
                  <a:lnTo>
                    <a:pt x="275" y="27"/>
                  </a:lnTo>
                  <a:lnTo>
                    <a:pt x="259" y="11"/>
                  </a:lnTo>
                  <a:lnTo>
                    <a:pt x="226" y="42"/>
                  </a:lnTo>
                  <a:lnTo>
                    <a:pt x="212" y="35"/>
                  </a:lnTo>
                  <a:lnTo>
                    <a:pt x="226" y="11"/>
                  </a:lnTo>
                  <a:lnTo>
                    <a:pt x="226" y="3"/>
                  </a:lnTo>
                  <a:lnTo>
                    <a:pt x="212" y="0"/>
                  </a:lnTo>
                  <a:lnTo>
                    <a:pt x="171" y="20"/>
                  </a:lnTo>
                  <a:lnTo>
                    <a:pt x="141" y="30"/>
                  </a:lnTo>
                  <a:lnTo>
                    <a:pt x="113" y="27"/>
                  </a:lnTo>
                  <a:lnTo>
                    <a:pt x="58" y="78"/>
                  </a:lnTo>
                  <a:lnTo>
                    <a:pt x="28" y="86"/>
                  </a:lnTo>
                  <a:lnTo>
                    <a:pt x="7" y="105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</a:ln>
            <a:effectLst/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" name="未知"/>
            <p:cNvSpPr/>
            <p:nvPr/>
          </p:nvSpPr>
          <p:spPr bwMode="auto">
            <a:xfrm>
              <a:off x="3450317" y="3539673"/>
              <a:ext cx="364141" cy="479401"/>
            </a:xfrm>
            <a:custGeom>
              <a:avLst/>
              <a:gdLst>
                <a:gd name="T0" fmla="*/ 10722 w 370"/>
                <a:gd name="T1" fmla="*/ 162876 h 481"/>
                <a:gd name="T2" fmla="*/ 52079 w 370"/>
                <a:gd name="T3" fmla="*/ 229577 h 481"/>
                <a:gd name="T4" fmla="*/ 52079 w 370"/>
                <a:gd name="T5" fmla="*/ 266806 h 481"/>
                <a:gd name="T6" fmla="*/ 30634 w 370"/>
                <a:gd name="T7" fmla="*/ 302483 h 481"/>
                <a:gd name="T8" fmla="*/ 4595 w 370"/>
                <a:gd name="T9" fmla="*/ 319546 h 481"/>
                <a:gd name="T10" fmla="*/ 0 w 370"/>
                <a:gd name="T11" fmla="*/ 380043 h 481"/>
                <a:gd name="T12" fmla="*/ 4595 w 370"/>
                <a:gd name="T13" fmla="*/ 394004 h 481"/>
                <a:gd name="T14" fmla="*/ 22976 w 370"/>
                <a:gd name="T15" fmla="*/ 387799 h 481"/>
                <a:gd name="T16" fmla="*/ 30634 w 370"/>
                <a:gd name="T17" fmla="*/ 394004 h 481"/>
                <a:gd name="T18" fmla="*/ 30634 w 370"/>
                <a:gd name="T19" fmla="*/ 435886 h 481"/>
                <a:gd name="T20" fmla="*/ 52079 w 370"/>
                <a:gd name="T21" fmla="*/ 477768 h 481"/>
                <a:gd name="T22" fmla="*/ 76586 w 370"/>
                <a:gd name="T23" fmla="*/ 490178 h 481"/>
                <a:gd name="T24" fmla="*/ 76586 w 370"/>
                <a:gd name="T25" fmla="*/ 556879 h 481"/>
                <a:gd name="T26" fmla="*/ 64332 w 370"/>
                <a:gd name="T27" fmla="*/ 606517 h 481"/>
                <a:gd name="T28" fmla="*/ 76586 w 370"/>
                <a:gd name="T29" fmla="*/ 623581 h 481"/>
                <a:gd name="T30" fmla="*/ 101094 w 370"/>
                <a:gd name="T31" fmla="*/ 648400 h 481"/>
                <a:gd name="T32" fmla="*/ 160831 w 370"/>
                <a:gd name="T33" fmla="*/ 635990 h 481"/>
                <a:gd name="T34" fmla="*/ 173085 w 370"/>
                <a:gd name="T35" fmla="*/ 653053 h 481"/>
                <a:gd name="T36" fmla="*/ 153172 w 370"/>
                <a:gd name="T37" fmla="*/ 679424 h 481"/>
                <a:gd name="T38" fmla="*/ 119474 w 370"/>
                <a:gd name="T39" fmla="*/ 721306 h 481"/>
                <a:gd name="T40" fmla="*/ 119474 w 370"/>
                <a:gd name="T41" fmla="*/ 732164 h 481"/>
                <a:gd name="T42" fmla="*/ 139387 w 370"/>
                <a:gd name="T43" fmla="*/ 744574 h 481"/>
                <a:gd name="T44" fmla="*/ 261925 w 370"/>
                <a:gd name="T45" fmla="*/ 698038 h 481"/>
                <a:gd name="T46" fmla="*/ 307877 w 370"/>
                <a:gd name="T47" fmla="*/ 721306 h 481"/>
                <a:gd name="T48" fmla="*/ 320130 w 370"/>
                <a:gd name="T49" fmla="*/ 708896 h 481"/>
                <a:gd name="T50" fmla="*/ 307877 w 370"/>
                <a:gd name="T51" fmla="*/ 684077 h 481"/>
                <a:gd name="T52" fmla="*/ 312472 w 370"/>
                <a:gd name="T53" fmla="*/ 667014 h 481"/>
                <a:gd name="T54" fmla="*/ 324726 w 370"/>
                <a:gd name="T55" fmla="*/ 563084 h 481"/>
                <a:gd name="T56" fmla="*/ 346170 w 370"/>
                <a:gd name="T57" fmla="*/ 532060 h 481"/>
                <a:gd name="T58" fmla="*/ 358423 w 370"/>
                <a:gd name="T59" fmla="*/ 508792 h 481"/>
                <a:gd name="T60" fmla="*/ 376804 w 370"/>
                <a:gd name="T61" fmla="*/ 459154 h 481"/>
                <a:gd name="T62" fmla="*/ 364550 w 370"/>
                <a:gd name="T63" fmla="*/ 448295 h 481"/>
                <a:gd name="T64" fmla="*/ 372209 w 370"/>
                <a:gd name="T65" fmla="*/ 406413 h 481"/>
                <a:gd name="T66" fmla="*/ 421224 w 370"/>
                <a:gd name="T67" fmla="*/ 350570 h 481"/>
                <a:gd name="T68" fmla="*/ 415097 w 370"/>
                <a:gd name="T69" fmla="*/ 314893 h 481"/>
                <a:gd name="T70" fmla="*/ 454922 w 370"/>
                <a:gd name="T71" fmla="*/ 259050 h 481"/>
                <a:gd name="T72" fmla="*/ 485557 w 370"/>
                <a:gd name="T73" fmla="*/ 266806 h 481"/>
                <a:gd name="T74" fmla="*/ 549889 w 370"/>
                <a:gd name="T75" fmla="*/ 223372 h 481"/>
                <a:gd name="T76" fmla="*/ 565206 w 370"/>
                <a:gd name="T77" fmla="*/ 198553 h 481"/>
                <a:gd name="T78" fmla="*/ 525381 w 370"/>
                <a:gd name="T79" fmla="*/ 120993 h 481"/>
                <a:gd name="T80" fmla="*/ 493215 w 370"/>
                <a:gd name="T81" fmla="*/ 83765 h 481"/>
                <a:gd name="T82" fmla="*/ 511596 w 370"/>
                <a:gd name="T83" fmla="*/ 65150 h 481"/>
                <a:gd name="T84" fmla="*/ 485557 w 370"/>
                <a:gd name="T85" fmla="*/ 41882 h 481"/>
                <a:gd name="T86" fmla="*/ 421224 w 370"/>
                <a:gd name="T87" fmla="*/ 41882 h 481"/>
                <a:gd name="T88" fmla="*/ 396717 w 370"/>
                <a:gd name="T89" fmla="*/ 17063 h 481"/>
                <a:gd name="T90" fmla="*/ 346170 w 370"/>
                <a:gd name="T91" fmla="*/ 65150 h 481"/>
                <a:gd name="T92" fmla="*/ 324726 w 370"/>
                <a:gd name="T93" fmla="*/ 54292 h 481"/>
                <a:gd name="T94" fmla="*/ 346170 w 370"/>
                <a:gd name="T95" fmla="*/ 17063 h 481"/>
                <a:gd name="T96" fmla="*/ 346170 w 370"/>
                <a:gd name="T97" fmla="*/ 4654 h 481"/>
                <a:gd name="T98" fmla="*/ 324726 w 370"/>
                <a:gd name="T99" fmla="*/ 0 h 481"/>
                <a:gd name="T100" fmla="*/ 261925 w 370"/>
                <a:gd name="T101" fmla="*/ 31024 h 481"/>
                <a:gd name="T102" fmla="*/ 215973 w 370"/>
                <a:gd name="T103" fmla="*/ 46536 h 481"/>
                <a:gd name="T104" fmla="*/ 173085 w 370"/>
                <a:gd name="T105" fmla="*/ 41882 h 481"/>
                <a:gd name="T106" fmla="*/ 88840 w 370"/>
                <a:gd name="T107" fmla="*/ 120993 h 481"/>
                <a:gd name="T108" fmla="*/ 42888 w 370"/>
                <a:gd name="T109" fmla="*/ 133403 h 481"/>
                <a:gd name="T110" fmla="*/ 10722 w 370"/>
                <a:gd name="T111" fmla="*/ 162876 h 481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370" h="481">
                  <a:moveTo>
                    <a:pt x="7" y="105"/>
                  </a:moveTo>
                  <a:lnTo>
                    <a:pt x="34" y="148"/>
                  </a:lnTo>
                  <a:lnTo>
                    <a:pt x="34" y="172"/>
                  </a:lnTo>
                  <a:lnTo>
                    <a:pt x="20" y="195"/>
                  </a:lnTo>
                  <a:lnTo>
                    <a:pt x="3" y="206"/>
                  </a:lnTo>
                  <a:lnTo>
                    <a:pt x="0" y="245"/>
                  </a:lnTo>
                  <a:lnTo>
                    <a:pt x="3" y="254"/>
                  </a:lnTo>
                  <a:lnTo>
                    <a:pt x="15" y="250"/>
                  </a:lnTo>
                  <a:lnTo>
                    <a:pt x="20" y="254"/>
                  </a:lnTo>
                  <a:lnTo>
                    <a:pt x="20" y="281"/>
                  </a:lnTo>
                  <a:lnTo>
                    <a:pt x="34" y="308"/>
                  </a:lnTo>
                  <a:lnTo>
                    <a:pt x="50" y="316"/>
                  </a:lnTo>
                  <a:lnTo>
                    <a:pt x="50" y="359"/>
                  </a:lnTo>
                  <a:lnTo>
                    <a:pt x="42" y="391"/>
                  </a:lnTo>
                  <a:lnTo>
                    <a:pt x="50" y="402"/>
                  </a:lnTo>
                  <a:lnTo>
                    <a:pt x="66" y="418"/>
                  </a:lnTo>
                  <a:lnTo>
                    <a:pt x="105" y="410"/>
                  </a:lnTo>
                  <a:lnTo>
                    <a:pt x="113" y="421"/>
                  </a:lnTo>
                  <a:lnTo>
                    <a:pt x="100" y="438"/>
                  </a:lnTo>
                  <a:lnTo>
                    <a:pt x="78" y="465"/>
                  </a:lnTo>
                  <a:lnTo>
                    <a:pt x="78" y="472"/>
                  </a:lnTo>
                  <a:lnTo>
                    <a:pt x="91" y="480"/>
                  </a:lnTo>
                  <a:lnTo>
                    <a:pt x="171" y="450"/>
                  </a:lnTo>
                  <a:lnTo>
                    <a:pt x="201" y="465"/>
                  </a:lnTo>
                  <a:lnTo>
                    <a:pt x="209" y="457"/>
                  </a:lnTo>
                  <a:lnTo>
                    <a:pt x="201" y="441"/>
                  </a:lnTo>
                  <a:lnTo>
                    <a:pt x="204" y="430"/>
                  </a:lnTo>
                  <a:lnTo>
                    <a:pt x="212" y="363"/>
                  </a:lnTo>
                  <a:lnTo>
                    <a:pt x="226" y="343"/>
                  </a:lnTo>
                  <a:lnTo>
                    <a:pt x="234" y="328"/>
                  </a:lnTo>
                  <a:lnTo>
                    <a:pt x="246" y="296"/>
                  </a:lnTo>
                  <a:lnTo>
                    <a:pt x="238" y="289"/>
                  </a:lnTo>
                  <a:lnTo>
                    <a:pt x="243" y="262"/>
                  </a:lnTo>
                  <a:lnTo>
                    <a:pt x="275" y="226"/>
                  </a:lnTo>
                  <a:lnTo>
                    <a:pt x="271" y="203"/>
                  </a:lnTo>
                  <a:lnTo>
                    <a:pt x="297" y="167"/>
                  </a:lnTo>
                  <a:lnTo>
                    <a:pt x="317" y="172"/>
                  </a:lnTo>
                  <a:lnTo>
                    <a:pt x="359" y="144"/>
                  </a:lnTo>
                  <a:lnTo>
                    <a:pt x="369" y="128"/>
                  </a:lnTo>
                  <a:lnTo>
                    <a:pt x="343" y="78"/>
                  </a:lnTo>
                  <a:lnTo>
                    <a:pt x="322" y="54"/>
                  </a:lnTo>
                  <a:lnTo>
                    <a:pt x="334" y="42"/>
                  </a:lnTo>
                  <a:lnTo>
                    <a:pt x="317" y="27"/>
                  </a:lnTo>
                  <a:lnTo>
                    <a:pt x="275" y="27"/>
                  </a:lnTo>
                  <a:lnTo>
                    <a:pt x="259" y="11"/>
                  </a:lnTo>
                  <a:lnTo>
                    <a:pt x="226" y="42"/>
                  </a:lnTo>
                  <a:lnTo>
                    <a:pt x="212" y="35"/>
                  </a:lnTo>
                  <a:lnTo>
                    <a:pt x="226" y="11"/>
                  </a:lnTo>
                  <a:lnTo>
                    <a:pt x="226" y="3"/>
                  </a:lnTo>
                  <a:lnTo>
                    <a:pt x="212" y="0"/>
                  </a:lnTo>
                  <a:lnTo>
                    <a:pt x="171" y="20"/>
                  </a:lnTo>
                  <a:lnTo>
                    <a:pt x="141" y="30"/>
                  </a:lnTo>
                  <a:lnTo>
                    <a:pt x="113" y="27"/>
                  </a:lnTo>
                  <a:lnTo>
                    <a:pt x="58" y="78"/>
                  </a:lnTo>
                  <a:lnTo>
                    <a:pt x="28" y="86"/>
                  </a:lnTo>
                  <a:lnTo>
                    <a:pt x="7" y="105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</a:ln>
            <a:effectLst/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" name="未知"/>
            <p:cNvSpPr/>
            <p:nvPr/>
          </p:nvSpPr>
          <p:spPr bwMode="auto">
            <a:xfrm>
              <a:off x="3080057" y="3586593"/>
              <a:ext cx="421261" cy="443701"/>
            </a:xfrm>
            <a:custGeom>
              <a:avLst/>
              <a:gdLst>
                <a:gd name="T0" fmla="*/ 563725 w 428"/>
                <a:gd name="T1" fmla="*/ 83611 h 446"/>
                <a:gd name="T2" fmla="*/ 549939 w 428"/>
                <a:gd name="T3" fmla="*/ 23225 h 446"/>
                <a:gd name="T4" fmla="*/ 500919 w 428"/>
                <a:gd name="T5" fmla="*/ 35612 h 446"/>
                <a:gd name="T6" fmla="*/ 467218 w 428"/>
                <a:gd name="T7" fmla="*/ 54192 h 446"/>
                <a:gd name="T8" fmla="*/ 428921 w 428"/>
                <a:gd name="T9" fmla="*/ 30967 h 446"/>
                <a:gd name="T10" fmla="*/ 370711 w 428"/>
                <a:gd name="T11" fmla="*/ 41805 h 446"/>
                <a:gd name="T12" fmla="*/ 179228 w 428"/>
                <a:gd name="T13" fmla="*/ 0 h 446"/>
                <a:gd name="T14" fmla="*/ 191483 w 428"/>
                <a:gd name="T15" fmla="*/ 47999 h 446"/>
                <a:gd name="T16" fmla="*/ 107230 w 428"/>
                <a:gd name="T17" fmla="*/ 47999 h 446"/>
                <a:gd name="T18" fmla="*/ 30637 w 428"/>
                <a:gd name="T19" fmla="*/ 133158 h 446"/>
                <a:gd name="T20" fmla="*/ 64338 w 428"/>
                <a:gd name="T21" fmla="*/ 326701 h 446"/>
                <a:gd name="T22" fmla="*/ 4596 w 428"/>
                <a:gd name="T23" fmla="*/ 397925 h 446"/>
                <a:gd name="T24" fmla="*/ 82721 w 428"/>
                <a:gd name="T25" fmla="*/ 411860 h 446"/>
                <a:gd name="T26" fmla="*/ 94975 w 428"/>
                <a:gd name="T27" fmla="*/ 532632 h 446"/>
                <a:gd name="T28" fmla="*/ 159314 w 428"/>
                <a:gd name="T29" fmla="*/ 503213 h 446"/>
                <a:gd name="T30" fmla="*/ 185355 w 428"/>
                <a:gd name="T31" fmla="*/ 532632 h 446"/>
                <a:gd name="T32" fmla="*/ 243566 w 428"/>
                <a:gd name="T33" fmla="*/ 489278 h 446"/>
                <a:gd name="T34" fmla="*/ 307904 w 428"/>
                <a:gd name="T35" fmla="*/ 489278 h 446"/>
                <a:gd name="T36" fmla="*/ 340073 w 428"/>
                <a:gd name="T37" fmla="*/ 537277 h 446"/>
                <a:gd name="T38" fmla="*/ 300245 w 428"/>
                <a:gd name="T39" fmla="*/ 623984 h 446"/>
                <a:gd name="T40" fmla="*/ 300245 w 428"/>
                <a:gd name="T41" fmla="*/ 658048 h 446"/>
                <a:gd name="T42" fmla="*/ 356924 w 428"/>
                <a:gd name="T43" fmla="*/ 689015 h 446"/>
                <a:gd name="T44" fmla="*/ 409007 w 428"/>
                <a:gd name="T45" fmla="*/ 670434 h 446"/>
                <a:gd name="T46" fmla="*/ 428921 w 428"/>
                <a:gd name="T47" fmla="*/ 623984 h 446"/>
                <a:gd name="T48" fmla="*/ 473345 w 428"/>
                <a:gd name="T49" fmla="*/ 610049 h 446"/>
                <a:gd name="T50" fmla="*/ 537684 w 428"/>
                <a:gd name="T51" fmla="*/ 616242 h 446"/>
                <a:gd name="T52" fmla="*/ 525429 w 428"/>
                <a:gd name="T53" fmla="*/ 586824 h 446"/>
                <a:gd name="T54" fmla="*/ 621936 w 428"/>
                <a:gd name="T55" fmla="*/ 574437 h 446"/>
                <a:gd name="T56" fmla="*/ 640318 w 428"/>
                <a:gd name="T57" fmla="*/ 532632 h 446"/>
                <a:gd name="T58" fmla="*/ 654105 w 428"/>
                <a:gd name="T59" fmla="*/ 416505 h 446"/>
                <a:gd name="T60" fmla="*/ 609681 w 428"/>
                <a:gd name="T61" fmla="*/ 362313 h 446"/>
                <a:gd name="T62" fmla="*/ 602022 w 428"/>
                <a:gd name="T63" fmla="*/ 314315 h 446"/>
                <a:gd name="T64" fmla="*/ 575980 w 428"/>
                <a:gd name="T65" fmla="*/ 308121 h 446"/>
                <a:gd name="T66" fmla="*/ 609681 w 428"/>
                <a:gd name="T67" fmla="*/ 230704 h 446"/>
                <a:gd name="T68" fmla="*/ 628063 w 428"/>
                <a:gd name="T69" fmla="*/ 156383 h 44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428" h="446">
                  <a:moveTo>
                    <a:pt x="384" y="59"/>
                  </a:moveTo>
                  <a:lnTo>
                    <a:pt x="368" y="54"/>
                  </a:lnTo>
                  <a:lnTo>
                    <a:pt x="359" y="42"/>
                  </a:lnTo>
                  <a:lnTo>
                    <a:pt x="359" y="15"/>
                  </a:lnTo>
                  <a:lnTo>
                    <a:pt x="348" y="3"/>
                  </a:lnTo>
                  <a:lnTo>
                    <a:pt x="327" y="23"/>
                  </a:lnTo>
                  <a:lnTo>
                    <a:pt x="317" y="35"/>
                  </a:lnTo>
                  <a:lnTo>
                    <a:pt x="305" y="35"/>
                  </a:lnTo>
                  <a:lnTo>
                    <a:pt x="301" y="15"/>
                  </a:lnTo>
                  <a:lnTo>
                    <a:pt x="280" y="20"/>
                  </a:lnTo>
                  <a:lnTo>
                    <a:pt x="259" y="35"/>
                  </a:lnTo>
                  <a:lnTo>
                    <a:pt x="242" y="27"/>
                  </a:lnTo>
                  <a:lnTo>
                    <a:pt x="209" y="8"/>
                  </a:lnTo>
                  <a:lnTo>
                    <a:pt x="117" y="0"/>
                  </a:lnTo>
                  <a:lnTo>
                    <a:pt x="108" y="12"/>
                  </a:lnTo>
                  <a:lnTo>
                    <a:pt x="125" y="31"/>
                  </a:lnTo>
                  <a:lnTo>
                    <a:pt x="104" y="42"/>
                  </a:lnTo>
                  <a:lnTo>
                    <a:pt x="70" y="31"/>
                  </a:lnTo>
                  <a:lnTo>
                    <a:pt x="33" y="59"/>
                  </a:lnTo>
                  <a:lnTo>
                    <a:pt x="20" y="86"/>
                  </a:lnTo>
                  <a:lnTo>
                    <a:pt x="24" y="149"/>
                  </a:lnTo>
                  <a:lnTo>
                    <a:pt x="42" y="211"/>
                  </a:lnTo>
                  <a:lnTo>
                    <a:pt x="0" y="254"/>
                  </a:lnTo>
                  <a:lnTo>
                    <a:pt x="3" y="257"/>
                  </a:lnTo>
                  <a:lnTo>
                    <a:pt x="42" y="250"/>
                  </a:lnTo>
                  <a:lnTo>
                    <a:pt x="54" y="266"/>
                  </a:lnTo>
                  <a:lnTo>
                    <a:pt x="42" y="313"/>
                  </a:lnTo>
                  <a:lnTo>
                    <a:pt x="62" y="344"/>
                  </a:lnTo>
                  <a:lnTo>
                    <a:pt x="83" y="352"/>
                  </a:lnTo>
                  <a:lnTo>
                    <a:pt x="104" y="325"/>
                  </a:lnTo>
                  <a:lnTo>
                    <a:pt x="113" y="344"/>
                  </a:lnTo>
                  <a:lnTo>
                    <a:pt x="121" y="344"/>
                  </a:lnTo>
                  <a:lnTo>
                    <a:pt x="149" y="316"/>
                  </a:lnTo>
                  <a:lnTo>
                    <a:pt x="159" y="316"/>
                  </a:lnTo>
                  <a:lnTo>
                    <a:pt x="175" y="308"/>
                  </a:lnTo>
                  <a:lnTo>
                    <a:pt x="201" y="316"/>
                  </a:lnTo>
                  <a:lnTo>
                    <a:pt x="201" y="344"/>
                  </a:lnTo>
                  <a:lnTo>
                    <a:pt x="222" y="347"/>
                  </a:lnTo>
                  <a:lnTo>
                    <a:pt x="212" y="374"/>
                  </a:lnTo>
                  <a:lnTo>
                    <a:pt x="196" y="403"/>
                  </a:lnTo>
                  <a:lnTo>
                    <a:pt x="188" y="425"/>
                  </a:lnTo>
                  <a:lnTo>
                    <a:pt x="196" y="425"/>
                  </a:lnTo>
                  <a:lnTo>
                    <a:pt x="217" y="406"/>
                  </a:lnTo>
                  <a:lnTo>
                    <a:pt x="233" y="445"/>
                  </a:lnTo>
                  <a:lnTo>
                    <a:pt x="251" y="433"/>
                  </a:lnTo>
                  <a:lnTo>
                    <a:pt x="267" y="433"/>
                  </a:lnTo>
                  <a:lnTo>
                    <a:pt x="280" y="425"/>
                  </a:lnTo>
                  <a:lnTo>
                    <a:pt x="280" y="403"/>
                  </a:lnTo>
                  <a:lnTo>
                    <a:pt x="288" y="394"/>
                  </a:lnTo>
                  <a:lnTo>
                    <a:pt x="309" y="394"/>
                  </a:lnTo>
                  <a:lnTo>
                    <a:pt x="343" y="410"/>
                  </a:lnTo>
                  <a:lnTo>
                    <a:pt x="351" y="398"/>
                  </a:lnTo>
                  <a:lnTo>
                    <a:pt x="343" y="386"/>
                  </a:lnTo>
                  <a:lnTo>
                    <a:pt x="343" y="379"/>
                  </a:lnTo>
                  <a:lnTo>
                    <a:pt x="368" y="359"/>
                  </a:lnTo>
                  <a:lnTo>
                    <a:pt x="406" y="371"/>
                  </a:lnTo>
                  <a:lnTo>
                    <a:pt x="427" y="355"/>
                  </a:lnTo>
                  <a:lnTo>
                    <a:pt x="418" y="344"/>
                  </a:lnTo>
                  <a:lnTo>
                    <a:pt x="427" y="313"/>
                  </a:lnTo>
                  <a:lnTo>
                    <a:pt x="427" y="269"/>
                  </a:lnTo>
                  <a:lnTo>
                    <a:pt x="410" y="262"/>
                  </a:lnTo>
                  <a:lnTo>
                    <a:pt x="398" y="234"/>
                  </a:lnTo>
                  <a:lnTo>
                    <a:pt x="398" y="207"/>
                  </a:lnTo>
                  <a:lnTo>
                    <a:pt x="393" y="203"/>
                  </a:lnTo>
                  <a:lnTo>
                    <a:pt x="380" y="207"/>
                  </a:lnTo>
                  <a:lnTo>
                    <a:pt x="376" y="199"/>
                  </a:lnTo>
                  <a:lnTo>
                    <a:pt x="380" y="160"/>
                  </a:lnTo>
                  <a:lnTo>
                    <a:pt x="398" y="149"/>
                  </a:lnTo>
                  <a:lnTo>
                    <a:pt x="410" y="125"/>
                  </a:lnTo>
                  <a:lnTo>
                    <a:pt x="410" y="101"/>
                  </a:lnTo>
                  <a:lnTo>
                    <a:pt x="384" y="59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</a:ln>
            <a:effectLst/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" name="未知"/>
            <p:cNvSpPr/>
            <p:nvPr/>
          </p:nvSpPr>
          <p:spPr bwMode="auto">
            <a:xfrm>
              <a:off x="2677156" y="3671253"/>
              <a:ext cx="469201" cy="390661"/>
            </a:xfrm>
            <a:custGeom>
              <a:avLst/>
              <a:gdLst>
                <a:gd name="T0" fmla="*/ 204287 w 479"/>
                <a:gd name="T1" fmla="*/ 200086 h 392"/>
                <a:gd name="T2" fmla="*/ 185993 w 479"/>
                <a:gd name="T3" fmla="*/ 249719 h 392"/>
                <a:gd name="T4" fmla="*/ 152453 w 479"/>
                <a:gd name="T5" fmla="*/ 260577 h 392"/>
                <a:gd name="T6" fmla="*/ 89947 w 479"/>
                <a:gd name="T7" fmla="*/ 249719 h 392"/>
                <a:gd name="T8" fmla="*/ 70128 w 479"/>
                <a:gd name="T9" fmla="*/ 266781 h 392"/>
                <a:gd name="T10" fmla="*/ 38113 w 479"/>
                <a:gd name="T11" fmla="*/ 254372 h 392"/>
                <a:gd name="T12" fmla="*/ 0 w 479"/>
                <a:gd name="T13" fmla="*/ 296251 h 392"/>
                <a:gd name="T14" fmla="*/ 18294 w 479"/>
                <a:gd name="T15" fmla="*/ 314863 h 392"/>
                <a:gd name="T16" fmla="*/ 18294 w 479"/>
                <a:gd name="T17" fmla="*/ 339680 h 392"/>
                <a:gd name="T18" fmla="*/ 30491 w 479"/>
                <a:gd name="T19" fmla="*/ 370701 h 392"/>
                <a:gd name="T20" fmla="*/ 102144 w 479"/>
                <a:gd name="T21" fmla="*/ 345884 h 392"/>
                <a:gd name="T22" fmla="*/ 121962 w 479"/>
                <a:gd name="T23" fmla="*/ 364497 h 392"/>
                <a:gd name="T24" fmla="*/ 89947 w 479"/>
                <a:gd name="T25" fmla="*/ 485479 h 392"/>
                <a:gd name="T26" fmla="*/ 134159 w 479"/>
                <a:gd name="T27" fmla="*/ 527357 h 392"/>
                <a:gd name="T28" fmla="*/ 121962 w 479"/>
                <a:gd name="T29" fmla="*/ 594053 h 392"/>
                <a:gd name="T30" fmla="*/ 160076 w 479"/>
                <a:gd name="T31" fmla="*/ 600257 h 392"/>
                <a:gd name="T32" fmla="*/ 204287 w 479"/>
                <a:gd name="T33" fmla="*/ 558378 h 392"/>
                <a:gd name="T34" fmla="*/ 216483 w 479"/>
                <a:gd name="T35" fmla="*/ 569236 h 392"/>
                <a:gd name="T36" fmla="*/ 300332 w 479"/>
                <a:gd name="T37" fmla="*/ 606461 h 392"/>
                <a:gd name="T38" fmla="*/ 318627 w 479"/>
                <a:gd name="T39" fmla="*/ 594053 h 392"/>
                <a:gd name="T40" fmla="*/ 318627 w 479"/>
                <a:gd name="T41" fmla="*/ 569236 h 392"/>
                <a:gd name="T42" fmla="*/ 336921 w 479"/>
                <a:gd name="T43" fmla="*/ 552174 h 392"/>
                <a:gd name="T44" fmla="*/ 452785 w 479"/>
                <a:gd name="T45" fmla="*/ 477724 h 392"/>
                <a:gd name="T46" fmla="*/ 474129 w 479"/>
                <a:gd name="T47" fmla="*/ 504092 h 392"/>
                <a:gd name="T48" fmla="*/ 541208 w 479"/>
                <a:gd name="T49" fmla="*/ 527357 h 392"/>
                <a:gd name="T50" fmla="*/ 588469 w 479"/>
                <a:gd name="T51" fmla="*/ 473071 h 392"/>
                <a:gd name="T52" fmla="*/ 600665 w 479"/>
                <a:gd name="T53" fmla="*/ 485479 h 392"/>
                <a:gd name="T54" fmla="*/ 632680 w 479"/>
                <a:gd name="T55" fmla="*/ 485479 h 392"/>
                <a:gd name="T56" fmla="*/ 632680 w 479"/>
                <a:gd name="T57" fmla="*/ 473071 h 392"/>
                <a:gd name="T58" fmla="*/ 669269 w 479"/>
                <a:gd name="T59" fmla="*/ 462213 h 392"/>
                <a:gd name="T60" fmla="*/ 669269 w 479"/>
                <a:gd name="T61" fmla="*/ 448254 h 392"/>
                <a:gd name="T62" fmla="*/ 684514 w 479"/>
                <a:gd name="T63" fmla="*/ 435845 h 392"/>
                <a:gd name="T64" fmla="*/ 689088 w 479"/>
                <a:gd name="T65" fmla="*/ 435845 h 392"/>
                <a:gd name="T66" fmla="*/ 728725 w 479"/>
                <a:gd name="T67" fmla="*/ 400171 h 392"/>
                <a:gd name="T68" fmla="*/ 696710 w 479"/>
                <a:gd name="T69" fmla="*/ 352089 h 392"/>
                <a:gd name="T70" fmla="*/ 715005 w 479"/>
                <a:gd name="T71" fmla="*/ 279189 h 392"/>
                <a:gd name="T72" fmla="*/ 696710 w 479"/>
                <a:gd name="T73" fmla="*/ 254372 h 392"/>
                <a:gd name="T74" fmla="*/ 637254 w 479"/>
                <a:gd name="T75" fmla="*/ 266781 h 392"/>
                <a:gd name="T76" fmla="*/ 632680 w 479"/>
                <a:gd name="T77" fmla="*/ 260577 h 392"/>
                <a:gd name="T78" fmla="*/ 696710 w 479"/>
                <a:gd name="T79" fmla="*/ 193881 h 392"/>
                <a:gd name="T80" fmla="*/ 669269 w 479"/>
                <a:gd name="T81" fmla="*/ 97716 h 392"/>
                <a:gd name="T82" fmla="*/ 625057 w 479"/>
                <a:gd name="T83" fmla="*/ 120982 h 392"/>
                <a:gd name="T84" fmla="*/ 593042 w 479"/>
                <a:gd name="T85" fmla="*/ 91512 h 392"/>
                <a:gd name="T86" fmla="*/ 554929 w 479"/>
                <a:gd name="T87" fmla="*/ 41878 h 392"/>
                <a:gd name="T88" fmla="*/ 554929 w 479"/>
                <a:gd name="T89" fmla="*/ 18613 h 392"/>
                <a:gd name="T90" fmla="*/ 529012 w 479"/>
                <a:gd name="T91" fmla="*/ 12408 h 392"/>
                <a:gd name="T92" fmla="*/ 504620 w 479"/>
                <a:gd name="T93" fmla="*/ 23266 h 392"/>
                <a:gd name="T94" fmla="*/ 452785 w 479"/>
                <a:gd name="T95" fmla="*/ 0 h 392"/>
                <a:gd name="T96" fmla="*/ 432967 w 479"/>
                <a:gd name="T97" fmla="*/ 48083 h 392"/>
                <a:gd name="T98" fmla="*/ 396378 w 479"/>
                <a:gd name="T99" fmla="*/ 54287 h 392"/>
                <a:gd name="T100" fmla="*/ 365887 w 479"/>
                <a:gd name="T101" fmla="*/ 97716 h 392"/>
                <a:gd name="T102" fmla="*/ 349117 w 479"/>
                <a:gd name="T103" fmla="*/ 83757 h 392"/>
                <a:gd name="T104" fmla="*/ 318627 w 479"/>
                <a:gd name="T105" fmla="*/ 97716 h 392"/>
                <a:gd name="T106" fmla="*/ 282038 w 479"/>
                <a:gd name="T107" fmla="*/ 72899 h 392"/>
                <a:gd name="T108" fmla="*/ 240876 w 479"/>
                <a:gd name="T109" fmla="*/ 110125 h 392"/>
                <a:gd name="T110" fmla="*/ 240876 w 479"/>
                <a:gd name="T111" fmla="*/ 128737 h 392"/>
                <a:gd name="T112" fmla="*/ 312529 w 479"/>
                <a:gd name="T113" fmla="*/ 162860 h 392"/>
                <a:gd name="T114" fmla="*/ 324725 w 479"/>
                <a:gd name="T115" fmla="*/ 189228 h 392"/>
                <a:gd name="T116" fmla="*/ 282038 w 479"/>
                <a:gd name="T117" fmla="*/ 206290 h 392"/>
                <a:gd name="T118" fmla="*/ 204287 w 479"/>
                <a:gd name="T119" fmla="*/ 200086 h 39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479" h="392">
                  <a:moveTo>
                    <a:pt x="134" y="129"/>
                  </a:moveTo>
                  <a:lnTo>
                    <a:pt x="122" y="161"/>
                  </a:lnTo>
                  <a:lnTo>
                    <a:pt x="100" y="168"/>
                  </a:lnTo>
                  <a:lnTo>
                    <a:pt x="59" y="161"/>
                  </a:lnTo>
                  <a:lnTo>
                    <a:pt x="46" y="172"/>
                  </a:lnTo>
                  <a:lnTo>
                    <a:pt x="25" y="164"/>
                  </a:lnTo>
                  <a:lnTo>
                    <a:pt x="0" y="191"/>
                  </a:lnTo>
                  <a:lnTo>
                    <a:pt x="12" y="203"/>
                  </a:lnTo>
                  <a:lnTo>
                    <a:pt x="12" y="219"/>
                  </a:lnTo>
                  <a:lnTo>
                    <a:pt x="20" y="239"/>
                  </a:lnTo>
                  <a:lnTo>
                    <a:pt x="67" y="223"/>
                  </a:lnTo>
                  <a:lnTo>
                    <a:pt x="80" y="235"/>
                  </a:lnTo>
                  <a:lnTo>
                    <a:pt x="59" y="313"/>
                  </a:lnTo>
                  <a:lnTo>
                    <a:pt x="88" y="340"/>
                  </a:lnTo>
                  <a:lnTo>
                    <a:pt x="80" y="383"/>
                  </a:lnTo>
                  <a:lnTo>
                    <a:pt x="105" y="387"/>
                  </a:lnTo>
                  <a:lnTo>
                    <a:pt x="134" y="360"/>
                  </a:lnTo>
                  <a:lnTo>
                    <a:pt x="142" y="367"/>
                  </a:lnTo>
                  <a:lnTo>
                    <a:pt x="197" y="391"/>
                  </a:lnTo>
                  <a:lnTo>
                    <a:pt x="209" y="383"/>
                  </a:lnTo>
                  <a:lnTo>
                    <a:pt x="209" y="367"/>
                  </a:lnTo>
                  <a:lnTo>
                    <a:pt x="221" y="356"/>
                  </a:lnTo>
                  <a:lnTo>
                    <a:pt x="297" y="308"/>
                  </a:lnTo>
                  <a:lnTo>
                    <a:pt x="311" y="325"/>
                  </a:lnTo>
                  <a:lnTo>
                    <a:pt x="355" y="340"/>
                  </a:lnTo>
                  <a:lnTo>
                    <a:pt x="386" y="305"/>
                  </a:lnTo>
                  <a:lnTo>
                    <a:pt x="394" y="313"/>
                  </a:lnTo>
                  <a:lnTo>
                    <a:pt x="415" y="313"/>
                  </a:lnTo>
                  <a:lnTo>
                    <a:pt x="415" y="305"/>
                  </a:lnTo>
                  <a:lnTo>
                    <a:pt x="439" y="298"/>
                  </a:lnTo>
                  <a:lnTo>
                    <a:pt x="439" y="289"/>
                  </a:lnTo>
                  <a:lnTo>
                    <a:pt x="449" y="281"/>
                  </a:lnTo>
                  <a:lnTo>
                    <a:pt x="452" y="281"/>
                  </a:lnTo>
                  <a:lnTo>
                    <a:pt x="478" y="258"/>
                  </a:lnTo>
                  <a:lnTo>
                    <a:pt x="457" y="227"/>
                  </a:lnTo>
                  <a:lnTo>
                    <a:pt x="469" y="180"/>
                  </a:lnTo>
                  <a:lnTo>
                    <a:pt x="457" y="164"/>
                  </a:lnTo>
                  <a:lnTo>
                    <a:pt x="418" y="172"/>
                  </a:lnTo>
                  <a:lnTo>
                    <a:pt x="415" y="168"/>
                  </a:lnTo>
                  <a:lnTo>
                    <a:pt x="457" y="125"/>
                  </a:lnTo>
                  <a:lnTo>
                    <a:pt x="439" y="63"/>
                  </a:lnTo>
                  <a:lnTo>
                    <a:pt x="410" y="78"/>
                  </a:lnTo>
                  <a:lnTo>
                    <a:pt x="389" y="59"/>
                  </a:lnTo>
                  <a:lnTo>
                    <a:pt x="364" y="27"/>
                  </a:lnTo>
                  <a:lnTo>
                    <a:pt x="364" y="12"/>
                  </a:lnTo>
                  <a:lnTo>
                    <a:pt x="347" y="8"/>
                  </a:lnTo>
                  <a:lnTo>
                    <a:pt x="331" y="15"/>
                  </a:lnTo>
                  <a:lnTo>
                    <a:pt x="297" y="0"/>
                  </a:lnTo>
                  <a:lnTo>
                    <a:pt x="284" y="31"/>
                  </a:lnTo>
                  <a:lnTo>
                    <a:pt x="260" y="35"/>
                  </a:lnTo>
                  <a:lnTo>
                    <a:pt x="240" y="63"/>
                  </a:lnTo>
                  <a:lnTo>
                    <a:pt x="229" y="54"/>
                  </a:lnTo>
                  <a:lnTo>
                    <a:pt x="209" y="63"/>
                  </a:lnTo>
                  <a:lnTo>
                    <a:pt x="185" y="47"/>
                  </a:lnTo>
                  <a:lnTo>
                    <a:pt x="158" y="71"/>
                  </a:lnTo>
                  <a:lnTo>
                    <a:pt x="158" y="83"/>
                  </a:lnTo>
                  <a:lnTo>
                    <a:pt x="205" y="105"/>
                  </a:lnTo>
                  <a:lnTo>
                    <a:pt x="213" y="122"/>
                  </a:lnTo>
                  <a:lnTo>
                    <a:pt x="185" y="133"/>
                  </a:lnTo>
                  <a:lnTo>
                    <a:pt x="134" y="129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</a:ln>
            <a:effectLst/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" name="未知"/>
            <p:cNvSpPr/>
            <p:nvPr/>
          </p:nvSpPr>
          <p:spPr bwMode="auto">
            <a:xfrm>
              <a:off x="2677156" y="3671253"/>
              <a:ext cx="469201" cy="390661"/>
            </a:xfrm>
            <a:custGeom>
              <a:avLst/>
              <a:gdLst>
                <a:gd name="T0" fmla="*/ 204287 w 479"/>
                <a:gd name="T1" fmla="*/ 200086 h 392"/>
                <a:gd name="T2" fmla="*/ 185993 w 479"/>
                <a:gd name="T3" fmla="*/ 249719 h 392"/>
                <a:gd name="T4" fmla="*/ 152453 w 479"/>
                <a:gd name="T5" fmla="*/ 260577 h 392"/>
                <a:gd name="T6" fmla="*/ 89947 w 479"/>
                <a:gd name="T7" fmla="*/ 249719 h 392"/>
                <a:gd name="T8" fmla="*/ 70128 w 479"/>
                <a:gd name="T9" fmla="*/ 266781 h 392"/>
                <a:gd name="T10" fmla="*/ 38113 w 479"/>
                <a:gd name="T11" fmla="*/ 254372 h 392"/>
                <a:gd name="T12" fmla="*/ 0 w 479"/>
                <a:gd name="T13" fmla="*/ 296251 h 392"/>
                <a:gd name="T14" fmla="*/ 18294 w 479"/>
                <a:gd name="T15" fmla="*/ 314863 h 392"/>
                <a:gd name="T16" fmla="*/ 18294 w 479"/>
                <a:gd name="T17" fmla="*/ 339680 h 392"/>
                <a:gd name="T18" fmla="*/ 30491 w 479"/>
                <a:gd name="T19" fmla="*/ 370701 h 392"/>
                <a:gd name="T20" fmla="*/ 102144 w 479"/>
                <a:gd name="T21" fmla="*/ 345884 h 392"/>
                <a:gd name="T22" fmla="*/ 121962 w 479"/>
                <a:gd name="T23" fmla="*/ 364497 h 392"/>
                <a:gd name="T24" fmla="*/ 89947 w 479"/>
                <a:gd name="T25" fmla="*/ 485479 h 392"/>
                <a:gd name="T26" fmla="*/ 134159 w 479"/>
                <a:gd name="T27" fmla="*/ 527357 h 392"/>
                <a:gd name="T28" fmla="*/ 121962 w 479"/>
                <a:gd name="T29" fmla="*/ 594053 h 392"/>
                <a:gd name="T30" fmla="*/ 160076 w 479"/>
                <a:gd name="T31" fmla="*/ 600257 h 392"/>
                <a:gd name="T32" fmla="*/ 204287 w 479"/>
                <a:gd name="T33" fmla="*/ 558378 h 392"/>
                <a:gd name="T34" fmla="*/ 216483 w 479"/>
                <a:gd name="T35" fmla="*/ 569236 h 392"/>
                <a:gd name="T36" fmla="*/ 300332 w 479"/>
                <a:gd name="T37" fmla="*/ 606461 h 392"/>
                <a:gd name="T38" fmla="*/ 318627 w 479"/>
                <a:gd name="T39" fmla="*/ 594053 h 392"/>
                <a:gd name="T40" fmla="*/ 318627 w 479"/>
                <a:gd name="T41" fmla="*/ 569236 h 392"/>
                <a:gd name="T42" fmla="*/ 336921 w 479"/>
                <a:gd name="T43" fmla="*/ 552174 h 392"/>
                <a:gd name="T44" fmla="*/ 452785 w 479"/>
                <a:gd name="T45" fmla="*/ 477724 h 392"/>
                <a:gd name="T46" fmla="*/ 474129 w 479"/>
                <a:gd name="T47" fmla="*/ 504092 h 392"/>
                <a:gd name="T48" fmla="*/ 541208 w 479"/>
                <a:gd name="T49" fmla="*/ 527357 h 392"/>
                <a:gd name="T50" fmla="*/ 588469 w 479"/>
                <a:gd name="T51" fmla="*/ 473071 h 392"/>
                <a:gd name="T52" fmla="*/ 600665 w 479"/>
                <a:gd name="T53" fmla="*/ 485479 h 392"/>
                <a:gd name="T54" fmla="*/ 632680 w 479"/>
                <a:gd name="T55" fmla="*/ 485479 h 392"/>
                <a:gd name="T56" fmla="*/ 632680 w 479"/>
                <a:gd name="T57" fmla="*/ 473071 h 392"/>
                <a:gd name="T58" fmla="*/ 669269 w 479"/>
                <a:gd name="T59" fmla="*/ 462213 h 392"/>
                <a:gd name="T60" fmla="*/ 669269 w 479"/>
                <a:gd name="T61" fmla="*/ 448254 h 392"/>
                <a:gd name="T62" fmla="*/ 684514 w 479"/>
                <a:gd name="T63" fmla="*/ 435845 h 392"/>
                <a:gd name="T64" fmla="*/ 689088 w 479"/>
                <a:gd name="T65" fmla="*/ 435845 h 392"/>
                <a:gd name="T66" fmla="*/ 728725 w 479"/>
                <a:gd name="T67" fmla="*/ 400171 h 392"/>
                <a:gd name="T68" fmla="*/ 696710 w 479"/>
                <a:gd name="T69" fmla="*/ 352089 h 392"/>
                <a:gd name="T70" fmla="*/ 715005 w 479"/>
                <a:gd name="T71" fmla="*/ 279189 h 392"/>
                <a:gd name="T72" fmla="*/ 696710 w 479"/>
                <a:gd name="T73" fmla="*/ 254372 h 392"/>
                <a:gd name="T74" fmla="*/ 637254 w 479"/>
                <a:gd name="T75" fmla="*/ 266781 h 392"/>
                <a:gd name="T76" fmla="*/ 632680 w 479"/>
                <a:gd name="T77" fmla="*/ 260577 h 392"/>
                <a:gd name="T78" fmla="*/ 696710 w 479"/>
                <a:gd name="T79" fmla="*/ 193881 h 392"/>
                <a:gd name="T80" fmla="*/ 669269 w 479"/>
                <a:gd name="T81" fmla="*/ 97716 h 392"/>
                <a:gd name="T82" fmla="*/ 625057 w 479"/>
                <a:gd name="T83" fmla="*/ 120982 h 392"/>
                <a:gd name="T84" fmla="*/ 593042 w 479"/>
                <a:gd name="T85" fmla="*/ 91512 h 392"/>
                <a:gd name="T86" fmla="*/ 554929 w 479"/>
                <a:gd name="T87" fmla="*/ 41878 h 392"/>
                <a:gd name="T88" fmla="*/ 554929 w 479"/>
                <a:gd name="T89" fmla="*/ 18613 h 392"/>
                <a:gd name="T90" fmla="*/ 529012 w 479"/>
                <a:gd name="T91" fmla="*/ 12408 h 392"/>
                <a:gd name="T92" fmla="*/ 504620 w 479"/>
                <a:gd name="T93" fmla="*/ 23266 h 392"/>
                <a:gd name="T94" fmla="*/ 452785 w 479"/>
                <a:gd name="T95" fmla="*/ 0 h 392"/>
                <a:gd name="T96" fmla="*/ 432967 w 479"/>
                <a:gd name="T97" fmla="*/ 48083 h 392"/>
                <a:gd name="T98" fmla="*/ 396378 w 479"/>
                <a:gd name="T99" fmla="*/ 54287 h 392"/>
                <a:gd name="T100" fmla="*/ 365887 w 479"/>
                <a:gd name="T101" fmla="*/ 97716 h 392"/>
                <a:gd name="T102" fmla="*/ 349117 w 479"/>
                <a:gd name="T103" fmla="*/ 83757 h 392"/>
                <a:gd name="T104" fmla="*/ 318627 w 479"/>
                <a:gd name="T105" fmla="*/ 97716 h 392"/>
                <a:gd name="T106" fmla="*/ 282038 w 479"/>
                <a:gd name="T107" fmla="*/ 72899 h 392"/>
                <a:gd name="T108" fmla="*/ 240876 w 479"/>
                <a:gd name="T109" fmla="*/ 110125 h 392"/>
                <a:gd name="T110" fmla="*/ 240876 w 479"/>
                <a:gd name="T111" fmla="*/ 128737 h 392"/>
                <a:gd name="T112" fmla="*/ 312529 w 479"/>
                <a:gd name="T113" fmla="*/ 162860 h 392"/>
                <a:gd name="T114" fmla="*/ 324725 w 479"/>
                <a:gd name="T115" fmla="*/ 189228 h 392"/>
                <a:gd name="T116" fmla="*/ 282038 w 479"/>
                <a:gd name="T117" fmla="*/ 206290 h 392"/>
                <a:gd name="T118" fmla="*/ 204287 w 479"/>
                <a:gd name="T119" fmla="*/ 200086 h 39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479" h="392">
                  <a:moveTo>
                    <a:pt x="134" y="129"/>
                  </a:moveTo>
                  <a:lnTo>
                    <a:pt x="122" y="161"/>
                  </a:lnTo>
                  <a:lnTo>
                    <a:pt x="100" y="168"/>
                  </a:lnTo>
                  <a:lnTo>
                    <a:pt x="59" y="161"/>
                  </a:lnTo>
                  <a:lnTo>
                    <a:pt x="46" y="172"/>
                  </a:lnTo>
                  <a:lnTo>
                    <a:pt x="25" y="164"/>
                  </a:lnTo>
                  <a:lnTo>
                    <a:pt x="0" y="191"/>
                  </a:lnTo>
                  <a:lnTo>
                    <a:pt x="12" y="203"/>
                  </a:lnTo>
                  <a:lnTo>
                    <a:pt x="12" y="219"/>
                  </a:lnTo>
                  <a:lnTo>
                    <a:pt x="20" y="239"/>
                  </a:lnTo>
                  <a:lnTo>
                    <a:pt x="67" y="223"/>
                  </a:lnTo>
                  <a:lnTo>
                    <a:pt x="80" y="235"/>
                  </a:lnTo>
                  <a:lnTo>
                    <a:pt x="59" y="313"/>
                  </a:lnTo>
                  <a:lnTo>
                    <a:pt x="88" y="340"/>
                  </a:lnTo>
                  <a:lnTo>
                    <a:pt x="80" y="383"/>
                  </a:lnTo>
                  <a:lnTo>
                    <a:pt x="105" y="387"/>
                  </a:lnTo>
                  <a:lnTo>
                    <a:pt x="134" y="360"/>
                  </a:lnTo>
                  <a:lnTo>
                    <a:pt x="142" y="367"/>
                  </a:lnTo>
                  <a:lnTo>
                    <a:pt x="197" y="391"/>
                  </a:lnTo>
                  <a:lnTo>
                    <a:pt x="209" y="383"/>
                  </a:lnTo>
                  <a:lnTo>
                    <a:pt x="209" y="367"/>
                  </a:lnTo>
                  <a:lnTo>
                    <a:pt x="221" y="356"/>
                  </a:lnTo>
                  <a:lnTo>
                    <a:pt x="297" y="308"/>
                  </a:lnTo>
                  <a:lnTo>
                    <a:pt x="311" y="325"/>
                  </a:lnTo>
                  <a:lnTo>
                    <a:pt x="355" y="340"/>
                  </a:lnTo>
                  <a:lnTo>
                    <a:pt x="386" y="305"/>
                  </a:lnTo>
                  <a:lnTo>
                    <a:pt x="394" y="313"/>
                  </a:lnTo>
                  <a:lnTo>
                    <a:pt x="415" y="313"/>
                  </a:lnTo>
                  <a:lnTo>
                    <a:pt x="415" y="305"/>
                  </a:lnTo>
                  <a:lnTo>
                    <a:pt x="439" y="298"/>
                  </a:lnTo>
                  <a:lnTo>
                    <a:pt x="439" y="289"/>
                  </a:lnTo>
                  <a:lnTo>
                    <a:pt x="449" y="281"/>
                  </a:lnTo>
                  <a:lnTo>
                    <a:pt x="452" y="281"/>
                  </a:lnTo>
                  <a:lnTo>
                    <a:pt x="478" y="258"/>
                  </a:lnTo>
                  <a:lnTo>
                    <a:pt x="457" y="227"/>
                  </a:lnTo>
                  <a:lnTo>
                    <a:pt x="469" y="180"/>
                  </a:lnTo>
                  <a:lnTo>
                    <a:pt x="457" y="164"/>
                  </a:lnTo>
                  <a:lnTo>
                    <a:pt x="418" y="172"/>
                  </a:lnTo>
                  <a:lnTo>
                    <a:pt x="415" y="168"/>
                  </a:lnTo>
                  <a:lnTo>
                    <a:pt x="457" y="125"/>
                  </a:lnTo>
                  <a:lnTo>
                    <a:pt x="439" y="63"/>
                  </a:lnTo>
                  <a:lnTo>
                    <a:pt x="410" y="78"/>
                  </a:lnTo>
                  <a:lnTo>
                    <a:pt x="389" y="59"/>
                  </a:lnTo>
                  <a:lnTo>
                    <a:pt x="364" y="27"/>
                  </a:lnTo>
                  <a:lnTo>
                    <a:pt x="364" y="12"/>
                  </a:lnTo>
                  <a:lnTo>
                    <a:pt x="347" y="8"/>
                  </a:lnTo>
                  <a:lnTo>
                    <a:pt x="331" y="15"/>
                  </a:lnTo>
                  <a:lnTo>
                    <a:pt x="297" y="0"/>
                  </a:lnTo>
                  <a:lnTo>
                    <a:pt x="284" y="31"/>
                  </a:lnTo>
                  <a:lnTo>
                    <a:pt x="260" y="35"/>
                  </a:lnTo>
                  <a:lnTo>
                    <a:pt x="240" y="63"/>
                  </a:lnTo>
                  <a:lnTo>
                    <a:pt x="229" y="54"/>
                  </a:lnTo>
                  <a:lnTo>
                    <a:pt x="209" y="63"/>
                  </a:lnTo>
                  <a:lnTo>
                    <a:pt x="185" y="47"/>
                  </a:lnTo>
                  <a:lnTo>
                    <a:pt x="158" y="71"/>
                  </a:lnTo>
                  <a:lnTo>
                    <a:pt x="158" y="83"/>
                  </a:lnTo>
                  <a:lnTo>
                    <a:pt x="205" y="105"/>
                  </a:lnTo>
                  <a:lnTo>
                    <a:pt x="213" y="122"/>
                  </a:lnTo>
                  <a:lnTo>
                    <a:pt x="185" y="133"/>
                  </a:lnTo>
                  <a:lnTo>
                    <a:pt x="134" y="129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</a:ln>
            <a:effectLst/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" name="未知"/>
            <p:cNvSpPr/>
            <p:nvPr/>
          </p:nvSpPr>
          <p:spPr bwMode="auto">
            <a:xfrm>
              <a:off x="3768558" y="3406053"/>
              <a:ext cx="293761" cy="324361"/>
            </a:xfrm>
            <a:custGeom>
              <a:avLst/>
              <a:gdLst>
                <a:gd name="T0" fmla="*/ 332928 w 298"/>
                <a:gd name="T1" fmla="*/ 480048 h 326"/>
                <a:gd name="T2" fmla="*/ 262353 w 298"/>
                <a:gd name="T3" fmla="*/ 503276 h 326"/>
                <a:gd name="T4" fmla="*/ 223997 w 298"/>
                <a:gd name="T5" fmla="*/ 466111 h 326"/>
                <a:gd name="T6" fmla="*/ 199450 w 298"/>
                <a:gd name="T7" fmla="*/ 497082 h 326"/>
                <a:gd name="T8" fmla="*/ 151889 w 298"/>
                <a:gd name="T9" fmla="*/ 497082 h 326"/>
                <a:gd name="T10" fmla="*/ 133478 w 298"/>
                <a:gd name="T11" fmla="*/ 461466 h 326"/>
                <a:gd name="T12" fmla="*/ 115067 w 298"/>
                <a:gd name="T13" fmla="*/ 411912 h 326"/>
                <a:gd name="T14" fmla="*/ 70574 w 298"/>
                <a:gd name="T15" fmla="*/ 405718 h 326"/>
                <a:gd name="T16" fmla="*/ 30685 w 298"/>
                <a:gd name="T17" fmla="*/ 328291 h 326"/>
                <a:gd name="T18" fmla="*/ 0 w 298"/>
                <a:gd name="T19" fmla="*/ 291126 h 326"/>
                <a:gd name="T20" fmla="*/ 18411 w 298"/>
                <a:gd name="T21" fmla="*/ 272544 h 326"/>
                <a:gd name="T22" fmla="*/ 30685 w 298"/>
                <a:gd name="T23" fmla="*/ 267898 h 326"/>
                <a:gd name="T24" fmla="*/ 76711 w 298"/>
                <a:gd name="T25" fmla="*/ 207505 h 326"/>
                <a:gd name="T26" fmla="*/ 70574 w 298"/>
                <a:gd name="T27" fmla="*/ 151757 h 326"/>
                <a:gd name="T28" fmla="*/ 88985 w 298"/>
                <a:gd name="T29" fmla="*/ 133175 h 326"/>
                <a:gd name="T30" fmla="*/ 119670 w 298"/>
                <a:gd name="T31" fmla="*/ 128529 h 326"/>
                <a:gd name="T32" fmla="*/ 133478 w 298"/>
                <a:gd name="T33" fmla="*/ 116141 h 326"/>
                <a:gd name="T34" fmla="*/ 119670 w 298"/>
                <a:gd name="T35" fmla="*/ 91364 h 326"/>
                <a:gd name="T36" fmla="*/ 139615 w 298"/>
                <a:gd name="T37" fmla="*/ 66587 h 326"/>
                <a:gd name="T38" fmla="*/ 139615 w 298"/>
                <a:gd name="T39" fmla="*/ 18583 h 326"/>
                <a:gd name="T40" fmla="*/ 165697 w 298"/>
                <a:gd name="T41" fmla="*/ 6194 h 326"/>
                <a:gd name="T42" fmla="*/ 204052 w 298"/>
                <a:gd name="T43" fmla="*/ 30971 h 326"/>
                <a:gd name="T44" fmla="*/ 262353 w 298"/>
                <a:gd name="T45" fmla="*/ 41811 h 326"/>
                <a:gd name="T46" fmla="*/ 296106 w 298"/>
                <a:gd name="T47" fmla="*/ 0 h 326"/>
                <a:gd name="T48" fmla="*/ 339064 w 298"/>
                <a:gd name="T49" fmla="*/ 37165 h 326"/>
                <a:gd name="T50" fmla="*/ 320654 w 298"/>
                <a:gd name="T51" fmla="*/ 49553 h 326"/>
                <a:gd name="T52" fmla="*/ 296106 w 298"/>
                <a:gd name="T53" fmla="*/ 78976 h 326"/>
                <a:gd name="T54" fmla="*/ 262353 w 298"/>
                <a:gd name="T55" fmla="*/ 91364 h 326"/>
                <a:gd name="T56" fmla="*/ 248545 w 298"/>
                <a:gd name="T57" fmla="*/ 97558 h 326"/>
                <a:gd name="T58" fmla="*/ 279230 w 298"/>
                <a:gd name="T59" fmla="*/ 116141 h 326"/>
                <a:gd name="T60" fmla="*/ 345201 w 298"/>
                <a:gd name="T61" fmla="*/ 91364 h 326"/>
                <a:gd name="T62" fmla="*/ 447995 w 298"/>
                <a:gd name="T63" fmla="*/ 133175 h 326"/>
                <a:gd name="T64" fmla="*/ 455666 w 298"/>
                <a:gd name="T65" fmla="*/ 212150 h 326"/>
                <a:gd name="T66" fmla="*/ 415776 w 298"/>
                <a:gd name="T67" fmla="*/ 212150 h 326"/>
                <a:gd name="T68" fmla="*/ 415776 w 298"/>
                <a:gd name="T69" fmla="*/ 236927 h 326"/>
                <a:gd name="T70" fmla="*/ 435721 w 298"/>
                <a:gd name="T71" fmla="*/ 272544 h 326"/>
                <a:gd name="T72" fmla="*/ 415776 w 298"/>
                <a:gd name="T73" fmla="*/ 291126 h 326"/>
                <a:gd name="T74" fmla="*/ 435721 w 298"/>
                <a:gd name="T75" fmla="*/ 322097 h 326"/>
                <a:gd name="T76" fmla="*/ 403502 w 298"/>
                <a:gd name="T77" fmla="*/ 363908 h 326"/>
                <a:gd name="T78" fmla="*/ 389694 w 298"/>
                <a:gd name="T79" fmla="*/ 345325 h 326"/>
                <a:gd name="T80" fmla="*/ 339064 w 298"/>
                <a:gd name="T81" fmla="*/ 461466 h 326"/>
                <a:gd name="T82" fmla="*/ 332928 w 298"/>
                <a:gd name="T83" fmla="*/ 480048 h 32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98" h="326">
                  <a:moveTo>
                    <a:pt x="217" y="310"/>
                  </a:moveTo>
                  <a:lnTo>
                    <a:pt x="171" y="325"/>
                  </a:lnTo>
                  <a:lnTo>
                    <a:pt x="146" y="301"/>
                  </a:lnTo>
                  <a:lnTo>
                    <a:pt x="130" y="321"/>
                  </a:lnTo>
                  <a:lnTo>
                    <a:pt x="99" y="321"/>
                  </a:lnTo>
                  <a:lnTo>
                    <a:pt x="87" y="298"/>
                  </a:lnTo>
                  <a:lnTo>
                    <a:pt x="75" y="266"/>
                  </a:lnTo>
                  <a:lnTo>
                    <a:pt x="46" y="262"/>
                  </a:lnTo>
                  <a:lnTo>
                    <a:pt x="20" y="212"/>
                  </a:lnTo>
                  <a:lnTo>
                    <a:pt x="0" y="188"/>
                  </a:lnTo>
                  <a:lnTo>
                    <a:pt x="12" y="176"/>
                  </a:lnTo>
                  <a:lnTo>
                    <a:pt x="20" y="173"/>
                  </a:lnTo>
                  <a:lnTo>
                    <a:pt x="50" y="134"/>
                  </a:lnTo>
                  <a:lnTo>
                    <a:pt x="46" y="98"/>
                  </a:lnTo>
                  <a:lnTo>
                    <a:pt x="58" y="86"/>
                  </a:lnTo>
                  <a:lnTo>
                    <a:pt x="78" y="83"/>
                  </a:lnTo>
                  <a:lnTo>
                    <a:pt x="87" y="75"/>
                  </a:lnTo>
                  <a:lnTo>
                    <a:pt x="78" y="59"/>
                  </a:lnTo>
                  <a:lnTo>
                    <a:pt x="91" y="43"/>
                  </a:lnTo>
                  <a:lnTo>
                    <a:pt x="91" y="12"/>
                  </a:lnTo>
                  <a:lnTo>
                    <a:pt x="108" y="4"/>
                  </a:lnTo>
                  <a:lnTo>
                    <a:pt x="133" y="20"/>
                  </a:lnTo>
                  <a:lnTo>
                    <a:pt x="171" y="27"/>
                  </a:lnTo>
                  <a:lnTo>
                    <a:pt x="193" y="0"/>
                  </a:lnTo>
                  <a:lnTo>
                    <a:pt x="221" y="24"/>
                  </a:lnTo>
                  <a:lnTo>
                    <a:pt x="209" y="32"/>
                  </a:lnTo>
                  <a:lnTo>
                    <a:pt x="193" y="51"/>
                  </a:lnTo>
                  <a:lnTo>
                    <a:pt x="171" y="59"/>
                  </a:lnTo>
                  <a:lnTo>
                    <a:pt x="162" y="63"/>
                  </a:lnTo>
                  <a:lnTo>
                    <a:pt x="182" y="75"/>
                  </a:lnTo>
                  <a:lnTo>
                    <a:pt x="225" y="59"/>
                  </a:lnTo>
                  <a:lnTo>
                    <a:pt x="292" y="86"/>
                  </a:lnTo>
                  <a:lnTo>
                    <a:pt x="297" y="137"/>
                  </a:lnTo>
                  <a:lnTo>
                    <a:pt x="271" y="137"/>
                  </a:lnTo>
                  <a:lnTo>
                    <a:pt x="271" y="153"/>
                  </a:lnTo>
                  <a:lnTo>
                    <a:pt x="284" y="176"/>
                  </a:lnTo>
                  <a:lnTo>
                    <a:pt x="271" y="188"/>
                  </a:lnTo>
                  <a:lnTo>
                    <a:pt x="284" y="208"/>
                  </a:lnTo>
                  <a:lnTo>
                    <a:pt x="263" y="235"/>
                  </a:lnTo>
                  <a:lnTo>
                    <a:pt x="254" y="223"/>
                  </a:lnTo>
                  <a:lnTo>
                    <a:pt x="221" y="298"/>
                  </a:lnTo>
                  <a:lnTo>
                    <a:pt x="217" y="310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</a:ln>
            <a:effectLst/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" name="未知"/>
            <p:cNvSpPr/>
            <p:nvPr/>
          </p:nvSpPr>
          <p:spPr bwMode="auto">
            <a:xfrm>
              <a:off x="3492138" y="3169412"/>
              <a:ext cx="366181" cy="412081"/>
            </a:xfrm>
            <a:custGeom>
              <a:avLst/>
              <a:gdLst>
                <a:gd name="T0" fmla="*/ 131401 w 373"/>
                <a:gd name="T1" fmla="*/ 0 h 414"/>
                <a:gd name="T2" fmla="*/ 235299 w 373"/>
                <a:gd name="T3" fmla="*/ 54220 h 414"/>
                <a:gd name="T4" fmla="*/ 311694 w 373"/>
                <a:gd name="T5" fmla="*/ 83654 h 414"/>
                <a:gd name="T6" fmla="*/ 343781 w 373"/>
                <a:gd name="T7" fmla="*/ 91400 h 414"/>
                <a:gd name="T8" fmla="*/ 369755 w 373"/>
                <a:gd name="T9" fmla="*/ 167309 h 414"/>
                <a:gd name="T10" fmla="*/ 427816 w 373"/>
                <a:gd name="T11" fmla="*/ 204488 h 414"/>
                <a:gd name="T12" fmla="*/ 472125 w 373"/>
                <a:gd name="T13" fmla="*/ 175054 h 414"/>
                <a:gd name="T14" fmla="*/ 484349 w 373"/>
                <a:gd name="T15" fmla="*/ 223078 h 414"/>
                <a:gd name="T16" fmla="*/ 435456 w 373"/>
                <a:gd name="T17" fmla="*/ 246316 h 414"/>
                <a:gd name="T18" fmla="*/ 407953 w 373"/>
                <a:gd name="T19" fmla="*/ 288143 h 414"/>
                <a:gd name="T20" fmla="*/ 472125 w 373"/>
                <a:gd name="T21" fmla="*/ 343912 h 414"/>
                <a:gd name="T22" fmla="*/ 568384 w 373"/>
                <a:gd name="T23" fmla="*/ 385739 h 414"/>
                <a:gd name="T24" fmla="*/ 548521 w 373"/>
                <a:gd name="T25" fmla="*/ 458550 h 414"/>
                <a:gd name="T26" fmla="*/ 548521 w 373"/>
                <a:gd name="T27" fmla="*/ 495729 h 414"/>
                <a:gd name="T28" fmla="*/ 498100 w 373"/>
                <a:gd name="T29" fmla="*/ 518967 h 414"/>
                <a:gd name="T30" fmla="*/ 459902 w 373"/>
                <a:gd name="T31" fmla="*/ 635153 h 414"/>
                <a:gd name="T32" fmla="*/ 420176 w 373"/>
                <a:gd name="T33" fmla="*/ 616564 h 414"/>
                <a:gd name="T34" fmla="*/ 331557 w 373"/>
                <a:gd name="T35" fmla="*/ 591777 h 414"/>
                <a:gd name="T36" fmla="*/ 259745 w 373"/>
                <a:gd name="T37" fmla="*/ 627408 h 414"/>
                <a:gd name="T38" fmla="*/ 279608 w 373"/>
                <a:gd name="T39" fmla="*/ 579384 h 414"/>
                <a:gd name="T40" fmla="*/ 197101 w 373"/>
                <a:gd name="T41" fmla="*/ 604170 h 414"/>
                <a:gd name="T42" fmla="*/ 158903 w 373"/>
                <a:gd name="T43" fmla="*/ 470943 h 414"/>
                <a:gd name="T44" fmla="*/ 119177 w 373"/>
                <a:gd name="T45" fmla="*/ 446157 h 414"/>
                <a:gd name="T46" fmla="*/ 88619 w 373"/>
                <a:gd name="T47" fmla="*/ 379543 h 414"/>
                <a:gd name="T48" fmla="*/ 126817 w 373"/>
                <a:gd name="T49" fmla="*/ 333068 h 414"/>
                <a:gd name="T50" fmla="*/ 106954 w 373"/>
                <a:gd name="T51" fmla="*/ 272651 h 414"/>
                <a:gd name="T52" fmla="*/ 30558 w 373"/>
                <a:gd name="T53" fmla="*/ 264905 h 414"/>
                <a:gd name="T54" fmla="*/ 30558 w 373"/>
                <a:gd name="T55" fmla="*/ 198292 h 414"/>
                <a:gd name="T56" fmla="*/ 64172 w 373"/>
                <a:gd name="T57" fmla="*/ 144071 h 414"/>
                <a:gd name="T58" fmla="*/ 76396 w 373"/>
                <a:gd name="T59" fmla="*/ 77458 h 414"/>
                <a:gd name="T60" fmla="*/ 119177 w 373"/>
                <a:gd name="T61" fmla="*/ 120834 h 414"/>
                <a:gd name="T62" fmla="*/ 172654 w 373"/>
                <a:gd name="T63" fmla="*/ 83654 h 414"/>
                <a:gd name="T64" fmla="*/ 119177 w 373"/>
                <a:gd name="T65" fmla="*/ 30983 h 41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373" h="414">
                  <a:moveTo>
                    <a:pt x="75" y="3"/>
                  </a:moveTo>
                  <a:lnTo>
                    <a:pt x="86" y="0"/>
                  </a:lnTo>
                  <a:lnTo>
                    <a:pt x="133" y="15"/>
                  </a:lnTo>
                  <a:lnTo>
                    <a:pt x="154" y="35"/>
                  </a:lnTo>
                  <a:lnTo>
                    <a:pt x="188" y="47"/>
                  </a:lnTo>
                  <a:lnTo>
                    <a:pt x="204" y="54"/>
                  </a:lnTo>
                  <a:lnTo>
                    <a:pt x="222" y="54"/>
                  </a:lnTo>
                  <a:lnTo>
                    <a:pt x="225" y="59"/>
                  </a:lnTo>
                  <a:lnTo>
                    <a:pt x="222" y="101"/>
                  </a:lnTo>
                  <a:lnTo>
                    <a:pt x="242" y="108"/>
                  </a:lnTo>
                  <a:lnTo>
                    <a:pt x="250" y="125"/>
                  </a:lnTo>
                  <a:lnTo>
                    <a:pt x="280" y="132"/>
                  </a:lnTo>
                  <a:lnTo>
                    <a:pt x="293" y="113"/>
                  </a:lnTo>
                  <a:lnTo>
                    <a:pt x="309" y="113"/>
                  </a:lnTo>
                  <a:lnTo>
                    <a:pt x="321" y="128"/>
                  </a:lnTo>
                  <a:lnTo>
                    <a:pt x="317" y="144"/>
                  </a:lnTo>
                  <a:lnTo>
                    <a:pt x="285" y="147"/>
                  </a:lnTo>
                  <a:lnTo>
                    <a:pt x="285" y="159"/>
                  </a:lnTo>
                  <a:lnTo>
                    <a:pt x="285" y="171"/>
                  </a:lnTo>
                  <a:lnTo>
                    <a:pt x="267" y="186"/>
                  </a:lnTo>
                  <a:lnTo>
                    <a:pt x="280" y="203"/>
                  </a:lnTo>
                  <a:lnTo>
                    <a:pt x="309" y="222"/>
                  </a:lnTo>
                  <a:lnTo>
                    <a:pt x="309" y="245"/>
                  </a:lnTo>
                  <a:lnTo>
                    <a:pt x="372" y="249"/>
                  </a:lnTo>
                  <a:lnTo>
                    <a:pt x="372" y="281"/>
                  </a:lnTo>
                  <a:lnTo>
                    <a:pt x="359" y="296"/>
                  </a:lnTo>
                  <a:lnTo>
                    <a:pt x="368" y="312"/>
                  </a:lnTo>
                  <a:lnTo>
                    <a:pt x="359" y="320"/>
                  </a:lnTo>
                  <a:lnTo>
                    <a:pt x="338" y="323"/>
                  </a:lnTo>
                  <a:lnTo>
                    <a:pt x="326" y="335"/>
                  </a:lnTo>
                  <a:lnTo>
                    <a:pt x="329" y="371"/>
                  </a:lnTo>
                  <a:lnTo>
                    <a:pt x="301" y="410"/>
                  </a:lnTo>
                  <a:lnTo>
                    <a:pt x="293" y="413"/>
                  </a:lnTo>
                  <a:lnTo>
                    <a:pt x="275" y="398"/>
                  </a:lnTo>
                  <a:lnTo>
                    <a:pt x="233" y="398"/>
                  </a:lnTo>
                  <a:lnTo>
                    <a:pt x="217" y="382"/>
                  </a:lnTo>
                  <a:lnTo>
                    <a:pt x="183" y="413"/>
                  </a:lnTo>
                  <a:lnTo>
                    <a:pt x="170" y="405"/>
                  </a:lnTo>
                  <a:lnTo>
                    <a:pt x="183" y="382"/>
                  </a:lnTo>
                  <a:lnTo>
                    <a:pt x="183" y="374"/>
                  </a:lnTo>
                  <a:lnTo>
                    <a:pt x="170" y="371"/>
                  </a:lnTo>
                  <a:lnTo>
                    <a:pt x="129" y="390"/>
                  </a:lnTo>
                  <a:lnTo>
                    <a:pt x="91" y="323"/>
                  </a:lnTo>
                  <a:lnTo>
                    <a:pt x="104" y="304"/>
                  </a:lnTo>
                  <a:lnTo>
                    <a:pt x="99" y="296"/>
                  </a:lnTo>
                  <a:lnTo>
                    <a:pt x="78" y="288"/>
                  </a:lnTo>
                  <a:lnTo>
                    <a:pt x="45" y="273"/>
                  </a:lnTo>
                  <a:lnTo>
                    <a:pt x="58" y="245"/>
                  </a:lnTo>
                  <a:lnTo>
                    <a:pt x="78" y="237"/>
                  </a:lnTo>
                  <a:lnTo>
                    <a:pt x="83" y="215"/>
                  </a:lnTo>
                  <a:lnTo>
                    <a:pt x="75" y="179"/>
                  </a:lnTo>
                  <a:lnTo>
                    <a:pt x="70" y="176"/>
                  </a:lnTo>
                  <a:lnTo>
                    <a:pt x="54" y="195"/>
                  </a:lnTo>
                  <a:lnTo>
                    <a:pt x="20" y="171"/>
                  </a:lnTo>
                  <a:lnTo>
                    <a:pt x="0" y="144"/>
                  </a:lnTo>
                  <a:lnTo>
                    <a:pt x="20" y="128"/>
                  </a:lnTo>
                  <a:lnTo>
                    <a:pt x="28" y="101"/>
                  </a:lnTo>
                  <a:lnTo>
                    <a:pt x="42" y="93"/>
                  </a:lnTo>
                  <a:lnTo>
                    <a:pt x="42" y="59"/>
                  </a:lnTo>
                  <a:lnTo>
                    <a:pt x="50" y="50"/>
                  </a:lnTo>
                  <a:lnTo>
                    <a:pt x="66" y="62"/>
                  </a:lnTo>
                  <a:lnTo>
                    <a:pt x="78" y="78"/>
                  </a:lnTo>
                  <a:lnTo>
                    <a:pt x="104" y="62"/>
                  </a:lnTo>
                  <a:lnTo>
                    <a:pt x="113" y="54"/>
                  </a:lnTo>
                  <a:lnTo>
                    <a:pt x="107" y="35"/>
                  </a:lnTo>
                  <a:lnTo>
                    <a:pt x="78" y="20"/>
                  </a:lnTo>
                  <a:lnTo>
                    <a:pt x="75" y="3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</a:ln>
            <a:effectLst/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1" name="未知"/>
            <p:cNvSpPr/>
            <p:nvPr/>
          </p:nvSpPr>
          <p:spPr bwMode="auto">
            <a:xfrm>
              <a:off x="3492138" y="3169412"/>
              <a:ext cx="366181" cy="412081"/>
            </a:xfrm>
            <a:custGeom>
              <a:avLst/>
              <a:gdLst>
                <a:gd name="T0" fmla="*/ 131401 w 373"/>
                <a:gd name="T1" fmla="*/ 0 h 414"/>
                <a:gd name="T2" fmla="*/ 235299 w 373"/>
                <a:gd name="T3" fmla="*/ 54220 h 414"/>
                <a:gd name="T4" fmla="*/ 311694 w 373"/>
                <a:gd name="T5" fmla="*/ 83654 h 414"/>
                <a:gd name="T6" fmla="*/ 343781 w 373"/>
                <a:gd name="T7" fmla="*/ 91400 h 414"/>
                <a:gd name="T8" fmla="*/ 369755 w 373"/>
                <a:gd name="T9" fmla="*/ 167309 h 414"/>
                <a:gd name="T10" fmla="*/ 427816 w 373"/>
                <a:gd name="T11" fmla="*/ 204488 h 414"/>
                <a:gd name="T12" fmla="*/ 472125 w 373"/>
                <a:gd name="T13" fmla="*/ 175054 h 414"/>
                <a:gd name="T14" fmla="*/ 484349 w 373"/>
                <a:gd name="T15" fmla="*/ 223078 h 414"/>
                <a:gd name="T16" fmla="*/ 435456 w 373"/>
                <a:gd name="T17" fmla="*/ 246316 h 414"/>
                <a:gd name="T18" fmla="*/ 407953 w 373"/>
                <a:gd name="T19" fmla="*/ 288143 h 414"/>
                <a:gd name="T20" fmla="*/ 472125 w 373"/>
                <a:gd name="T21" fmla="*/ 343912 h 414"/>
                <a:gd name="T22" fmla="*/ 568384 w 373"/>
                <a:gd name="T23" fmla="*/ 385739 h 414"/>
                <a:gd name="T24" fmla="*/ 548521 w 373"/>
                <a:gd name="T25" fmla="*/ 458550 h 414"/>
                <a:gd name="T26" fmla="*/ 548521 w 373"/>
                <a:gd name="T27" fmla="*/ 495729 h 414"/>
                <a:gd name="T28" fmla="*/ 498100 w 373"/>
                <a:gd name="T29" fmla="*/ 518967 h 414"/>
                <a:gd name="T30" fmla="*/ 459902 w 373"/>
                <a:gd name="T31" fmla="*/ 635153 h 414"/>
                <a:gd name="T32" fmla="*/ 420176 w 373"/>
                <a:gd name="T33" fmla="*/ 616564 h 414"/>
                <a:gd name="T34" fmla="*/ 331557 w 373"/>
                <a:gd name="T35" fmla="*/ 591777 h 414"/>
                <a:gd name="T36" fmla="*/ 259745 w 373"/>
                <a:gd name="T37" fmla="*/ 627408 h 414"/>
                <a:gd name="T38" fmla="*/ 279608 w 373"/>
                <a:gd name="T39" fmla="*/ 579384 h 414"/>
                <a:gd name="T40" fmla="*/ 197101 w 373"/>
                <a:gd name="T41" fmla="*/ 604170 h 414"/>
                <a:gd name="T42" fmla="*/ 158903 w 373"/>
                <a:gd name="T43" fmla="*/ 470943 h 414"/>
                <a:gd name="T44" fmla="*/ 119177 w 373"/>
                <a:gd name="T45" fmla="*/ 446157 h 414"/>
                <a:gd name="T46" fmla="*/ 88619 w 373"/>
                <a:gd name="T47" fmla="*/ 379543 h 414"/>
                <a:gd name="T48" fmla="*/ 126817 w 373"/>
                <a:gd name="T49" fmla="*/ 333068 h 414"/>
                <a:gd name="T50" fmla="*/ 106954 w 373"/>
                <a:gd name="T51" fmla="*/ 272651 h 414"/>
                <a:gd name="T52" fmla="*/ 30558 w 373"/>
                <a:gd name="T53" fmla="*/ 264905 h 414"/>
                <a:gd name="T54" fmla="*/ 30558 w 373"/>
                <a:gd name="T55" fmla="*/ 198292 h 414"/>
                <a:gd name="T56" fmla="*/ 64172 w 373"/>
                <a:gd name="T57" fmla="*/ 144071 h 414"/>
                <a:gd name="T58" fmla="*/ 76396 w 373"/>
                <a:gd name="T59" fmla="*/ 77458 h 414"/>
                <a:gd name="T60" fmla="*/ 119177 w 373"/>
                <a:gd name="T61" fmla="*/ 120834 h 414"/>
                <a:gd name="T62" fmla="*/ 172654 w 373"/>
                <a:gd name="T63" fmla="*/ 83654 h 414"/>
                <a:gd name="T64" fmla="*/ 119177 w 373"/>
                <a:gd name="T65" fmla="*/ 30983 h 41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373" h="414">
                  <a:moveTo>
                    <a:pt x="75" y="3"/>
                  </a:moveTo>
                  <a:lnTo>
                    <a:pt x="86" y="0"/>
                  </a:lnTo>
                  <a:lnTo>
                    <a:pt x="133" y="15"/>
                  </a:lnTo>
                  <a:lnTo>
                    <a:pt x="154" y="35"/>
                  </a:lnTo>
                  <a:lnTo>
                    <a:pt x="188" y="47"/>
                  </a:lnTo>
                  <a:lnTo>
                    <a:pt x="204" y="54"/>
                  </a:lnTo>
                  <a:lnTo>
                    <a:pt x="222" y="54"/>
                  </a:lnTo>
                  <a:lnTo>
                    <a:pt x="225" y="59"/>
                  </a:lnTo>
                  <a:lnTo>
                    <a:pt x="222" y="101"/>
                  </a:lnTo>
                  <a:lnTo>
                    <a:pt x="242" y="108"/>
                  </a:lnTo>
                  <a:lnTo>
                    <a:pt x="250" y="125"/>
                  </a:lnTo>
                  <a:lnTo>
                    <a:pt x="280" y="132"/>
                  </a:lnTo>
                  <a:lnTo>
                    <a:pt x="293" y="113"/>
                  </a:lnTo>
                  <a:lnTo>
                    <a:pt x="309" y="113"/>
                  </a:lnTo>
                  <a:lnTo>
                    <a:pt x="321" y="128"/>
                  </a:lnTo>
                  <a:lnTo>
                    <a:pt x="317" y="144"/>
                  </a:lnTo>
                  <a:lnTo>
                    <a:pt x="285" y="147"/>
                  </a:lnTo>
                  <a:lnTo>
                    <a:pt x="285" y="159"/>
                  </a:lnTo>
                  <a:lnTo>
                    <a:pt x="285" y="171"/>
                  </a:lnTo>
                  <a:lnTo>
                    <a:pt x="267" y="186"/>
                  </a:lnTo>
                  <a:lnTo>
                    <a:pt x="280" y="203"/>
                  </a:lnTo>
                  <a:lnTo>
                    <a:pt x="309" y="222"/>
                  </a:lnTo>
                  <a:lnTo>
                    <a:pt x="309" y="245"/>
                  </a:lnTo>
                  <a:lnTo>
                    <a:pt x="372" y="249"/>
                  </a:lnTo>
                  <a:lnTo>
                    <a:pt x="372" y="281"/>
                  </a:lnTo>
                  <a:lnTo>
                    <a:pt x="359" y="296"/>
                  </a:lnTo>
                  <a:lnTo>
                    <a:pt x="368" y="312"/>
                  </a:lnTo>
                  <a:lnTo>
                    <a:pt x="359" y="320"/>
                  </a:lnTo>
                  <a:lnTo>
                    <a:pt x="338" y="323"/>
                  </a:lnTo>
                  <a:lnTo>
                    <a:pt x="326" y="335"/>
                  </a:lnTo>
                  <a:lnTo>
                    <a:pt x="329" y="371"/>
                  </a:lnTo>
                  <a:lnTo>
                    <a:pt x="301" y="410"/>
                  </a:lnTo>
                  <a:lnTo>
                    <a:pt x="293" y="413"/>
                  </a:lnTo>
                  <a:lnTo>
                    <a:pt x="275" y="398"/>
                  </a:lnTo>
                  <a:lnTo>
                    <a:pt x="233" y="398"/>
                  </a:lnTo>
                  <a:lnTo>
                    <a:pt x="217" y="382"/>
                  </a:lnTo>
                  <a:lnTo>
                    <a:pt x="183" y="413"/>
                  </a:lnTo>
                  <a:lnTo>
                    <a:pt x="170" y="405"/>
                  </a:lnTo>
                  <a:lnTo>
                    <a:pt x="183" y="382"/>
                  </a:lnTo>
                  <a:lnTo>
                    <a:pt x="183" y="374"/>
                  </a:lnTo>
                  <a:lnTo>
                    <a:pt x="170" y="371"/>
                  </a:lnTo>
                  <a:lnTo>
                    <a:pt x="129" y="390"/>
                  </a:lnTo>
                  <a:lnTo>
                    <a:pt x="91" y="323"/>
                  </a:lnTo>
                  <a:lnTo>
                    <a:pt x="104" y="304"/>
                  </a:lnTo>
                  <a:lnTo>
                    <a:pt x="99" y="296"/>
                  </a:lnTo>
                  <a:lnTo>
                    <a:pt x="78" y="288"/>
                  </a:lnTo>
                  <a:lnTo>
                    <a:pt x="45" y="273"/>
                  </a:lnTo>
                  <a:lnTo>
                    <a:pt x="58" y="245"/>
                  </a:lnTo>
                  <a:lnTo>
                    <a:pt x="78" y="237"/>
                  </a:lnTo>
                  <a:lnTo>
                    <a:pt x="83" y="215"/>
                  </a:lnTo>
                  <a:lnTo>
                    <a:pt x="75" y="179"/>
                  </a:lnTo>
                  <a:lnTo>
                    <a:pt x="70" y="176"/>
                  </a:lnTo>
                  <a:lnTo>
                    <a:pt x="54" y="195"/>
                  </a:lnTo>
                  <a:lnTo>
                    <a:pt x="20" y="171"/>
                  </a:lnTo>
                  <a:lnTo>
                    <a:pt x="0" y="144"/>
                  </a:lnTo>
                  <a:lnTo>
                    <a:pt x="20" y="128"/>
                  </a:lnTo>
                  <a:lnTo>
                    <a:pt x="28" y="101"/>
                  </a:lnTo>
                  <a:lnTo>
                    <a:pt x="42" y="93"/>
                  </a:lnTo>
                  <a:lnTo>
                    <a:pt x="42" y="59"/>
                  </a:lnTo>
                  <a:lnTo>
                    <a:pt x="50" y="50"/>
                  </a:lnTo>
                  <a:lnTo>
                    <a:pt x="66" y="62"/>
                  </a:lnTo>
                  <a:lnTo>
                    <a:pt x="78" y="78"/>
                  </a:lnTo>
                  <a:lnTo>
                    <a:pt x="104" y="62"/>
                  </a:lnTo>
                  <a:lnTo>
                    <a:pt x="113" y="54"/>
                  </a:lnTo>
                  <a:lnTo>
                    <a:pt x="107" y="35"/>
                  </a:lnTo>
                  <a:lnTo>
                    <a:pt x="78" y="20"/>
                  </a:lnTo>
                  <a:lnTo>
                    <a:pt x="75" y="3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</a:ln>
            <a:effectLst/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2" name="未知"/>
            <p:cNvSpPr/>
            <p:nvPr/>
          </p:nvSpPr>
          <p:spPr bwMode="auto">
            <a:xfrm>
              <a:off x="3577818" y="3106172"/>
              <a:ext cx="433501" cy="328441"/>
            </a:xfrm>
            <a:custGeom>
              <a:avLst/>
              <a:gdLst>
                <a:gd name="T0" fmla="*/ 628894 w 442"/>
                <a:gd name="T1" fmla="*/ 402083 h 328"/>
                <a:gd name="T2" fmla="*/ 607524 w 442"/>
                <a:gd name="T3" fmla="*/ 448837 h 328"/>
                <a:gd name="T4" fmla="*/ 590733 w 442"/>
                <a:gd name="T5" fmla="*/ 467538 h 328"/>
                <a:gd name="T6" fmla="*/ 558677 w 442"/>
                <a:gd name="T7" fmla="*/ 509617 h 328"/>
                <a:gd name="T8" fmla="*/ 499146 w 442"/>
                <a:gd name="T9" fmla="*/ 497149 h 328"/>
                <a:gd name="T10" fmla="*/ 462512 w 442"/>
                <a:gd name="T11" fmla="*/ 473772 h 328"/>
                <a:gd name="T12" fmla="*/ 436562 w 442"/>
                <a:gd name="T13" fmla="*/ 486240 h 328"/>
                <a:gd name="T14" fmla="*/ 340396 w 442"/>
                <a:gd name="T15" fmla="*/ 480006 h 328"/>
                <a:gd name="T16" fmla="*/ 340396 w 442"/>
                <a:gd name="T17" fmla="*/ 444161 h 328"/>
                <a:gd name="T18" fmla="*/ 294603 w 442"/>
                <a:gd name="T19" fmla="*/ 412992 h 328"/>
                <a:gd name="T20" fmla="*/ 274759 w 442"/>
                <a:gd name="T21" fmla="*/ 388057 h 328"/>
                <a:gd name="T22" fmla="*/ 302235 w 442"/>
                <a:gd name="T23" fmla="*/ 364680 h 328"/>
                <a:gd name="T24" fmla="*/ 302235 w 442"/>
                <a:gd name="T25" fmla="*/ 345978 h 328"/>
                <a:gd name="T26" fmla="*/ 302235 w 442"/>
                <a:gd name="T27" fmla="*/ 327277 h 328"/>
                <a:gd name="T28" fmla="*/ 352608 w 442"/>
                <a:gd name="T29" fmla="*/ 322601 h 328"/>
                <a:gd name="T30" fmla="*/ 358714 w 442"/>
                <a:gd name="T31" fmla="*/ 297666 h 328"/>
                <a:gd name="T32" fmla="*/ 340396 w 442"/>
                <a:gd name="T33" fmla="*/ 272731 h 328"/>
                <a:gd name="T34" fmla="*/ 314447 w 442"/>
                <a:gd name="T35" fmla="*/ 272731 h 328"/>
                <a:gd name="T36" fmla="*/ 294603 w 442"/>
                <a:gd name="T37" fmla="*/ 303900 h 328"/>
                <a:gd name="T38" fmla="*/ 250336 w 442"/>
                <a:gd name="T39" fmla="*/ 291432 h 328"/>
                <a:gd name="T40" fmla="*/ 236598 w 442"/>
                <a:gd name="T41" fmla="*/ 266497 h 328"/>
                <a:gd name="T42" fmla="*/ 206070 w 442"/>
                <a:gd name="T43" fmla="*/ 255588 h 328"/>
                <a:gd name="T44" fmla="*/ 210649 w 442"/>
                <a:gd name="T45" fmla="*/ 188574 h 328"/>
                <a:gd name="T46" fmla="*/ 206070 w 442"/>
                <a:gd name="T47" fmla="*/ 182340 h 328"/>
                <a:gd name="T48" fmla="*/ 178594 w 442"/>
                <a:gd name="T49" fmla="*/ 182340 h 328"/>
                <a:gd name="T50" fmla="*/ 154171 w 442"/>
                <a:gd name="T51" fmla="*/ 169872 h 328"/>
                <a:gd name="T52" fmla="*/ 102272 w 442"/>
                <a:gd name="T53" fmla="*/ 151171 h 328"/>
                <a:gd name="T54" fmla="*/ 70216 w 442"/>
                <a:gd name="T55" fmla="*/ 121560 h 328"/>
                <a:gd name="T56" fmla="*/ 0 w 442"/>
                <a:gd name="T57" fmla="*/ 98183 h 328"/>
                <a:gd name="T58" fmla="*/ 6106 w 442"/>
                <a:gd name="T59" fmla="*/ 67014 h 328"/>
                <a:gd name="T60" fmla="*/ 30529 w 442"/>
                <a:gd name="T61" fmla="*/ 54546 h 328"/>
                <a:gd name="T62" fmla="*/ 82428 w 442"/>
                <a:gd name="T63" fmla="*/ 98183 h 328"/>
                <a:gd name="T64" fmla="*/ 102272 w 442"/>
                <a:gd name="T65" fmla="*/ 98183 h 328"/>
                <a:gd name="T66" fmla="*/ 148065 w 442"/>
                <a:gd name="T67" fmla="*/ 90391 h 328"/>
                <a:gd name="T68" fmla="*/ 174014 w 442"/>
                <a:gd name="T69" fmla="*/ 73248 h 328"/>
                <a:gd name="T70" fmla="*/ 210649 w 442"/>
                <a:gd name="T71" fmla="*/ 102858 h 328"/>
                <a:gd name="T72" fmla="*/ 222860 w 442"/>
                <a:gd name="T73" fmla="*/ 73248 h 328"/>
                <a:gd name="T74" fmla="*/ 230493 w 442"/>
                <a:gd name="T75" fmla="*/ 60780 h 328"/>
                <a:gd name="T76" fmla="*/ 262548 w 442"/>
                <a:gd name="T77" fmla="*/ 42078 h 328"/>
                <a:gd name="T78" fmla="*/ 270180 w 442"/>
                <a:gd name="T79" fmla="*/ 6234 h 328"/>
                <a:gd name="T80" fmla="*/ 302235 w 442"/>
                <a:gd name="T81" fmla="*/ 0 h 328"/>
                <a:gd name="T82" fmla="*/ 378557 w 442"/>
                <a:gd name="T83" fmla="*/ 48312 h 328"/>
                <a:gd name="T84" fmla="*/ 428930 w 442"/>
                <a:gd name="T85" fmla="*/ 73248 h 328"/>
                <a:gd name="T86" fmla="*/ 538834 w 442"/>
                <a:gd name="T87" fmla="*/ 236886 h 328"/>
                <a:gd name="T88" fmla="*/ 532728 w 442"/>
                <a:gd name="T89" fmla="*/ 255588 h 328"/>
                <a:gd name="T90" fmla="*/ 602944 w 442"/>
                <a:gd name="T91" fmla="*/ 285198 h 328"/>
                <a:gd name="T92" fmla="*/ 621262 w 442"/>
                <a:gd name="T93" fmla="*/ 314809 h 328"/>
                <a:gd name="T94" fmla="*/ 654843 w 442"/>
                <a:gd name="T95" fmla="*/ 327277 h 328"/>
                <a:gd name="T96" fmla="*/ 673161 w 442"/>
                <a:gd name="T97" fmla="*/ 358446 h 328"/>
                <a:gd name="T98" fmla="*/ 647211 w 442"/>
                <a:gd name="T99" fmla="*/ 370914 h 328"/>
                <a:gd name="T100" fmla="*/ 615156 w 442"/>
                <a:gd name="T101" fmla="*/ 358446 h 328"/>
                <a:gd name="T102" fmla="*/ 563257 w 442"/>
                <a:gd name="T103" fmla="*/ 358446 h 328"/>
                <a:gd name="T104" fmla="*/ 518990 w 442"/>
                <a:gd name="T105" fmla="*/ 341303 h 328"/>
                <a:gd name="T106" fmla="*/ 499146 w 442"/>
                <a:gd name="T107" fmla="*/ 358446 h 328"/>
                <a:gd name="T108" fmla="*/ 544940 w 442"/>
                <a:gd name="T109" fmla="*/ 370914 h 328"/>
                <a:gd name="T110" fmla="*/ 583101 w 442"/>
                <a:gd name="T111" fmla="*/ 388057 h 328"/>
                <a:gd name="T112" fmla="*/ 628894 w 442"/>
                <a:gd name="T113" fmla="*/ 402083 h 32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442" h="328">
                  <a:moveTo>
                    <a:pt x="412" y="258"/>
                  </a:moveTo>
                  <a:lnTo>
                    <a:pt x="398" y="288"/>
                  </a:lnTo>
                  <a:lnTo>
                    <a:pt x="387" y="300"/>
                  </a:lnTo>
                  <a:lnTo>
                    <a:pt x="366" y="327"/>
                  </a:lnTo>
                  <a:lnTo>
                    <a:pt x="327" y="319"/>
                  </a:lnTo>
                  <a:lnTo>
                    <a:pt x="303" y="304"/>
                  </a:lnTo>
                  <a:lnTo>
                    <a:pt x="286" y="312"/>
                  </a:lnTo>
                  <a:lnTo>
                    <a:pt x="223" y="308"/>
                  </a:lnTo>
                  <a:lnTo>
                    <a:pt x="223" y="285"/>
                  </a:lnTo>
                  <a:lnTo>
                    <a:pt x="193" y="265"/>
                  </a:lnTo>
                  <a:lnTo>
                    <a:pt x="180" y="249"/>
                  </a:lnTo>
                  <a:lnTo>
                    <a:pt x="198" y="234"/>
                  </a:lnTo>
                  <a:lnTo>
                    <a:pt x="198" y="222"/>
                  </a:lnTo>
                  <a:lnTo>
                    <a:pt x="198" y="210"/>
                  </a:lnTo>
                  <a:lnTo>
                    <a:pt x="231" y="207"/>
                  </a:lnTo>
                  <a:lnTo>
                    <a:pt x="235" y="191"/>
                  </a:lnTo>
                  <a:lnTo>
                    <a:pt x="223" y="175"/>
                  </a:lnTo>
                  <a:lnTo>
                    <a:pt x="206" y="175"/>
                  </a:lnTo>
                  <a:lnTo>
                    <a:pt x="193" y="195"/>
                  </a:lnTo>
                  <a:lnTo>
                    <a:pt x="164" y="187"/>
                  </a:lnTo>
                  <a:lnTo>
                    <a:pt x="155" y="171"/>
                  </a:lnTo>
                  <a:lnTo>
                    <a:pt x="135" y="164"/>
                  </a:lnTo>
                  <a:lnTo>
                    <a:pt x="138" y="121"/>
                  </a:lnTo>
                  <a:lnTo>
                    <a:pt x="135" y="117"/>
                  </a:lnTo>
                  <a:lnTo>
                    <a:pt x="117" y="117"/>
                  </a:lnTo>
                  <a:lnTo>
                    <a:pt x="101" y="109"/>
                  </a:lnTo>
                  <a:lnTo>
                    <a:pt x="67" y="97"/>
                  </a:lnTo>
                  <a:lnTo>
                    <a:pt x="46" y="78"/>
                  </a:lnTo>
                  <a:lnTo>
                    <a:pt x="0" y="63"/>
                  </a:lnTo>
                  <a:lnTo>
                    <a:pt x="4" y="43"/>
                  </a:lnTo>
                  <a:lnTo>
                    <a:pt x="20" y="35"/>
                  </a:lnTo>
                  <a:lnTo>
                    <a:pt x="54" y="63"/>
                  </a:lnTo>
                  <a:lnTo>
                    <a:pt x="67" y="63"/>
                  </a:lnTo>
                  <a:lnTo>
                    <a:pt x="97" y="58"/>
                  </a:lnTo>
                  <a:lnTo>
                    <a:pt x="114" y="47"/>
                  </a:lnTo>
                  <a:lnTo>
                    <a:pt x="138" y="66"/>
                  </a:lnTo>
                  <a:lnTo>
                    <a:pt x="146" y="47"/>
                  </a:lnTo>
                  <a:lnTo>
                    <a:pt x="151" y="39"/>
                  </a:lnTo>
                  <a:lnTo>
                    <a:pt x="172" y="27"/>
                  </a:lnTo>
                  <a:lnTo>
                    <a:pt x="177" y="4"/>
                  </a:lnTo>
                  <a:lnTo>
                    <a:pt x="198" y="0"/>
                  </a:lnTo>
                  <a:lnTo>
                    <a:pt x="248" y="31"/>
                  </a:lnTo>
                  <a:lnTo>
                    <a:pt x="281" y="47"/>
                  </a:lnTo>
                  <a:lnTo>
                    <a:pt x="353" y="152"/>
                  </a:lnTo>
                  <a:lnTo>
                    <a:pt x="349" y="164"/>
                  </a:lnTo>
                  <a:lnTo>
                    <a:pt x="395" y="183"/>
                  </a:lnTo>
                  <a:lnTo>
                    <a:pt x="407" y="202"/>
                  </a:lnTo>
                  <a:lnTo>
                    <a:pt x="429" y="210"/>
                  </a:lnTo>
                  <a:lnTo>
                    <a:pt x="441" y="230"/>
                  </a:lnTo>
                  <a:lnTo>
                    <a:pt x="424" y="238"/>
                  </a:lnTo>
                  <a:lnTo>
                    <a:pt x="403" y="230"/>
                  </a:lnTo>
                  <a:lnTo>
                    <a:pt x="369" y="230"/>
                  </a:lnTo>
                  <a:lnTo>
                    <a:pt x="340" y="219"/>
                  </a:lnTo>
                  <a:lnTo>
                    <a:pt x="327" y="230"/>
                  </a:lnTo>
                  <a:lnTo>
                    <a:pt x="357" y="238"/>
                  </a:lnTo>
                  <a:lnTo>
                    <a:pt x="382" y="249"/>
                  </a:lnTo>
                  <a:lnTo>
                    <a:pt x="412" y="258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</a:ln>
            <a:effectLst/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3" name="未知"/>
            <p:cNvSpPr/>
            <p:nvPr/>
          </p:nvSpPr>
          <p:spPr bwMode="auto">
            <a:xfrm>
              <a:off x="3032116" y="3322412"/>
              <a:ext cx="589561" cy="349860"/>
            </a:xfrm>
            <a:custGeom>
              <a:avLst/>
              <a:gdLst>
                <a:gd name="T0" fmla="*/ 127143 w 599"/>
                <a:gd name="T1" fmla="*/ 501199 h 352"/>
                <a:gd name="T2" fmla="*/ 235904 w 599"/>
                <a:gd name="T3" fmla="*/ 476448 h 352"/>
                <a:gd name="T4" fmla="*/ 240500 w 599"/>
                <a:gd name="T5" fmla="*/ 428494 h 352"/>
                <a:gd name="T6" fmla="*/ 396748 w 599"/>
                <a:gd name="T7" fmla="*/ 422306 h 352"/>
                <a:gd name="T8" fmla="*/ 473340 w 599"/>
                <a:gd name="T9" fmla="*/ 464073 h 352"/>
                <a:gd name="T10" fmla="*/ 537678 w 599"/>
                <a:gd name="T11" fmla="*/ 434681 h 352"/>
                <a:gd name="T12" fmla="*/ 563719 w 599"/>
                <a:gd name="T13" fmla="*/ 464073 h 352"/>
                <a:gd name="T14" fmla="*/ 608142 w 599"/>
                <a:gd name="T15" fmla="*/ 416119 h 352"/>
                <a:gd name="T16" fmla="*/ 626524 w 599"/>
                <a:gd name="T17" fmla="*/ 476448 h 352"/>
                <a:gd name="T18" fmla="*/ 666352 w 599"/>
                <a:gd name="T19" fmla="*/ 501199 h 352"/>
                <a:gd name="T20" fmla="*/ 741413 w 599"/>
                <a:gd name="T21" fmla="*/ 459432 h 352"/>
                <a:gd name="T22" fmla="*/ 871620 w 599"/>
                <a:gd name="T23" fmla="*/ 385180 h 352"/>
                <a:gd name="T24" fmla="*/ 857833 w 599"/>
                <a:gd name="T25" fmla="*/ 264521 h 352"/>
                <a:gd name="T26" fmla="*/ 871620 w 599"/>
                <a:gd name="T27" fmla="*/ 222755 h 352"/>
                <a:gd name="T28" fmla="*/ 787368 w 599"/>
                <a:gd name="T29" fmla="*/ 187176 h 352"/>
                <a:gd name="T30" fmla="*/ 729158 w 599"/>
                <a:gd name="T31" fmla="*/ 187176 h 352"/>
                <a:gd name="T32" fmla="*/ 644907 w 599"/>
                <a:gd name="T33" fmla="*/ 157785 h 352"/>
                <a:gd name="T34" fmla="*/ 594356 w 599"/>
                <a:gd name="T35" fmla="*/ 108284 h 352"/>
                <a:gd name="T36" fmla="*/ 549932 w 599"/>
                <a:gd name="T37" fmla="*/ 102096 h 352"/>
                <a:gd name="T38" fmla="*/ 447299 w 599"/>
                <a:gd name="T39" fmla="*/ 102096 h 352"/>
                <a:gd name="T40" fmla="*/ 269605 w 599"/>
                <a:gd name="T41" fmla="*/ 0 h 352"/>
                <a:gd name="T42" fmla="*/ 223649 w 599"/>
                <a:gd name="T43" fmla="*/ 12375 h 352"/>
                <a:gd name="T44" fmla="*/ 113357 w 599"/>
                <a:gd name="T45" fmla="*/ 12375 h 352"/>
                <a:gd name="T46" fmla="*/ 127143 w 599"/>
                <a:gd name="T47" fmla="*/ 54142 h 352"/>
                <a:gd name="T48" fmla="*/ 177694 w 599"/>
                <a:gd name="T49" fmla="*/ 66517 h 352"/>
                <a:gd name="T50" fmla="*/ 119484 w 599"/>
                <a:gd name="T51" fmla="*/ 102096 h 352"/>
                <a:gd name="T52" fmla="*/ 119484 w 599"/>
                <a:gd name="T53" fmla="*/ 151597 h 352"/>
                <a:gd name="T54" fmla="*/ 153184 w 599"/>
                <a:gd name="T55" fmla="*/ 199551 h 352"/>
                <a:gd name="T56" fmla="*/ 191481 w 599"/>
                <a:gd name="T57" fmla="*/ 295460 h 352"/>
                <a:gd name="T58" fmla="*/ 165439 w 599"/>
                <a:gd name="T59" fmla="*/ 314023 h 352"/>
                <a:gd name="T60" fmla="*/ 24510 w 599"/>
                <a:gd name="T61" fmla="*/ 368164 h 352"/>
                <a:gd name="T62" fmla="*/ 16850 w 599"/>
                <a:gd name="T63" fmla="*/ 416119 h 352"/>
                <a:gd name="T64" fmla="*/ 42892 w 599"/>
                <a:gd name="T65" fmla="*/ 470260 h 35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599" h="352">
                  <a:moveTo>
                    <a:pt x="70" y="351"/>
                  </a:moveTo>
                  <a:lnTo>
                    <a:pt x="83" y="324"/>
                  </a:lnTo>
                  <a:lnTo>
                    <a:pt x="121" y="297"/>
                  </a:lnTo>
                  <a:lnTo>
                    <a:pt x="154" y="308"/>
                  </a:lnTo>
                  <a:lnTo>
                    <a:pt x="176" y="297"/>
                  </a:lnTo>
                  <a:lnTo>
                    <a:pt x="157" y="277"/>
                  </a:lnTo>
                  <a:lnTo>
                    <a:pt x="168" y="265"/>
                  </a:lnTo>
                  <a:lnTo>
                    <a:pt x="259" y="273"/>
                  </a:lnTo>
                  <a:lnTo>
                    <a:pt x="292" y="293"/>
                  </a:lnTo>
                  <a:lnTo>
                    <a:pt x="309" y="300"/>
                  </a:lnTo>
                  <a:lnTo>
                    <a:pt x="330" y="285"/>
                  </a:lnTo>
                  <a:lnTo>
                    <a:pt x="351" y="281"/>
                  </a:lnTo>
                  <a:lnTo>
                    <a:pt x="355" y="300"/>
                  </a:lnTo>
                  <a:lnTo>
                    <a:pt x="368" y="300"/>
                  </a:lnTo>
                  <a:lnTo>
                    <a:pt x="377" y="288"/>
                  </a:lnTo>
                  <a:lnTo>
                    <a:pt x="397" y="269"/>
                  </a:lnTo>
                  <a:lnTo>
                    <a:pt x="409" y="281"/>
                  </a:lnTo>
                  <a:lnTo>
                    <a:pt x="409" y="308"/>
                  </a:lnTo>
                  <a:lnTo>
                    <a:pt x="418" y="320"/>
                  </a:lnTo>
                  <a:lnTo>
                    <a:pt x="435" y="324"/>
                  </a:lnTo>
                  <a:lnTo>
                    <a:pt x="456" y="304"/>
                  </a:lnTo>
                  <a:lnTo>
                    <a:pt x="484" y="297"/>
                  </a:lnTo>
                  <a:lnTo>
                    <a:pt x="539" y="246"/>
                  </a:lnTo>
                  <a:lnTo>
                    <a:pt x="569" y="249"/>
                  </a:lnTo>
                  <a:lnTo>
                    <a:pt x="598" y="238"/>
                  </a:lnTo>
                  <a:lnTo>
                    <a:pt x="560" y="171"/>
                  </a:lnTo>
                  <a:lnTo>
                    <a:pt x="573" y="152"/>
                  </a:lnTo>
                  <a:lnTo>
                    <a:pt x="569" y="144"/>
                  </a:lnTo>
                  <a:lnTo>
                    <a:pt x="547" y="137"/>
                  </a:lnTo>
                  <a:lnTo>
                    <a:pt x="514" y="121"/>
                  </a:lnTo>
                  <a:lnTo>
                    <a:pt x="497" y="109"/>
                  </a:lnTo>
                  <a:lnTo>
                    <a:pt x="476" y="121"/>
                  </a:lnTo>
                  <a:lnTo>
                    <a:pt x="451" y="102"/>
                  </a:lnTo>
                  <a:lnTo>
                    <a:pt x="421" y="102"/>
                  </a:lnTo>
                  <a:lnTo>
                    <a:pt x="397" y="90"/>
                  </a:lnTo>
                  <a:lnTo>
                    <a:pt x="388" y="70"/>
                  </a:lnTo>
                  <a:lnTo>
                    <a:pt x="377" y="59"/>
                  </a:lnTo>
                  <a:lnTo>
                    <a:pt x="359" y="66"/>
                  </a:lnTo>
                  <a:lnTo>
                    <a:pt x="343" y="59"/>
                  </a:lnTo>
                  <a:lnTo>
                    <a:pt x="292" y="66"/>
                  </a:lnTo>
                  <a:lnTo>
                    <a:pt x="238" y="54"/>
                  </a:lnTo>
                  <a:lnTo>
                    <a:pt x="176" y="0"/>
                  </a:lnTo>
                  <a:lnTo>
                    <a:pt x="154" y="15"/>
                  </a:lnTo>
                  <a:lnTo>
                    <a:pt x="146" y="8"/>
                  </a:lnTo>
                  <a:lnTo>
                    <a:pt x="133" y="8"/>
                  </a:lnTo>
                  <a:lnTo>
                    <a:pt x="74" y="8"/>
                  </a:lnTo>
                  <a:lnTo>
                    <a:pt x="66" y="15"/>
                  </a:lnTo>
                  <a:lnTo>
                    <a:pt x="83" y="35"/>
                  </a:lnTo>
                  <a:lnTo>
                    <a:pt x="100" y="39"/>
                  </a:lnTo>
                  <a:lnTo>
                    <a:pt x="116" y="43"/>
                  </a:lnTo>
                  <a:lnTo>
                    <a:pt x="108" y="54"/>
                  </a:lnTo>
                  <a:lnTo>
                    <a:pt x="78" y="66"/>
                  </a:lnTo>
                  <a:lnTo>
                    <a:pt x="74" y="90"/>
                  </a:lnTo>
                  <a:lnTo>
                    <a:pt x="78" y="98"/>
                  </a:lnTo>
                  <a:lnTo>
                    <a:pt x="83" y="125"/>
                  </a:lnTo>
                  <a:lnTo>
                    <a:pt x="100" y="129"/>
                  </a:lnTo>
                  <a:lnTo>
                    <a:pt x="121" y="148"/>
                  </a:lnTo>
                  <a:lnTo>
                    <a:pt x="125" y="191"/>
                  </a:lnTo>
                  <a:lnTo>
                    <a:pt x="121" y="207"/>
                  </a:lnTo>
                  <a:lnTo>
                    <a:pt x="108" y="203"/>
                  </a:lnTo>
                  <a:lnTo>
                    <a:pt x="74" y="230"/>
                  </a:lnTo>
                  <a:lnTo>
                    <a:pt x="16" y="238"/>
                  </a:lnTo>
                  <a:lnTo>
                    <a:pt x="0" y="254"/>
                  </a:lnTo>
                  <a:lnTo>
                    <a:pt x="11" y="269"/>
                  </a:lnTo>
                  <a:lnTo>
                    <a:pt x="16" y="300"/>
                  </a:lnTo>
                  <a:lnTo>
                    <a:pt x="28" y="304"/>
                  </a:lnTo>
                  <a:lnTo>
                    <a:pt x="70" y="351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</a:ln>
            <a:effectLst/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4" name="未知"/>
            <p:cNvSpPr/>
            <p:nvPr/>
          </p:nvSpPr>
          <p:spPr bwMode="auto">
            <a:xfrm>
              <a:off x="3032116" y="3322412"/>
              <a:ext cx="589561" cy="349860"/>
            </a:xfrm>
            <a:custGeom>
              <a:avLst/>
              <a:gdLst>
                <a:gd name="T0" fmla="*/ 127143 w 599"/>
                <a:gd name="T1" fmla="*/ 501199 h 352"/>
                <a:gd name="T2" fmla="*/ 235904 w 599"/>
                <a:gd name="T3" fmla="*/ 476448 h 352"/>
                <a:gd name="T4" fmla="*/ 240500 w 599"/>
                <a:gd name="T5" fmla="*/ 428494 h 352"/>
                <a:gd name="T6" fmla="*/ 396748 w 599"/>
                <a:gd name="T7" fmla="*/ 422306 h 352"/>
                <a:gd name="T8" fmla="*/ 473340 w 599"/>
                <a:gd name="T9" fmla="*/ 464073 h 352"/>
                <a:gd name="T10" fmla="*/ 537678 w 599"/>
                <a:gd name="T11" fmla="*/ 434681 h 352"/>
                <a:gd name="T12" fmla="*/ 563719 w 599"/>
                <a:gd name="T13" fmla="*/ 464073 h 352"/>
                <a:gd name="T14" fmla="*/ 608142 w 599"/>
                <a:gd name="T15" fmla="*/ 416119 h 352"/>
                <a:gd name="T16" fmla="*/ 626524 w 599"/>
                <a:gd name="T17" fmla="*/ 476448 h 352"/>
                <a:gd name="T18" fmla="*/ 666352 w 599"/>
                <a:gd name="T19" fmla="*/ 501199 h 352"/>
                <a:gd name="T20" fmla="*/ 741413 w 599"/>
                <a:gd name="T21" fmla="*/ 459432 h 352"/>
                <a:gd name="T22" fmla="*/ 871620 w 599"/>
                <a:gd name="T23" fmla="*/ 385180 h 352"/>
                <a:gd name="T24" fmla="*/ 857833 w 599"/>
                <a:gd name="T25" fmla="*/ 264521 h 352"/>
                <a:gd name="T26" fmla="*/ 871620 w 599"/>
                <a:gd name="T27" fmla="*/ 222755 h 352"/>
                <a:gd name="T28" fmla="*/ 787368 w 599"/>
                <a:gd name="T29" fmla="*/ 187176 h 352"/>
                <a:gd name="T30" fmla="*/ 729158 w 599"/>
                <a:gd name="T31" fmla="*/ 187176 h 352"/>
                <a:gd name="T32" fmla="*/ 644907 w 599"/>
                <a:gd name="T33" fmla="*/ 157785 h 352"/>
                <a:gd name="T34" fmla="*/ 594356 w 599"/>
                <a:gd name="T35" fmla="*/ 108284 h 352"/>
                <a:gd name="T36" fmla="*/ 549932 w 599"/>
                <a:gd name="T37" fmla="*/ 102096 h 352"/>
                <a:gd name="T38" fmla="*/ 447299 w 599"/>
                <a:gd name="T39" fmla="*/ 102096 h 352"/>
                <a:gd name="T40" fmla="*/ 269605 w 599"/>
                <a:gd name="T41" fmla="*/ 0 h 352"/>
                <a:gd name="T42" fmla="*/ 223649 w 599"/>
                <a:gd name="T43" fmla="*/ 12375 h 352"/>
                <a:gd name="T44" fmla="*/ 113357 w 599"/>
                <a:gd name="T45" fmla="*/ 12375 h 352"/>
                <a:gd name="T46" fmla="*/ 127143 w 599"/>
                <a:gd name="T47" fmla="*/ 54142 h 352"/>
                <a:gd name="T48" fmla="*/ 177694 w 599"/>
                <a:gd name="T49" fmla="*/ 66517 h 352"/>
                <a:gd name="T50" fmla="*/ 119484 w 599"/>
                <a:gd name="T51" fmla="*/ 102096 h 352"/>
                <a:gd name="T52" fmla="*/ 119484 w 599"/>
                <a:gd name="T53" fmla="*/ 151597 h 352"/>
                <a:gd name="T54" fmla="*/ 153184 w 599"/>
                <a:gd name="T55" fmla="*/ 199551 h 352"/>
                <a:gd name="T56" fmla="*/ 191481 w 599"/>
                <a:gd name="T57" fmla="*/ 295460 h 352"/>
                <a:gd name="T58" fmla="*/ 165439 w 599"/>
                <a:gd name="T59" fmla="*/ 314023 h 352"/>
                <a:gd name="T60" fmla="*/ 24510 w 599"/>
                <a:gd name="T61" fmla="*/ 368164 h 352"/>
                <a:gd name="T62" fmla="*/ 16850 w 599"/>
                <a:gd name="T63" fmla="*/ 416119 h 352"/>
                <a:gd name="T64" fmla="*/ 42892 w 599"/>
                <a:gd name="T65" fmla="*/ 470260 h 35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599" h="352">
                  <a:moveTo>
                    <a:pt x="70" y="351"/>
                  </a:moveTo>
                  <a:lnTo>
                    <a:pt x="83" y="324"/>
                  </a:lnTo>
                  <a:lnTo>
                    <a:pt x="121" y="297"/>
                  </a:lnTo>
                  <a:lnTo>
                    <a:pt x="154" y="308"/>
                  </a:lnTo>
                  <a:lnTo>
                    <a:pt x="176" y="297"/>
                  </a:lnTo>
                  <a:lnTo>
                    <a:pt x="157" y="277"/>
                  </a:lnTo>
                  <a:lnTo>
                    <a:pt x="168" y="265"/>
                  </a:lnTo>
                  <a:lnTo>
                    <a:pt x="259" y="273"/>
                  </a:lnTo>
                  <a:lnTo>
                    <a:pt x="292" y="293"/>
                  </a:lnTo>
                  <a:lnTo>
                    <a:pt x="309" y="300"/>
                  </a:lnTo>
                  <a:lnTo>
                    <a:pt x="330" y="285"/>
                  </a:lnTo>
                  <a:lnTo>
                    <a:pt x="351" y="281"/>
                  </a:lnTo>
                  <a:lnTo>
                    <a:pt x="355" y="300"/>
                  </a:lnTo>
                  <a:lnTo>
                    <a:pt x="368" y="300"/>
                  </a:lnTo>
                  <a:lnTo>
                    <a:pt x="377" y="288"/>
                  </a:lnTo>
                  <a:lnTo>
                    <a:pt x="397" y="269"/>
                  </a:lnTo>
                  <a:lnTo>
                    <a:pt x="409" y="281"/>
                  </a:lnTo>
                  <a:lnTo>
                    <a:pt x="409" y="308"/>
                  </a:lnTo>
                  <a:lnTo>
                    <a:pt x="418" y="320"/>
                  </a:lnTo>
                  <a:lnTo>
                    <a:pt x="435" y="324"/>
                  </a:lnTo>
                  <a:lnTo>
                    <a:pt x="456" y="304"/>
                  </a:lnTo>
                  <a:lnTo>
                    <a:pt x="484" y="297"/>
                  </a:lnTo>
                  <a:lnTo>
                    <a:pt x="539" y="246"/>
                  </a:lnTo>
                  <a:lnTo>
                    <a:pt x="569" y="249"/>
                  </a:lnTo>
                  <a:lnTo>
                    <a:pt x="598" y="238"/>
                  </a:lnTo>
                  <a:lnTo>
                    <a:pt x="560" y="171"/>
                  </a:lnTo>
                  <a:lnTo>
                    <a:pt x="573" y="152"/>
                  </a:lnTo>
                  <a:lnTo>
                    <a:pt x="569" y="144"/>
                  </a:lnTo>
                  <a:lnTo>
                    <a:pt x="547" y="137"/>
                  </a:lnTo>
                  <a:lnTo>
                    <a:pt x="514" y="121"/>
                  </a:lnTo>
                  <a:lnTo>
                    <a:pt x="497" y="109"/>
                  </a:lnTo>
                  <a:lnTo>
                    <a:pt x="476" y="121"/>
                  </a:lnTo>
                  <a:lnTo>
                    <a:pt x="451" y="102"/>
                  </a:lnTo>
                  <a:lnTo>
                    <a:pt x="421" y="102"/>
                  </a:lnTo>
                  <a:lnTo>
                    <a:pt x="397" y="90"/>
                  </a:lnTo>
                  <a:lnTo>
                    <a:pt x="388" y="70"/>
                  </a:lnTo>
                  <a:lnTo>
                    <a:pt x="377" y="59"/>
                  </a:lnTo>
                  <a:lnTo>
                    <a:pt x="359" y="66"/>
                  </a:lnTo>
                  <a:lnTo>
                    <a:pt x="343" y="59"/>
                  </a:lnTo>
                  <a:lnTo>
                    <a:pt x="292" y="66"/>
                  </a:lnTo>
                  <a:lnTo>
                    <a:pt x="238" y="54"/>
                  </a:lnTo>
                  <a:lnTo>
                    <a:pt x="176" y="0"/>
                  </a:lnTo>
                  <a:lnTo>
                    <a:pt x="154" y="15"/>
                  </a:lnTo>
                  <a:lnTo>
                    <a:pt x="146" y="8"/>
                  </a:lnTo>
                  <a:lnTo>
                    <a:pt x="133" y="8"/>
                  </a:lnTo>
                  <a:lnTo>
                    <a:pt x="74" y="8"/>
                  </a:lnTo>
                  <a:lnTo>
                    <a:pt x="66" y="15"/>
                  </a:lnTo>
                  <a:lnTo>
                    <a:pt x="83" y="35"/>
                  </a:lnTo>
                  <a:lnTo>
                    <a:pt x="100" y="39"/>
                  </a:lnTo>
                  <a:lnTo>
                    <a:pt x="116" y="43"/>
                  </a:lnTo>
                  <a:lnTo>
                    <a:pt x="108" y="54"/>
                  </a:lnTo>
                  <a:lnTo>
                    <a:pt x="78" y="66"/>
                  </a:lnTo>
                  <a:lnTo>
                    <a:pt x="74" y="90"/>
                  </a:lnTo>
                  <a:lnTo>
                    <a:pt x="78" y="98"/>
                  </a:lnTo>
                  <a:lnTo>
                    <a:pt x="83" y="125"/>
                  </a:lnTo>
                  <a:lnTo>
                    <a:pt x="100" y="129"/>
                  </a:lnTo>
                  <a:lnTo>
                    <a:pt x="121" y="148"/>
                  </a:lnTo>
                  <a:lnTo>
                    <a:pt x="125" y="191"/>
                  </a:lnTo>
                  <a:lnTo>
                    <a:pt x="121" y="207"/>
                  </a:lnTo>
                  <a:lnTo>
                    <a:pt x="108" y="203"/>
                  </a:lnTo>
                  <a:lnTo>
                    <a:pt x="74" y="230"/>
                  </a:lnTo>
                  <a:lnTo>
                    <a:pt x="16" y="238"/>
                  </a:lnTo>
                  <a:lnTo>
                    <a:pt x="0" y="254"/>
                  </a:lnTo>
                  <a:lnTo>
                    <a:pt x="11" y="269"/>
                  </a:lnTo>
                  <a:lnTo>
                    <a:pt x="16" y="300"/>
                  </a:lnTo>
                  <a:lnTo>
                    <a:pt x="28" y="304"/>
                  </a:lnTo>
                  <a:lnTo>
                    <a:pt x="70" y="351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</a:ln>
            <a:effectLst/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5" name="未知"/>
            <p:cNvSpPr/>
            <p:nvPr/>
          </p:nvSpPr>
          <p:spPr bwMode="auto">
            <a:xfrm>
              <a:off x="2216114" y="3271412"/>
              <a:ext cx="942482" cy="678301"/>
            </a:xfrm>
            <a:custGeom>
              <a:avLst/>
              <a:gdLst>
                <a:gd name="T0" fmla="*/ 569339 w 961"/>
                <a:gd name="T1" fmla="*/ 91462 h 681"/>
                <a:gd name="T2" fmla="*/ 541864 w 961"/>
                <a:gd name="T3" fmla="*/ 31004 h 681"/>
                <a:gd name="T4" fmla="*/ 638026 w 961"/>
                <a:gd name="T5" fmla="*/ 0 h 681"/>
                <a:gd name="T6" fmla="*/ 657869 w 961"/>
                <a:gd name="T7" fmla="*/ 60458 h 681"/>
                <a:gd name="T8" fmla="*/ 741820 w 961"/>
                <a:gd name="T9" fmla="*/ 133317 h 681"/>
                <a:gd name="T10" fmla="*/ 787611 w 961"/>
                <a:gd name="T11" fmla="*/ 133317 h 681"/>
                <a:gd name="T12" fmla="*/ 825771 w 961"/>
                <a:gd name="T13" fmla="*/ 199976 h 681"/>
                <a:gd name="T14" fmla="*/ 921933 w 961"/>
                <a:gd name="T15" fmla="*/ 187574 h 681"/>
                <a:gd name="T16" fmla="*/ 958566 w 961"/>
                <a:gd name="T17" fmla="*/ 158121 h 681"/>
                <a:gd name="T18" fmla="*/ 989093 w 961"/>
                <a:gd name="T19" fmla="*/ 187574 h 681"/>
                <a:gd name="T20" fmla="*/ 1085255 w 961"/>
                <a:gd name="T21" fmla="*/ 176723 h 681"/>
                <a:gd name="T22" fmla="*/ 1106625 w 961"/>
                <a:gd name="T23" fmla="*/ 206177 h 681"/>
                <a:gd name="T24" fmla="*/ 1214998 w 961"/>
                <a:gd name="T25" fmla="*/ 241831 h 681"/>
                <a:gd name="T26" fmla="*/ 1337108 w 961"/>
                <a:gd name="T27" fmla="*/ 260434 h 681"/>
                <a:gd name="T28" fmla="*/ 1399689 w 961"/>
                <a:gd name="T29" fmla="*/ 272835 h 681"/>
                <a:gd name="T30" fmla="*/ 1457692 w 961"/>
                <a:gd name="T31" fmla="*/ 310040 h 681"/>
                <a:gd name="T32" fmla="*/ 1457692 w 961"/>
                <a:gd name="T33" fmla="*/ 399952 h 681"/>
                <a:gd name="T34" fmla="*/ 1385952 w 961"/>
                <a:gd name="T35" fmla="*/ 435607 h 681"/>
                <a:gd name="T36" fmla="*/ 1273000 w 961"/>
                <a:gd name="T37" fmla="*/ 472811 h 681"/>
                <a:gd name="T38" fmla="*/ 1297422 w 961"/>
                <a:gd name="T39" fmla="*/ 544121 h 681"/>
                <a:gd name="T40" fmla="*/ 1381373 w 961"/>
                <a:gd name="T41" fmla="*/ 623181 h 681"/>
                <a:gd name="T42" fmla="*/ 1341687 w 961"/>
                <a:gd name="T43" fmla="*/ 744097 h 681"/>
                <a:gd name="T44" fmla="*/ 1273000 w 961"/>
                <a:gd name="T45" fmla="*/ 665036 h 681"/>
                <a:gd name="T46" fmla="*/ 1245525 w 961"/>
                <a:gd name="T47" fmla="*/ 635582 h 681"/>
                <a:gd name="T48" fmla="*/ 1169206 w 961"/>
                <a:gd name="T49" fmla="*/ 623181 h 681"/>
                <a:gd name="T50" fmla="*/ 1114257 w 961"/>
                <a:gd name="T51" fmla="*/ 677438 h 681"/>
                <a:gd name="T52" fmla="*/ 1066939 w 961"/>
                <a:gd name="T53" fmla="*/ 708442 h 681"/>
                <a:gd name="T54" fmla="*/ 998252 w 961"/>
                <a:gd name="T55" fmla="*/ 696040 h 681"/>
                <a:gd name="T56" fmla="*/ 958566 w 961"/>
                <a:gd name="T57" fmla="*/ 751848 h 681"/>
                <a:gd name="T58" fmla="*/ 1042517 w 961"/>
                <a:gd name="T59" fmla="*/ 812305 h 681"/>
                <a:gd name="T60" fmla="*/ 921933 w 961"/>
                <a:gd name="T61" fmla="*/ 823157 h 681"/>
                <a:gd name="T62" fmla="*/ 880721 w 961"/>
                <a:gd name="T63" fmla="*/ 787502 h 681"/>
                <a:gd name="T64" fmla="*/ 805928 w 961"/>
                <a:gd name="T65" fmla="*/ 798354 h 681"/>
                <a:gd name="T66" fmla="*/ 787611 w 961"/>
                <a:gd name="T67" fmla="*/ 744097 h 681"/>
                <a:gd name="T68" fmla="*/ 746399 w 961"/>
                <a:gd name="T69" fmla="*/ 714643 h 681"/>
                <a:gd name="T70" fmla="*/ 741820 w 961"/>
                <a:gd name="T71" fmla="*/ 756498 h 681"/>
                <a:gd name="T72" fmla="*/ 697555 w 961"/>
                <a:gd name="T73" fmla="*/ 793703 h 681"/>
                <a:gd name="T74" fmla="*/ 625815 w 961"/>
                <a:gd name="T75" fmla="*/ 902217 h 681"/>
                <a:gd name="T76" fmla="*/ 607499 w 961"/>
                <a:gd name="T77" fmla="*/ 1029334 h 681"/>
                <a:gd name="T78" fmla="*/ 511337 w 961"/>
                <a:gd name="T79" fmla="*/ 1054137 h 681"/>
                <a:gd name="T80" fmla="*/ 377016 w 961"/>
                <a:gd name="T81" fmla="*/ 841759 h 681"/>
                <a:gd name="T82" fmla="*/ 299170 w 961"/>
                <a:gd name="T83" fmla="*/ 804554 h 681"/>
                <a:gd name="T84" fmla="*/ 306802 w 961"/>
                <a:gd name="T85" fmla="*/ 751848 h 681"/>
                <a:gd name="T86" fmla="*/ 235062 w 961"/>
                <a:gd name="T87" fmla="*/ 756498 h 681"/>
                <a:gd name="T88" fmla="*/ 172481 w 961"/>
                <a:gd name="T89" fmla="*/ 654185 h 681"/>
                <a:gd name="T90" fmla="*/ 160270 w 961"/>
                <a:gd name="T91" fmla="*/ 460410 h 681"/>
                <a:gd name="T92" fmla="*/ 151111 w 961"/>
                <a:gd name="T93" fmla="*/ 362747 h 681"/>
                <a:gd name="T94" fmla="*/ 0 w 961"/>
                <a:gd name="T95" fmla="*/ 176723 h 681"/>
                <a:gd name="T96" fmla="*/ 18317 w 961"/>
                <a:gd name="T97" fmla="*/ 127116 h 681"/>
                <a:gd name="T98" fmla="*/ 230483 w 961"/>
                <a:gd name="T99" fmla="*/ 133317 h 681"/>
                <a:gd name="T100" fmla="*/ 294591 w 961"/>
                <a:gd name="T101" fmla="*/ 145719 h 681"/>
                <a:gd name="T102" fmla="*/ 402964 w 961"/>
                <a:gd name="T103" fmla="*/ 193775 h 681"/>
                <a:gd name="T104" fmla="*/ 415175 w 961"/>
                <a:gd name="T105" fmla="*/ 139518 h 681"/>
                <a:gd name="T106" fmla="*/ 486915 w 961"/>
                <a:gd name="T107" fmla="*/ 145719 h 681"/>
                <a:gd name="T108" fmla="*/ 549496 w 961"/>
                <a:gd name="T109" fmla="*/ 133317 h 681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961" h="681">
                  <a:moveTo>
                    <a:pt x="360" y="86"/>
                  </a:moveTo>
                  <a:lnTo>
                    <a:pt x="373" y="59"/>
                  </a:lnTo>
                  <a:lnTo>
                    <a:pt x="360" y="43"/>
                  </a:lnTo>
                  <a:lnTo>
                    <a:pt x="355" y="20"/>
                  </a:lnTo>
                  <a:lnTo>
                    <a:pt x="406" y="0"/>
                  </a:lnTo>
                  <a:lnTo>
                    <a:pt x="418" y="0"/>
                  </a:lnTo>
                  <a:lnTo>
                    <a:pt x="426" y="16"/>
                  </a:lnTo>
                  <a:lnTo>
                    <a:pt x="431" y="39"/>
                  </a:lnTo>
                  <a:lnTo>
                    <a:pt x="457" y="55"/>
                  </a:lnTo>
                  <a:lnTo>
                    <a:pt x="486" y="86"/>
                  </a:lnTo>
                  <a:lnTo>
                    <a:pt x="506" y="75"/>
                  </a:lnTo>
                  <a:lnTo>
                    <a:pt x="516" y="86"/>
                  </a:lnTo>
                  <a:lnTo>
                    <a:pt x="520" y="114"/>
                  </a:lnTo>
                  <a:lnTo>
                    <a:pt x="541" y="129"/>
                  </a:lnTo>
                  <a:lnTo>
                    <a:pt x="594" y="133"/>
                  </a:lnTo>
                  <a:lnTo>
                    <a:pt x="604" y="121"/>
                  </a:lnTo>
                  <a:lnTo>
                    <a:pt x="599" y="110"/>
                  </a:lnTo>
                  <a:lnTo>
                    <a:pt x="628" y="102"/>
                  </a:lnTo>
                  <a:lnTo>
                    <a:pt x="645" y="105"/>
                  </a:lnTo>
                  <a:lnTo>
                    <a:pt x="648" y="121"/>
                  </a:lnTo>
                  <a:lnTo>
                    <a:pt x="662" y="125"/>
                  </a:lnTo>
                  <a:lnTo>
                    <a:pt x="711" y="114"/>
                  </a:lnTo>
                  <a:lnTo>
                    <a:pt x="725" y="117"/>
                  </a:lnTo>
                  <a:lnTo>
                    <a:pt x="725" y="133"/>
                  </a:lnTo>
                  <a:lnTo>
                    <a:pt x="750" y="137"/>
                  </a:lnTo>
                  <a:lnTo>
                    <a:pt x="796" y="156"/>
                  </a:lnTo>
                  <a:lnTo>
                    <a:pt x="821" y="149"/>
                  </a:lnTo>
                  <a:lnTo>
                    <a:pt x="876" y="168"/>
                  </a:lnTo>
                  <a:lnTo>
                    <a:pt x="887" y="183"/>
                  </a:lnTo>
                  <a:lnTo>
                    <a:pt x="917" y="176"/>
                  </a:lnTo>
                  <a:lnTo>
                    <a:pt x="934" y="180"/>
                  </a:lnTo>
                  <a:lnTo>
                    <a:pt x="955" y="200"/>
                  </a:lnTo>
                  <a:lnTo>
                    <a:pt x="960" y="242"/>
                  </a:lnTo>
                  <a:lnTo>
                    <a:pt x="955" y="258"/>
                  </a:lnTo>
                  <a:lnTo>
                    <a:pt x="942" y="254"/>
                  </a:lnTo>
                  <a:lnTo>
                    <a:pt x="908" y="281"/>
                  </a:lnTo>
                  <a:lnTo>
                    <a:pt x="850" y="290"/>
                  </a:lnTo>
                  <a:lnTo>
                    <a:pt x="834" y="305"/>
                  </a:lnTo>
                  <a:lnTo>
                    <a:pt x="845" y="320"/>
                  </a:lnTo>
                  <a:lnTo>
                    <a:pt x="850" y="351"/>
                  </a:lnTo>
                  <a:lnTo>
                    <a:pt x="863" y="356"/>
                  </a:lnTo>
                  <a:lnTo>
                    <a:pt x="905" y="402"/>
                  </a:lnTo>
                  <a:lnTo>
                    <a:pt x="908" y="465"/>
                  </a:lnTo>
                  <a:lnTo>
                    <a:pt x="879" y="480"/>
                  </a:lnTo>
                  <a:lnTo>
                    <a:pt x="859" y="461"/>
                  </a:lnTo>
                  <a:lnTo>
                    <a:pt x="834" y="429"/>
                  </a:lnTo>
                  <a:lnTo>
                    <a:pt x="834" y="414"/>
                  </a:lnTo>
                  <a:lnTo>
                    <a:pt x="816" y="410"/>
                  </a:lnTo>
                  <a:lnTo>
                    <a:pt x="800" y="418"/>
                  </a:lnTo>
                  <a:lnTo>
                    <a:pt x="766" y="402"/>
                  </a:lnTo>
                  <a:lnTo>
                    <a:pt x="754" y="434"/>
                  </a:lnTo>
                  <a:lnTo>
                    <a:pt x="730" y="437"/>
                  </a:lnTo>
                  <a:lnTo>
                    <a:pt x="708" y="465"/>
                  </a:lnTo>
                  <a:lnTo>
                    <a:pt x="699" y="457"/>
                  </a:lnTo>
                  <a:lnTo>
                    <a:pt x="678" y="465"/>
                  </a:lnTo>
                  <a:lnTo>
                    <a:pt x="654" y="449"/>
                  </a:lnTo>
                  <a:lnTo>
                    <a:pt x="628" y="473"/>
                  </a:lnTo>
                  <a:lnTo>
                    <a:pt x="628" y="485"/>
                  </a:lnTo>
                  <a:lnTo>
                    <a:pt x="675" y="508"/>
                  </a:lnTo>
                  <a:lnTo>
                    <a:pt x="683" y="524"/>
                  </a:lnTo>
                  <a:lnTo>
                    <a:pt x="654" y="535"/>
                  </a:lnTo>
                  <a:lnTo>
                    <a:pt x="604" y="531"/>
                  </a:lnTo>
                  <a:lnTo>
                    <a:pt x="599" y="515"/>
                  </a:lnTo>
                  <a:lnTo>
                    <a:pt x="577" y="508"/>
                  </a:lnTo>
                  <a:lnTo>
                    <a:pt x="549" y="524"/>
                  </a:lnTo>
                  <a:lnTo>
                    <a:pt x="528" y="515"/>
                  </a:lnTo>
                  <a:lnTo>
                    <a:pt x="528" y="492"/>
                  </a:lnTo>
                  <a:lnTo>
                    <a:pt x="516" y="480"/>
                  </a:lnTo>
                  <a:lnTo>
                    <a:pt x="516" y="469"/>
                  </a:lnTo>
                  <a:lnTo>
                    <a:pt x="489" y="461"/>
                  </a:lnTo>
                  <a:lnTo>
                    <a:pt x="481" y="469"/>
                  </a:lnTo>
                  <a:lnTo>
                    <a:pt x="486" y="488"/>
                  </a:lnTo>
                  <a:lnTo>
                    <a:pt x="461" y="496"/>
                  </a:lnTo>
                  <a:lnTo>
                    <a:pt x="457" y="512"/>
                  </a:lnTo>
                  <a:lnTo>
                    <a:pt x="461" y="527"/>
                  </a:lnTo>
                  <a:lnTo>
                    <a:pt x="410" y="582"/>
                  </a:lnTo>
                  <a:lnTo>
                    <a:pt x="418" y="644"/>
                  </a:lnTo>
                  <a:lnTo>
                    <a:pt x="398" y="664"/>
                  </a:lnTo>
                  <a:lnTo>
                    <a:pt x="385" y="652"/>
                  </a:lnTo>
                  <a:lnTo>
                    <a:pt x="335" y="680"/>
                  </a:lnTo>
                  <a:lnTo>
                    <a:pt x="319" y="668"/>
                  </a:lnTo>
                  <a:lnTo>
                    <a:pt x="247" y="543"/>
                  </a:lnTo>
                  <a:lnTo>
                    <a:pt x="217" y="524"/>
                  </a:lnTo>
                  <a:lnTo>
                    <a:pt x="196" y="519"/>
                  </a:lnTo>
                  <a:lnTo>
                    <a:pt x="188" y="504"/>
                  </a:lnTo>
                  <a:lnTo>
                    <a:pt x="201" y="485"/>
                  </a:lnTo>
                  <a:lnTo>
                    <a:pt x="180" y="469"/>
                  </a:lnTo>
                  <a:lnTo>
                    <a:pt x="154" y="488"/>
                  </a:lnTo>
                  <a:lnTo>
                    <a:pt x="130" y="492"/>
                  </a:lnTo>
                  <a:lnTo>
                    <a:pt x="113" y="422"/>
                  </a:lnTo>
                  <a:lnTo>
                    <a:pt x="109" y="407"/>
                  </a:lnTo>
                  <a:lnTo>
                    <a:pt x="105" y="297"/>
                  </a:lnTo>
                  <a:lnTo>
                    <a:pt x="83" y="242"/>
                  </a:lnTo>
                  <a:lnTo>
                    <a:pt x="99" y="234"/>
                  </a:lnTo>
                  <a:lnTo>
                    <a:pt x="54" y="153"/>
                  </a:lnTo>
                  <a:lnTo>
                    <a:pt x="0" y="114"/>
                  </a:lnTo>
                  <a:lnTo>
                    <a:pt x="4" y="90"/>
                  </a:lnTo>
                  <a:lnTo>
                    <a:pt x="12" y="82"/>
                  </a:lnTo>
                  <a:lnTo>
                    <a:pt x="96" y="70"/>
                  </a:lnTo>
                  <a:lnTo>
                    <a:pt x="151" y="86"/>
                  </a:lnTo>
                  <a:lnTo>
                    <a:pt x="180" y="75"/>
                  </a:lnTo>
                  <a:lnTo>
                    <a:pt x="193" y="94"/>
                  </a:lnTo>
                  <a:lnTo>
                    <a:pt x="234" y="133"/>
                  </a:lnTo>
                  <a:lnTo>
                    <a:pt x="264" y="125"/>
                  </a:lnTo>
                  <a:lnTo>
                    <a:pt x="264" y="102"/>
                  </a:lnTo>
                  <a:lnTo>
                    <a:pt x="272" y="90"/>
                  </a:lnTo>
                  <a:lnTo>
                    <a:pt x="305" y="78"/>
                  </a:lnTo>
                  <a:lnTo>
                    <a:pt x="319" y="94"/>
                  </a:lnTo>
                  <a:lnTo>
                    <a:pt x="335" y="82"/>
                  </a:lnTo>
                  <a:lnTo>
                    <a:pt x="360" y="86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</a:ln>
            <a:effectLst/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6" name="未知"/>
            <p:cNvSpPr/>
            <p:nvPr/>
          </p:nvSpPr>
          <p:spPr bwMode="auto">
            <a:xfrm>
              <a:off x="837071" y="3013351"/>
              <a:ext cx="1491244" cy="762962"/>
            </a:xfrm>
            <a:custGeom>
              <a:avLst/>
              <a:gdLst>
                <a:gd name="T0" fmla="*/ 1411870 w 1514"/>
                <a:gd name="T1" fmla="*/ 1131643 h 766"/>
                <a:gd name="T2" fmla="*/ 1451728 w 1514"/>
                <a:gd name="T3" fmla="*/ 1173498 h 766"/>
                <a:gd name="T4" fmla="*/ 1566701 w 1514"/>
                <a:gd name="T5" fmla="*/ 1131643 h 766"/>
                <a:gd name="T6" fmla="*/ 1637218 w 1514"/>
                <a:gd name="T7" fmla="*/ 1083587 h 766"/>
                <a:gd name="T8" fmla="*/ 1726130 w 1514"/>
                <a:gd name="T9" fmla="*/ 1052583 h 766"/>
                <a:gd name="T10" fmla="*/ 1822708 w 1514"/>
                <a:gd name="T11" fmla="*/ 1023129 h 766"/>
                <a:gd name="T12" fmla="*/ 1971407 w 1514"/>
                <a:gd name="T13" fmla="*/ 999876 h 766"/>
                <a:gd name="T14" fmla="*/ 1977538 w 1514"/>
                <a:gd name="T15" fmla="*/ 1052583 h 766"/>
                <a:gd name="T16" fmla="*/ 2021995 w 1514"/>
                <a:gd name="T17" fmla="*/ 1060334 h 766"/>
                <a:gd name="T18" fmla="*/ 1997467 w 1514"/>
                <a:gd name="T19" fmla="*/ 1125442 h 766"/>
                <a:gd name="T20" fmla="*/ 2021995 w 1514"/>
                <a:gd name="T21" fmla="*/ 1131643 h 766"/>
                <a:gd name="T22" fmla="*/ 2150765 w 1514"/>
                <a:gd name="T23" fmla="*/ 1125442 h 766"/>
                <a:gd name="T24" fmla="*/ 2227413 w 1514"/>
                <a:gd name="T25" fmla="*/ 1150245 h 766"/>
                <a:gd name="T26" fmla="*/ 2259606 w 1514"/>
                <a:gd name="T27" fmla="*/ 1162647 h 766"/>
                <a:gd name="T28" fmla="*/ 2267271 w 1514"/>
                <a:gd name="T29" fmla="*/ 1083587 h 766"/>
                <a:gd name="T30" fmla="*/ 2319392 w 1514"/>
                <a:gd name="T31" fmla="*/ 1029330 h 766"/>
                <a:gd name="T32" fmla="*/ 2279535 w 1514"/>
                <a:gd name="T33" fmla="*/ 773548 h 766"/>
                <a:gd name="T34" fmla="*/ 2235078 w 1514"/>
                <a:gd name="T35" fmla="*/ 635580 h 766"/>
                <a:gd name="T36" fmla="*/ 2126237 w 1514"/>
                <a:gd name="T37" fmla="*/ 587524 h 766"/>
                <a:gd name="T38" fmla="*/ 2054187 w 1514"/>
                <a:gd name="T39" fmla="*/ 713090 h 766"/>
                <a:gd name="T40" fmla="*/ 1919285 w 1514"/>
                <a:gd name="T41" fmla="*/ 647982 h 766"/>
                <a:gd name="T42" fmla="*/ 1677075 w 1514"/>
                <a:gd name="T43" fmla="*/ 561171 h 766"/>
                <a:gd name="T44" fmla="*/ 1572833 w 1514"/>
                <a:gd name="T45" fmla="*/ 550320 h 766"/>
                <a:gd name="T46" fmla="*/ 1373546 w 1514"/>
                <a:gd name="T47" fmla="*/ 471260 h 766"/>
                <a:gd name="T48" fmla="*/ 1276969 w 1514"/>
                <a:gd name="T49" fmla="*/ 254232 h 766"/>
                <a:gd name="T50" fmla="*/ 1315293 w 1514"/>
                <a:gd name="T51" fmla="*/ 186023 h 766"/>
                <a:gd name="T52" fmla="*/ 1307628 w 1514"/>
                <a:gd name="T53" fmla="*/ 96112 h 766"/>
                <a:gd name="T54" fmla="*/ 1329090 w 1514"/>
                <a:gd name="T55" fmla="*/ 48056 h 766"/>
                <a:gd name="T56" fmla="*/ 1155864 w 1514"/>
                <a:gd name="T57" fmla="*/ 0 h 766"/>
                <a:gd name="T58" fmla="*/ 1027094 w 1514"/>
                <a:gd name="T59" fmla="*/ 18602 h 766"/>
                <a:gd name="T60" fmla="*/ 872263 w 1514"/>
                <a:gd name="T61" fmla="*/ 65108 h 766"/>
                <a:gd name="T62" fmla="*/ 718966 w 1514"/>
                <a:gd name="T63" fmla="*/ 83711 h 766"/>
                <a:gd name="T64" fmla="*/ 616256 w 1514"/>
                <a:gd name="T65" fmla="*/ 31004 h 766"/>
                <a:gd name="T66" fmla="*/ 441497 w 1514"/>
                <a:gd name="T67" fmla="*/ 60458 h 766"/>
                <a:gd name="T68" fmla="*/ 378645 w 1514"/>
                <a:gd name="T69" fmla="*/ 23253 h 766"/>
                <a:gd name="T70" fmla="*/ 248342 w 1514"/>
                <a:gd name="T71" fmla="*/ 35655 h 766"/>
                <a:gd name="T72" fmla="*/ 185490 w 1514"/>
                <a:gd name="T73" fmla="*/ 114714 h 766"/>
                <a:gd name="T74" fmla="*/ 151765 w 1514"/>
                <a:gd name="T75" fmla="*/ 156570 h 766"/>
                <a:gd name="T76" fmla="*/ 107308 w 1514"/>
                <a:gd name="T77" fmla="*/ 175172 h 766"/>
                <a:gd name="T78" fmla="*/ 88913 w 1514"/>
                <a:gd name="T79" fmla="*/ 204626 h 766"/>
                <a:gd name="T80" fmla="*/ 119572 w 1514"/>
                <a:gd name="T81" fmla="*/ 272834 h 766"/>
                <a:gd name="T82" fmla="*/ 114973 w 1514"/>
                <a:gd name="T83" fmla="*/ 344143 h 766"/>
                <a:gd name="T84" fmla="*/ 30660 w 1514"/>
                <a:gd name="T85" fmla="*/ 319340 h 766"/>
                <a:gd name="T86" fmla="*/ 0 w 1514"/>
                <a:gd name="T87" fmla="*/ 344143 h 766"/>
                <a:gd name="T88" fmla="*/ 18396 w 1514"/>
                <a:gd name="T89" fmla="*/ 410802 h 766"/>
                <a:gd name="T90" fmla="*/ 6132 w 1514"/>
                <a:gd name="T91" fmla="*/ 471260 h 766"/>
                <a:gd name="T92" fmla="*/ 50588 w 1514"/>
                <a:gd name="T93" fmla="*/ 489862 h 766"/>
                <a:gd name="T94" fmla="*/ 151765 w 1514"/>
                <a:gd name="T95" fmla="*/ 587524 h 766"/>
                <a:gd name="T96" fmla="*/ 211551 w 1514"/>
                <a:gd name="T97" fmla="*/ 671235 h 766"/>
                <a:gd name="T98" fmla="*/ 248342 w 1514"/>
                <a:gd name="T99" fmla="*/ 696038 h 766"/>
                <a:gd name="T100" fmla="*/ 320392 w 1514"/>
                <a:gd name="T101" fmla="*/ 689837 h 766"/>
                <a:gd name="T102" fmla="*/ 489019 w 1514"/>
                <a:gd name="T103" fmla="*/ 865009 h 766"/>
                <a:gd name="T104" fmla="*/ 538074 w 1514"/>
                <a:gd name="T105" fmla="*/ 847957 h 766"/>
                <a:gd name="T106" fmla="*/ 551871 w 1514"/>
                <a:gd name="T107" fmla="*/ 913065 h 766"/>
                <a:gd name="T108" fmla="*/ 653048 w 1514"/>
                <a:gd name="T109" fmla="*/ 954921 h 766"/>
                <a:gd name="T110" fmla="*/ 737361 w 1514"/>
                <a:gd name="T111" fmla="*/ 1033981 h 766"/>
                <a:gd name="T112" fmla="*/ 757290 w 1514"/>
                <a:gd name="T113" fmla="*/ 1071185 h 766"/>
                <a:gd name="T114" fmla="*/ 846203 w 1514"/>
                <a:gd name="T115" fmla="*/ 1064985 h 766"/>
                <a:gd name="T116" fmla="*/ 1008698 w 1514"/>
                <a:gd name="T117" fmla="*/ 1102189 h 766"/>
                <a:gd name="T118" fmla="*/ 1083814 w 1514"/>
                <a:gd name="T119" fmla="*/ 1120792 h 766"/>
                <a:gd name="T120" fmla="*/ 1083814 w 1514"/>
                <a:gd name="T121" fmla="*/ 1185900 h 766"/>
                <a:gd name="T122" fmla="*/ 1227913 w 1514"/>
                <a:gd name="T123" fmla="*/ 1083587 h 766"/>
                <a:gd name="T124" fmla="*/ 1336755 w 1514"/>
                <a:gd name="T125" fmla="*/ 1125442 h 76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514" h="766">
                  <a:moveTo>
                    <a:pt x="872" y="726"/>
                  </a:moveTo>
                  <a:lnTo>
                    <a:pt x="921" y="730"/>
                  </a:lnTo>
                  <a:lnTo>
                    <a:pt x="938" y="753"/>
                  </a:lnTo>
                  <a:lnTo>
                    <a:pt x="947" y="757"/>
                  </a:lnTo>
                  <a:lnTo>
                    <a:pt x="1018" y="742"/>
                  </a:lnTo>
                  <a:lnTo>
                    <a:pt x="1022" y="730"/>
                  </a:lnTo>
                  <a:lnTo>
                    <a:pt x="1034" y="726"/>
                  </a:lnTo>
                  <a:lnTo>
                    <a:pt x="1068" y="699"/>
                  </a:lnTo>
                  <a:lnTo>
                    <a:pt x="1102" y="694"/>
                  </a:lnTo>
                  <a:lnTo>
                    <a:pt x="1126" y="679"/>
                  </a:lnTo>
                  <a:lnTo>
                    <a:pt x="1181" y="648"/>
                  </a:lnTo>
                  <a:lnTo>
                    <a:pt x="1189" y="660"/>
                  </a:lnTo>
                  <a:lnTo>
                    <a:pt x="1228" y="672"/>
                  </a:lnTo>
                  <a:lnTo>
                    <a:pt x="1286" y="645"/>
                  </a:lnTo>
                  <a:lnTo>
                    <a:pt x="1306" y="655"/>
                  </a:lnTo>
                  <a:lnTo>
                    <a:pt x="1290" y="679"/>
                  </a:lnTo>
                  <a:lnTo>
                    <a:pt x="1294" y="684"/>
                  </a:lnTo>
                  <a:lnTo>
                    <a:pt x="1319" y="684"/>
                  </a:lnTo>
                  <a:lnTo>
                    <a:pt x="1319" y="691"/>
                  </a:lnTo>
                  <a:lnTo>
                    <a:pt x="1303" y="726"/>
                  </a:lnTo>
                  <a:lnTo>
                    <a:pt x="1306" y="730"/>
                  </a:lnTo>
                  <a:lnTo>
                    <a:pt x="1319" y="730"/>
                  </a:lnTo>
                  <a:lnTo>
                    <a:pt x="1377" y="745"/>
                  </a:lnTo>
                  <a:lnTo>
                    <a:pt x="1403" y="726"/>
                  </a:lnTo>
                  <a:lnTo>
                    <a:pt x="1440" y="753"/>
                  </a:lnTo>
                  <a:lnTo>
                    <a:pt x="1453" y="742"/>
                  </a:lnTo>
                  <a:lnTo>
                    <a:pt x="1461" y="750"/>
                  </a:lnTo>
                  <a:lnTo>
                    <a:pt x="1474" y="750"/>
                  </a:lnTo>
                  <a:lnTo>
                    <a:pt x="1483" y="742"/>
                  </a:lnTo>
                  <a:lnTo>
                    <a:pt x="1479" y="699"/>
                  </a:lnTo>
                  <a:lnTo>
                    <a:pt x="1492" y="691"/>
                  </a:lnTo>
                  <a:lnTo>
                    <a:pt x="1513" y="664"/>
                  </a:lnTo>
                  <a:lnTo>
                    <a:pt x="1508" y="554"/>
                  </a:lnTo>
                  <a:lnTo>
                    <a:pt x="1487" y="499"/>
                  </a:lnTo>
                  <a:lnTo>
                    <a:pt x="1503" y="492"/>
                  </a:lnTo>
                  <a:lnTo>
                    <a:pt x="1458" y="410"/>
                  </a:lnTo>
                  <a:lnTo>
                    <a:pt x="1403" y="371"/>
                  </a:lnTo>
                  <a:lnTo>
                    <a:pt x="1387" y="379"/>
                  </a:lnTo>
                  <a:lnTo>
                    <a:pt x="1387" y="401"/>
                  </a:lnTo>
                  <a:lnTo>
                    <a:pt x="1340" y="460"/>
                  </a:lnTo>
                  <a:lnTo>
                    <a:pt x="1256" y="445"/>
                  </a:lnTo>
                  <a:lnTo>
                    <a:pt x="1252" y="418"/>
                  </a:lnTo>
                  <a:lnTo>
                    <a:pt x="1201" y="382"/>
                  </a:lnTo>
                  <a:lnTo>
                    <a:pt x="1094" y="362"/>
                  </a:lnTo>
                  <a:lnTo>
                    <a:pt x="1042" y="355"/>
                  </a:lnTo>
                  <a:lnTo>
                    <a:pt x="1026" y="355"/>
                  </a:lnTo>
                  <a:lnTo>
                    <a:pt x="984" y="323"/>
                  </a:lnTo>
                  <a:lnTo>
                    <a:pt x="896" y="304"/>
                  </a:lnTo>
                  <a:lnTo>
                    <a:pt x="837" y="195"/>
                  </a:lnTo>
                  <a:lnTo>
                    <a:pt x="833" y="164"/>
                  </a:lnTo>
                  <a:lnTo>
                    <a:pt x="858" y="156"/>
                  </a:lnTo>
                  <a:lnTo>
                    <a:pt x="858" y="120"/>
                  </a:lnTo>
                  <a:lnTo>
                    <a:pt x="875" y="78"/>
                  </a:lnTo>
                  <a:lnTo>
                    <a:pt x="853" y="62"/>
                  </a:lnTo>
                  <a:lnTo>
                    <a:pt x="884" y="39"/>
                  </a:lnTo>
                  <a:lnTo>
                    <a:pt x="867" y="31"/>
                  </a:lnTo>
                  <a:lnTo>
                    <a:pt x="825" y="31"/>
                  </a:lnTo>
                  <a:lnTo>
                    <a:pt x="754" y="0"/>
                  </a:lnTo>
                  <a:lnTo>
                    <a:pt x="707" y="0"/>
                  </a:lnTo>
                  <a:lnTo>
                    <a:pt x="670" y="12"/>
                  </a:lnTo>
                  <a:lnTo>
                    <a:pt x="632" y="12"/>
                  </a:lnTo>
                  <a:lnTo>
                    <a:pt x="569" y="42"/>
                  </a:lnTo>
                  <a:lnTo>
                    <a:pt x="519" y="35"/>
                  </a:lnTo>
                  <a:lnTo>
                    <a:pt x="469" y="54"/>
                  </a:lnTo>
                  <a:lnTo>
                    <a:pt x="426" y="39"/>
                  </a:lnTo>
                  <a:lnTo>
                    <a:pt x="402" y="20"/>
                  </a:lnTo>
                  <a:lnTo>
                    <a:pt x="335" y="12"/>
                  </a:lnTo>
                  <a:lnTo>
                    <a:pt x="288" y="39"/>
                  </a:lnTo>
                  <a:lnTo>
                    <a:pt x="264" y="27"/>
                  </a:lnTo>
                  <a:lnTo>
                    <a:pt x="247" y="15"/>
                  </a:lnTo>
                  <a:lnTo>
                    <a:pt x="196" y="3"/>
                  </a:lnTo>
                  <a:lnTo>
                    <a:pt x="162" y="23"/>
                  </a:lnTo>
                  <a:lnTo>
                    <a:pt x="151" y="59"/>
                  </a:lnTo>
                  <a:lnTo>
                    <a:pt x="121" y="74"/>
                  </a:lnTo>
                  <a:lnTo>
                    <a:pt x="117" y="93"/>
                  </a:lnTo>
                  <a:lnTo>
                    <a:pt x="99" y="101"/>
                  </a:lnTo>
                  <a:lnTo>
                    <a:pt x="78" y="98"/>
                  </a:lnTo>
                  <a:lnTo>
                    <a:pt x="70" y="113"/>
                  </a:lnTo>
                  <a:lnTo>
                    <a:pt x="67" y="132"/>
                  </a:lnTo>
                  <a:lnTo>
                    <a:pt x="58" y="132"/>
                  </a:lnTo>
                  <a:lnTo>
                    <a:pt x="54" y="156"/>
                  </a:lnTo>
                  <a:lnTo>
                    <a:pt x="78" y="176"/>
                  </a:lnTo>
                  <a:lnTo>
                    <a:pt x="83" y="211"/>
                  </a:lnTo>
                  <a:lnTo>
                    <a:pt x="75" y="222"/>
                  </a:lnTo>
                  <a:lnTo>
                    <a:pt x="37" y="226"/>
                  </a:lnTo>
                  <a:lnTo>
                    <a:pt x="20" y="206"/>
                  </a:lnTo>
                  <a:lnTo>
                    <a:pt x="0" y="211"/>
                  </a:lnTo>
                  <a:lnTo>
                    <a:pt x="0" y="222"/>
                  </a:lnTo>
                  <a:lnTo>
                    <a:pt x="8" y="250"/>
                  </a:lnTo>
                  <a:lnTo>
                    <a:pt x="12" y="265"/>
                  </a:lnTo>
                  <a:lnTo>
                    <a:pt x="12" y="289"/>
                  </a:lnTo>
                  <a:lnTo>
                    <a:pt x="4" y="304"/>
                  </a:lnTo>
                  <a:lnTo>
                    <a:pt x="8" y="316"/>
                  </a:lnTo>
                  <a:lnTo>
                    <a:pt x="33" y="316"/>
                  </a:lnTo>
                  <a:lnTo>
                    <a:pt x="46" y="340"/>
                  </a:lnTo>
                  <a:lnTo>
                    <a:pt x="99" y="379"/>
                  </a:lnTo>
                  <a:lnTo>
                    <a:pt x="99" y="391"/>
                  </a:lnTo>
                  <a:lnTo>
                    <a:pt x="138" y="433"/>
                  </a:lnTo>
                  <a:lnTo>
                    <a:pt x="151" y="445"/>
                  </a:lnTo>
                  <a:lnTo>
                    <a:pt x="162" y="449"/>
                  </a:lnTo>
                  <a:lnTo>
                    <a:pt x="188" y="430"/>
                  </a:lnTo>
                  <a:lnTo>
                    <a:pt x="209" y="445"/>
                  </a:lnTo>
                  <a:lnTo>
                    <a:pt x="300" y="519"/>
                  </a:lnTo>
                  <a:lnTo>
                    <a:pt x="319" y="558"/>
                  </a:lnTo>
                  <a:lnTo>
                    <a:pt x="339" y="558"/>
                  </a:lnTo>
                  <a:lnTo>
                    <a:pt x="351" y="547"/>
                  </a:lnTo>
                  <a:lnTo>
                    <a:pt x="360" y="554"/>
                  </a:lnTo>
                  <a:lnTo>
                    <a:pt x="360" y="589"/>
                  </a:lnTo>
                  <a:lnTo>
                    <a:pt x="414" y="616"/>
                  </a:lnTo>
                  <a:lnTo>
                    <a:pt x="426" y="616"/>
                  </a:lnTo>
                  <a:lnTo>
                    <a:pt x="434" y="645"/>
                  </a:lnTo>
                  <a:lnTo>
                    <a:pt x="481" y="667"/>
                  </a:lnTo>
                  <a:lnTo>
                    <a:pt x="486" y="684"/>
                  </a:lnTo>
                  <a:lnTo>
                    <a:pt x="494" y="691"/>
                  </a:lnTo>
                  <a:lnTo>
                    <a:pt x="532" y="687"/>
                  </a:lnTo>
                  <a:lnTo>
                    <a:pt x="552" y="687"/>
                  </a:lnTo>
                  <a:lnTo>
                    <a:pt x="587" y="711"/>
                  </a:lnTo>
                  <a:lnTo>
                    <a:pt x="658" y="711"/>
                  </a:lnTo>
                  <a:lnTo>
                    <a:pt x="699" y="706"/>
                  </a:lnTo>
                  <a:lnTo>
                    <a:pt x="707" y="723"/>
                  </a:lnTo>
                  <a:lnTo>
                    <a:pt x="699" y="753"/>
                  </a:lnTo>
                  <a:lnTo>
                    <a:pt x="707" y="765"/>
                  </a:lnTo>
                  <a:lnTo>
                    <a:pt x="749" y="734"/>
                  </a:lnTo>
                  <a:lnTo>
                    <a:pt x="801" y="699"/>
                  </a:lnTo>
                  <a:lnTo>
                    <a:pt x="837" y="706"/>
                  </a:lnTo>
                  <a:lnTo>
                    <a:pt x="872" y="726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</a:ln>
            <a:effectLst/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7" name="未知"/>
            <p:cNvSpPr/>
            <p:nvPr/>
          </p:nvSpPr>
          <p:spPr bwMode="auto">
            <a:xfrm>
              <a:off x="1656133" y="2822611"/>
              <a:ext cx="966962" cy="649741"/>
            </a:xfrm>
            <a:custGeom>
              <a:avLst/>
              <a:gdLst>
                <a:gd name="T0" fmla="*/ 122478 w 983"/>
                <a:gd name="T1" fmla="*/ 374762 h 653"/>
                <a:gd name="T2" fmla="*/ 191372 w 983"/>
                <a:gd name="T3" fmla="*/ 332949 h 653"/>
                <a:gd name="T4" fmla="*/ 166876 w 983"/>
                <a:gd name="T5" fmla="*/ 315915 h 653"/>
                <a:gd name="T6" fmla="*/ 211275 w 983"/>
                <a:gd name="T7" fmla="*/ 272554 h 653"/>
                <a:gd name="T8" fmla="*/ 154629 w 983"/>
                <a:gd name="T9" fmla="*/ 164152 h 653"/>
                <a:gd name="T10" fmla="*/ 186779 w 983"/>
                <a:gd name="T11" fmla="*/ 66590 h 653"/>
                <a:gd name="T12" fmla="*/ 494505 w 983"/>
                <a:gd name="T13" fmla="*/ 0 h 653"/>
                <a:gd name="T14" fmla="*/ 673630 w 983"/>
                <a:gd name="T15" fmla="*/ 37166 h 653"/>
                <a:gd name="T16" fmla="*/ 783860 w 983"/>
                <a:gd name="T17" fmla="*/ 97562 h 653"/>
                <a:gd name="T18" fmla="*/ 880312 w 983"/>
                <a:gd name="T19" fmla="*/ 55750 h 653"/>
                <a:gd name="T20" fmla="*/ 1013507 w 983"/>
                <a:gd name="T21" fmla="*/ 43361 h 653"/>
                <a:gd name="T22" fmla="*/ 1181914 w 983"/>
                <a:gd name="T23" fmla="*/ 85173 h 653"/>
                <a:gd name="T24" fmla="*/ 1282958 w 983"/>
                <a:gd name="T25" fmla="*/ 199770 h 653"/>
                <a:gd name="T26" fmla="*/ 1379410 w 983"/>
                <a:gd name="T27" fmla="*/ 230742 h 653"/>
                <a:gd name="T28" fmla="*/ 1477392 w 983"/>
                <a:gd name="T29" fmla="*/ 388699 h 653"/>
                <a:gd name="T30" fmla="*/ 1495764 w 983"/>
                <a:gd name="T31" fmla="*/ 495553 h 653"/>
                <a:gd name="T32" fmla="*/ 1445242 w 983"/>
                <a:gd name="T33" fmla="*/ 574531 h 653"/>
                <a:gd name="T34" fmla="*/ 1387065 w 983"/>
                <a:gd name="T35" fmla="*/ 622538 h 653"/>
                <a:gd name="T36" fmla="*/ 1362569 w 983"/>
                <a:gd name="T37" fmla="*/ 695322 h 653"/>
                <a:gd name="T38" fmla="*/ 1298268 w 983"/>
                <a:gd name="T39" fmla="*/ 659704 h 653"/>
                <a:gd name="T40" fmla="*/ 1302861 w 983"/>
                <a:gd name="T41" fmla="*/ 713905 h 653"/>
                <a:gd name="T42" fmla="*/ 1399313 w 983"/>
                <a:gd name="T43" fmla="*/ 763461 h 653"/>
                <a:gd name="T44" fmla="*/ 1445242 w 983"/>
                <a:gd name="T45" fmla="*/ 786690 h 653"/>
                <a:gd name="T46" fmla="*/ 1387065 w 983"/>
                <a:gd name="T47" fmla="*/ 823856 h 653"/>
                <a:gd name="T48" fmla="*/ 1341136 w 983"/>
                <a:gd name="T49" fmla="*/ 816113 h 653"/>
                <a:gd name="T50" fmla="*/ 1278365 w 983"/>
                <a:gd name="T51" fmla="*/ 853280 h 653"/>
                <a:gd name="T52" fmla="*/ 1232436 w 983"/>
                <a:gd name="T53" fmla="*/ 902835 h 653"/>
                <a:gd name="T54" fmla="*/ 1148232 w 983"/>
                <a:gd name="T55" fmla="*/ 811467 h 653"/>
                <a:gd name="T56" fmla="*/ 1021161 w 983"/>
                <a:gd name="T57" fmla="*/ 805273 h 653"/>
                <a:gd name="T58" fmla="*/ 880312 w 983"/>
                <a:gd name="T59" fmla="*/ 834696 h 653"/>
                <a:gd name="T60" fmla="*/ 846630 w 983"/>
                <a:gd name="T61" fmla="*/ 884252 h 653"/>
                <a:gd name="T62" fmla="*/ 777736 w 983"/>
                <a:gd name="T63" fmla="*/ 1009688 h 653"/>
                <a:gd name="T64" fmla="*/ 639948 w 983"/>
                <a:gd name="T65" fmla="*/ 944647 h 653"/>
                <a:gd name="T66" fmla="*/ 398054 w 983"/>
                <a:gd name="T67" fmla="*/ 857925 h 653"/>
                <a:gd name="T68" fmla="*/ 295478 w 983"/>
                <a:gd name="T69" fmla="*/ 847085 h 653"/>
                <a:gd name="T70" fmla="*/ 94921 w 983"/>
                <a:gd name="T71" fmla="*/ 768107 h 653"/>
                <a:gd name="T72" fmla="*/ 0 w 983"/>
                <a:gd name="T73" fmla="*/ 551302 h 653"/>
                <a:gd name="T74" fmla="*/ 38274 w 983"/>
                <a:gd name="T75" fmla="*/ 483164 h 653"/>
                <a:gd name="T76" fmla="*/ 30620 w 983"/>
                <a:gd name="T77" fmla="*/ 393345 h 653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983" h="653">
                  <a:moveTo>
                    <a:pt x="51" y="231"/>
                  </a:moveTo>
                  <a:lnTo>
                    <a:pt x="80" y="242"/>
                  </a:lnTo>
                  <a:lnTo>
                    <a:pt x="135" y="227"/>
                  </a:lnTo>
                  <a:lnTo>
                    <a:pt x="125" y="215"/>
                  </a:lnTo>
                  <a:lnTo>
                    <a:pt x="114" y="215"/>
                  </a:lnTo>
                  <a:lnTo>
                    <a:pt x="109" y="204"/>
                  </a:lnTo>
                  <a:lnTo>
                    <a:pt x="114" y="188"/>
                  </a:lnTo>
                  <a:lnTo>
                    <a:pt x="138" y="176"/>
                  </a:lnTo>
                  <a:lnTo>
                    <a:pt x="155" y="149"/>
                  </a:lnTo>
                  <a:lnTo>
                    <a:pt x="101" y="106"/>
                  </a:lnTo>
                  <a:lnTo>
                    <a:pt x="96" y="63"/>
                  </a:lnTo>
                  <a:lnTo>
                    <a:pt x="122" y="43"/>
                  </a:lnTo>
                  <a:lnTo>
                    <a:pt x="311" y="9"/>
                  </a:lnTo>
                  <a:lnTo>
                    <a:pt x="323" y="0"/>
                  </a:lnTo>
                  <a:lnTo>
                    <a:pt x="347" y="4"/>
                  </a:lnTo>
                  <a:lnTo>
                    <a:pt x="440" y="24"/>
                  </a:lnTo>
                  <a:lnTo>
                    <a:pt x="470" y="39"/>
                  </a:lnTo>
                  <a:lnTo>
                    <a:pt x="512" y="63"/>
                  </a:lnTo>
                  <a:lnTo>
                    <a:pt x="536" y="59"/>
                  </a:lnTo>
                  <a:lnTo>
                    <a:pt x="575" y="36"/>
                  </a:lnTo>
                  <a:lnTo>
                    <a:pt x="629" y="43"/>
                  </a:lnTo>
                  <a:lnTo>
                    <a:pt x="662" y="28"/>
                  </a:lnTo>
                  <a:lnTo>
                    <a:pt x="733" y="71"/>
                  </a:lnTo>
                  <a:lnTo>
                    <a:pt x="772" y="55"/>
                  </a:lnTo>
                  <a:lnTo>
                    <a:pt x="793" y="102"/>
                  </a:lnTo>
                  <a:lnTo>
                    <a:pt x="838" y="129"/>
                  </a:lnTo>
                  <a:lnTo>
                    <a:pt x="876" y="161"/>
                  </a:lnTo>
                  <a:lnTo>
                    <a:pt x="901" y="149"/>
                  </a:lnTo>
                  <a:lnTo>
                    <a:pt x="953" y="212"/>
                  </a:lnTo>
                  <a:lnTo>
                    <a:pt x="965" y="251"/>
                  </a:lnTo>
                  <a:lnTo>
                    <a:pt x="982" y="273"/>
                  </a:lnTo>
                  <a:lnTo>
                    <a:pt x="977" y="320"/>
                  </a:lnTo>
                  <a:lnTo>
                    <a:pt x="935" y="351"/>
                  </a:lnTo>
                  <a:lnTo>
                    <a:pt x="944" y="371"/>
                  </a:lnTo>
                  <a:lnTo>
                    <a:pt x="927" y="387"/>
                  </a:lnTo>
                  <a:lnTo>
                    <a:pt x="906" y="402"/>
                  </a:lnTo>
                  <a:lnTo>
                    <a:pt x="906" y="434"/>
                  </a:lnTo>
                  <a:lnTo>
                    <a:pt x="890" y="449"/>
                  </a:lnTo>
                  <a:lnTo>
                    <a:pt x="868" y="442"/>
                  </a:lnTo>
                  <a:lnTo>
                    <a:pt x="848" y="426"/>
                  </a:lnTo>
                  <a:lnTo>
                    <a:pt x="838" y="446"/>
                  </a:lnTo>
                  <a:lnTo>
                    <a:pt x="851" y="461"/>
                  </a:lnTo>
                  <a:lnTo>
                    <a:pt x="880" y="465"/>
                  </a:lnTo>
                  <a:lnTo>
                    <a:pt x="914" y="493"/>
                  </a:lnTo>
                  <a:lnTo>
                    <a:pt x="931" y="493"/>
                  </a:lnTo>
                  <a:lnTo>
                    <a:pt x="944" y="508"/>
                  </a:lnTo>
                  <a:lnTo>
                    <a:pt x="931" y="535"/>
                  </a:lnTo>
                  <a:lnTo>
                    <a:pt x="906" y="532"/>
                  </a:lnTo>
                  <a:lnTo>
                    <a:pt x="890" y="544"/>
                  </a:lnTo>
                  <a:lnTo>
                    <a:pt x="876" y="527"/>
                  </a:lnTo>
                  <a:lnTo>
                    <a:pt x="843" y="539"/>
                  </a:lnTo>
                  <a:lnTo>
                    <a:pt x="835" y="551"/>
                  </a:lnTo>
                  <a:lnTo>
                    <a:pt x="835" y="574"/>
                  </a:lnTo>
                  <a:lnTo>
                    <a:pt x="805" y="583"/>
                  </a:lnTo>
                  <a:lnTo>
                    <a:pt x="764" y="544"/>
                  </a:lnTo>
                  <a:lnTo>
                    <a:pt x="750" y="524"/>
                  </a:lnTo>
                  <a:lnTo>
                    <a:pt x="722" y="535"/>
                  </a:lnTo>
                  <a:lnTo>
                    <a:pt x="667" y="520"/>
                  </a:lnTo>
                  <a:lnTo>
                    <a:pt x="583" y="532"/>
                  </a:lnTo>
                  <a:lnTo>
                    <a:pt x="575" y="539"/>
                  </a:lnTo>
                  <a:lnTo>
                    <a:pt x="571" y="563"/>
                  </a:lnTo>
                  <a:lnTo>
                    <a:pt x="553" y="571"/>
                  </a:lnTo>
                  <a:lnTo>
                    <a:pt x="553" y="593"/>
                  </a:lnTo>
                  <a:lnTo>
                    <a:pt x="508" y="652"/>
                  </a:lnTo>
                  <a:lnTo>
                    <a:pt x="423" y="637"/>
                  </a:lnTo>
                  <a:lnTo>
                    <a:pt x="418" y="610"/>
                  </a:lnTo>
                  <a:lnTo>
                    <a:pt x="369" y="574"/>
                  </a:lnTo>
                  <a:lnTo>
                    <a:pt x="260" y="554"/>
                  </a:lnTo>
                  <a:lnTo>
                    <a:pt x="209" y="547"/>
                  </a:lnTo>
                  <a:lnTo>
                    <a:pt x="193" y="547"/>
                  </a:lnTo>
                  <a:lnTo>
                    <a:pt x="151" y="515"/>
                  </a:lnTo>
                  <a:lnTo>
                    <a:pt x="62" y="496"/>
                  </a:lnTo>
                  <a:lnTo>
                    <a:pt x="4" y="387"/>
                  </a:lnTo>
                  <a:lnTo>
                    <a:pt x="0" y="356"/>
                  </a:lnTo>
                  <a:lnTo>
                    <a:pt x="25" y="348"/>
                  </a:lnTo>
                  <a:lnTo>
                    <a:pt x="25" y="312"/>
                  </a:lnTo>
                  <a:lnTo>
                    <a:pt x="42" y="270"/>
                  </a:lnTo>
                  <a:lnTo>
                    <a:pt x="20" y="254"/>
                  </a:lnTo>
                  <a:lnTo>
                    <a:pt x="51" y="231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</a:ln>
            <a:effectLst/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8" name="未知"/>
            <p:cNvSpPr/>
            <p:nvPr/>
          </p:nvSpPr>
          <p:spPr bwMode="auto">
            <a:xfrm>
              <a:off x="1656133" y="2822611"/>
              <a:ext cx="966962" cy="649741"/>
            </a:xfrm>
            <a:custGeom>
              <a:avLst/>
              <a:gdLst>
                <a:gd name="T0" fmla="*/ 122478 w 983"/>
                <a:gd name="T1" fmla="*/ 374762 h 653"/>
                <a:gd name="T2" fmla="*/ 191372 w 983"/>
                <a:gd name="T3" fmla="*/ 332949 h 653"/>
                <a:gd name="T4" fmla="*/ 166876 w 983"/>
                <a:gd name="T5" fmla="*/ 315915 h 653"/>
                <a:gd name="T6" fmla="*/ 211275 w 983"/>
                <a:gd name="T7" fmla="*/ 272554 h 653"/>
                <a:gd name="T8" fmla="*/ 154629 w 983"/>
                <a:gd name="T9" fmla="*/ 164152 h 653"/>
                <a:gd name="T10" fmla="*/ 186779 w 983"/>
                <a:gd name="T11" fmla="*/ 66590 h 653"/>
                <a:gd name="T12" fmla="*/ 494505 w 983"/>
                <a:gd name="T13" fmla="*/ 0 h 653"/>
                <a:gd name="T14" fmla="*/ 673630 w 983"/>
                <a:gd name="T15" fmla="*/ 37166 h 653"/>
                <a:gd name="T16" fmla="*/ 783860 w 983"/>
                <a:gd name="T17" fmla="*/ 97562 h 653"/>
                <a:gd name="T18" fmla="*/ 880312 w 983"/>
                <a:gd name="T19" fmla="*/ 55750 h 653"/>
                <a:gd name="T20" fmla="*/ 1013507 w 983"/>
                <a:gd name="T21" fmla="*/ 43361 h 653"/>
                <a:gd name="T22" fmla="*/ 1181914 w 983"/>
                <a:gd name="T23" fmla="*/ 85173 h 653"/>
                <a:gd name="T24" fmla="*/ 1282958 w 983"/>
                <a:gd name="T25" fmla="*/ 199770 h 653"/>
                <a:gd name="T26" fmla="*/ 1379410 w 983"/>
                <a:gd name="T27" fmla="*/ 230742 h 653"/>
                <a:gd name="T28" fmla="*/ 1477392 w 983"/>
                <a:gd name="T29" fmla="*/ 388699 h 653"/>
                <a:gd name="T30" fmla="*/ 1495764 w 983"/>
                <a:gd name="T31" fmla="*/ 495553 h 653"/>
                <a:gd name="T32" fmla="*/ 1445242 w 983"/>
                <a:gd name="T33" fmla="*/ 574531 h 653"/>
                <a:gd name="T34" fmla="*/ 1387065 w 983"/>
                <a:gd name="T35" fmla="*/ 622538 h 653"/>
                <a:gd name="T36" fmla="*/ 1362569 w 983"/>
                <a:gd name="T37" fmla="*/ 695322 h 653"/>
                <a:gd name="T38" fmla="*/ 1298268 w 983"/>
                <a:gd name="T39" fmla="*/ 659704 h 653"/>
                <a:gd name="T40" fmla="*/ 1302861 w 983"/>
                <a:gd name="T41" fmla="*/ 713905 h 653"/>
                <a:gd name="T42" fmla="*/ 1399313 w 983"/>
                <a:gd name="T43" fmla="*/ 763461 h 653"/>
                <a:gd name="T44" fmla="*/ 1445242 w 983"/>
                <a:gd name="T45" fmla="*/ 786690 h 653"/>
                <a:gd name="T46" fmla="*/ 1387065 w 983"/>
                <a:gd name="T47" fmla="*/ 823856 h 653"/>
                <a:gd name="T48" fmla="*/ 1341136 w 983"/>
                <a:gd name="T49" fmla="*/ 816113 h 653"/>
                <a:gd name="T50" fmla="*/ 1278365 w 983"/>
                <a:gd name="T51" fmla="*/ 853280 h 653"/>
                <a:gd name="T52" fmla="*/ 1232436 w 983"/>
                <a:gd name="T53" fmla="*/ 902835 h 653"/>
                <a:gd name="T54" fmla="*/ 1148232 w 983"/>
                <a:gd name="T55" fmla="*/ 811467 h 653"/>
                <a:gd name="T56" fmla="*/ 1021161 w 983"/>
                <a:gd name="T57" fmla="*/ 805273 h 653"/>
                <a:gd name="T58" fmla="*/ 880312 w 983"/>
                <a:gd name="T59" fmla="*/ 834696 h 653"/>
                <a:gd name="T60" fmla="*/ 846630 w 983"/>
                <a:gd name="T61" fmla="*/ 884252 h 653"/>
                <a:gd name="T62" fmla="*/ 777736 w 983"/>
                <a:gd name="T63" fmla="*/ 1009688 h 653"/>
                <a:gd name="T64" fmla="*/ 639948 w 983"/>
                <a:gd name="T65" fmla="*/ 944647 h 653"/>
                <a:gd name="T66" fmla="*/ 398054 w 983"/>
                <a:gd name="T67" fmla="*/ 857925 h 653"/>
                <a:gd name="T68" fmla="*/ 295478 w 983"/>
                <a:gd name="T69" fmla="*/ 847085 h 653"/>
                <a:gd name="T70" fmla="*/ 94921 w 983"/>
                <a:gd name="T71" fmla="*/ 768107 h 653"/>
                <a:gd name="T72" fmla="*/ 0 w 983"/>
                <a:gd name="T73" fmla="*/ 551302 h 653"/>
                <a:gd name="T74" fmla="*/ 38274 w 983"/>
                <a:gd name="T75" fmla="*/ 483164 h 653"/>
                <a:gd name="T76" fmla="*/ 30620 w 983"/>
                <a:gd name="T77" fmla="*/ 393345 h 653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983" h="653">
                  <a:moveTo>
                    <a:pt x="51" y="231"/>
                  </a:moveTo>
                  <a:lnTo>
                    <a:pt x="80" y="242"/>
                  </a:lnTo>
                  <a:lnTo>
                    <a:pt x="135" y="227"/>
                  </a:lnTo>
                  <a:lnTo>
                    <a:pt x="125" y="215"/>
                  </a:lnTo>
                  <a:lnTo>
                    <a:pt x="114" y="215"/>
                  </a:lnTo>
                  <a:lnTo>
                    <a:pt x="109" y="204"/>
                  </a:lnTo>
                  <a:lnTo>
                    <a:pt x="114" y="188"/>
                  </a:lnTo>
                  <a:lnTo>
                    <a:pt x="138" y="176"/>
                  </a:lnTo>
                  <a:lnTo>
                    <a:pt x="155" y="149"/>
                  </a:lnTo>
                  <a:lnTo>
                    <a:pt x="101" y="106"/>
                  </a:lnTo>
                  <a:lnTo>
                    <a:pt x="96" y="63"/>
                  </a:lnTo>
                  <a:lnTo>
                    <a:pt x="122" y="43"/>
                  </a:lnTo>
                  <a:lnTo>
                    <a:pt x="311" y="9"/>
                  </a:lnTo>
                  <a:lnTo>
                    <a:pt x="323" y="0"/>
                  </a:lnTo>
                  <a:lnTo>
                    <a:pt x="347" y="4"/>
                  </a:lnTo>
                  <a:lnTo>
                    <a:pt x="440" y="24"/>
                  </a:lnTo>
                  <a:lnTo>
                    <a:pt x="470" y="39"/>
                  </a:lnTo>
                  <a:lnTo>
                    <a:pt x="512" y="63"/>
                  </a:lnTo>
                  <a:lnTo>
                    <a:pt x="536" y="59"/>
                  </a:lnTo>
                  <a:lnTo>
                    <a:pt x="575" y="36"/>
                  </a:lnTo>
                  <a:lnTo>
                    <a:pt x="629" y="43"/>
                  </a:lnTo>
                  <a:lnTo>
                    <a:pt x="662" y="28"/>
                  </a:lnTo>
                  <a:lnTo>
                    <a:pt x="733" y="71"/>
                  </a:lnTo>
                  <a:lnTo>
                    <a:pt x="772" y="55"/>
                  </a:lnTo>
                  <a:lnTo>
                    <a:pt x="793" y="102"/>
                  </a:lnTo>
                  <a:lnTo>
                    <a:pt x="838" y="129"/>
                  </a:lnTo>
                  <a:lnTo>
                    <a:pt x="876" y="161"/>
                  </a:lnTo>
                  <a:lnTo>
                    <a:pt x="901" y="149"/>
                  </a:lnTo>
                  <a:lnTo>
                    <a:pt x="953" y="212"/>
                  </a:lnTo>
                  <a:lnTo>
                    <a:pt x="965" y="251"/>
                  </a:lnTo>
                  <a:lnTo>
                    <a:pt x="982" y="273"/>
                  </a:lnTo>
                  <a:lnTo>
                    <a:pt x="977" y="320"/>
                  </a:lnTo>
                  <a:lnTo>
                    <a:pt x="935" y="351"/>
                  </a:lnTo>
                  <a:lnTo>
                    <a:pt x="944" y="371"/>
                  </a:lnTo>
                  <a:lnTo>
                    <a:pt x="927" y="387"/>
                  </a:lnTo>
                  <a:lnTo>
                    <a:pt x="906" y="402"/>
                  </a:lnTo>
                  <a:lnTo>
                    <a:pt x="906" y="434"/>
                  </a:lnTo>
                  <a:lnTo>
                    <a:pt x="890" y="449"/>
                  </a:lnTo>
                  <a:lnTo>
                    <a:pt x="868" y="442"/>
                  </a:lnTo>
                  <a:lnTo>
                    <a:pt x="848" y="426"/>
                  </a:lnTo>
                  <a:lnTo>
                    <a:pt x="838" y="446"/>
                  </a:lnTo>
                  <a:lnTo>
                    <a:pt x="851" y="461"/>
                  </a:lnTo>
                  <a:lnTo>
                    <a:pt x="880" y="465"/>
                  </a:lnTo>
                  <a:lnTo>
                    <a:pt x="914" y="493"/>
                  </a:lnTo>
                  <a:lnTo>
                    <a:pt x="931" y="493"/>
                  </a:lnTo>
                  <a:lnTo>
                    <a:pt x="944" y="508"/>
                  </a:lnTo>
                  <a:lnTo>
                    <a:pt x="931" y="535"/>
                  </a:lnTo>
                  <a:lnTo>
                    <a:pt x="906" y="532"/>
                  </a:lnTo>
                  <a:lnTo>
                    <a:pt x="890" y="544"/>
                  </a:lnTo>
                  <a:lnTo>
                    <a:pt x="876" y="527"/>
                  </a:lnTo>
                  <a:lnTo>
                    <a:pt x="843" y="539"/>
                  </a:lnTo>
                  <a:lnTo>
                    <a:pt x="835" y="551"/>
                  </a:lnTo>
                  <a:lnTo>
                    <a:pt x="835" y="574"/>
                  </a:lnTo>
                  <a:lnTo>
                    <a:pt x="805" y="583"/>
                  </a:lnTo>
                  <a:lnTo>
                    <a:pt x="764" y="544"/>
                  </a:lnTo>
                  <a:lnTo>
                    <a:pt x="750" y="524"/>
                  </a:lnTo>
                  <a:lnTo>
                    <a:pt x="722" y="535"/>
                  </a:lnTo>
                  <a:lnTo>
                    <a:pt x="667" y="520"/>
                  </a:lnTo>
                  <a:lnTo>
                    <a:pt x="583" y="532"/>
                  </a:lnTo>
                  <a:lnTo>
                    <a:pt x="575" y="539"/>
                  </a:lnTo>
                  <a:lnTo>
                    <a:pt x="571" y="563"/>
                  </a:lnTo>
                  <a:lnTo>
                    <a:pt x="553" y="571"/>
                  </a:lnTo>
                  <a:lnTo>
                    <a:pt x="553" y="593"/>
                  </a:lnTo>
                  <a:lnTo>
                    <a:pt x="508" y="652"/>
                  </a:lnTo>
                  <a:lnTo>
                    <a:pt x="423" y="637"/>
                  </a:lnTo>
                  <a:lnTo>
                    <a:pt x="418" y="610"/>
                  </a:lnTo>
                  <a:lnTo>
                    <a:pt x="369" y="574"/>
                  </a:lnTo>
                  <a:lnTo>
                    <a:pt x="260" y="554"/>
                  </a:lnTo>
                  <a:lnTo>
                    <a:pt x="209" y="547"/>
                  </a:lnTo>
                  <a:lnTo>
                    <a:pt x="193" y="547"/>
                  </a:lnTo>
                  <a:lnTo>
                    <a:pt x="151" y="515"/>
                  </a:lnTo>
                  <a:lnTo>
                    <a:pt x="62" y="496"/>
                  </a:lnTo>
                  <a:lnTo>
                    <a:pt x="4" y="387"/>
                  </a:lnTo>
                  <a:lnTo>
                    <a:pt x="0" y="356"/>
                  </a:lnTo>
                  <a:lnTo>
                    <a:pt x="25" y="348"/>
                  </a:lnTo>
                  <a:lnTo>
                    <a:pt x="25" y="312"/>
                  </a:lnTo>
                  <a:lnTo>
                    <a:pt x="42" y="270"/>
                  </a:lnTo>
                  <a:lnTo>
                    <a:pt x="20" y="254"/>
                  </a:lnTo>
                  <a:lnTo>
                    <a:pt x="51" y="231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</a:ln>
            <a:effectLst/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9" name="未知"/>
            <p:cNvSpPr/>
            <p:nvPr/>
          </p:nvSpPr>
          <p:spPr bwMode="auto">
            <a:xfrm>
              <a:off x="1989674" y="2562510"/>
              <a:ext cx="1043463" cy="841502"/>
            </a:xfrm>
            <a:custGeom>
              <a:avLst/>
              <a:gdLst>
                <a:gd name="T0" fmla="*/ 0 w 1062"/>
                <a:gd name="T1" fmla="*/ 241789 h 845"/>
                <a:gd name="T2" fmla="*/ 56580 w 1062"/>
                <a:gd name="T3" fmla="*/ 181341 h 845"/>
                <a:gd name="T4" fmla="*/ 247731 w 1062"/>
                <a:gd name="T5" fmla="*/ 85246 h 845"/>
                <a:gd name="T6" fmla="*/ 295136 w 1062"/>
                <a:gd name="T7" fmla="*/ 18599 h 845"/>
                <a:gd name="T8" fmla="*/ 331837 w 1062"/>
                <a:gd name="T9" fmla="*/ 0 h 845"/>
                <a:gd name="T10" fmla="*/ 408297 w 1062"/>
                <a:gd name="T11" fmla="*/ 41848 h 845"/>
                <a:gd name="T12" fmla="*/ 415943 w 1062"/>
                <a:gd name="T13" fmla="*/ 176692 h 845"/>
                <a:gd name="T14" fmla="*/ 512283 w 1062"/>
                <a:gd name="T15" fmla="*/ 283637 h 845"/>
                <a:gd name="T16" fmla="*/ 672849 w 1062"/>
                <a:gd name="T17" fmla="*/ 249538 h 845"/>
                <a:gd name="T18" fmla="*/ 717196 w 1062"/>
                <a:gd name="T19" fmla="*/ 278987 h 845"/>
                <a:gd name="T20" fmla="*/ 646853 w 1062"/>
                <a:gd name="T21" fmla="*/ 351833 h 845"/>
                <a:gd name="T22" fmla="*/ 723313 w 1062"/>
                <a:gd name="T23" fmla="*/ 423130 h 845"/>
                <a:gd name="T24" fmla="*/ 755426 w 1062"/>
                <a:gd name="T25" fmla="*/ 435529 h 845"/>
                <a:gd name="T26" fmla="*/ 793656 w 1062"/>
                <a:gd name="T27" fmla="*/ 491327 h 845"/>
                <a:gd name="T28" fmla="*/ 948106 w 1062"/>
                <a:gd name="T29" fmla="*/ 491327 h 845"/>
                <a:gd name="T30" fmla="*/ 1084205 w 1062"/>
                <a:gd name="T31" fmla="*/ 441729 h 845"/>
                <a:gd name="T32" fmla="*/ 1096438 w 1062"/>
                <a:gd name="T33" fmla="*/ 520775 h 845"/>
                <a:gd name="T34" fmla="*/ 1056679 w 1062"/>
                <a:gd name="T35" fmla="*/ 570373 h 845"/>
                <a:gd name="T36" fmla="*/ 1050562 w 1062"/>
                <a:gd name="T37" fmla="*/ 641670 h 845"/>
                <a:gd name="T38" fmla="*/ 1146902 w 1062"/>
                <a:gd name="T39" fmla="*/ 677318 h 845"/>
                <a:gd name="T40" fmla="*/ 1249358 w 1062"/>
                <a:gd name="T41" fmla="*/ 847810 h 845"/>
                <a:gd name="T42" fmla="*/ 1301351 w 1062"/>
                <a:gd name="T43" fmla="*/ 914457 h 845"/>
                <a:gd name="T44" fmla="*/ 1351815 w 1062"/>
                <a:gd name="T45" fmla="*/ 950105 h 845"/>
                <a:gd name="T46" fmla="*/ 1364049 w 1062"/>
                <a:gd name="T47" fmla="*/ 908257 h 845"/>
                <a:gd name="T48" fmla="*/ 1417571 w 1062"/>
                <a:gd name="T49" fmla="*/ 854010 h 845"/>
                <a:gd name="T50" fmla="*/ 1364049 w 1062"/>
                <a:gd name="T51" fmla="*/ 810612 h 845"/>
                <a:gd name="T52" fmla="*/ 1397691 w 1062"/>
                <a:gd name="T53" fmla="*/ 708316 h 845"/>
                <a:gd name="T54" fmla="*/ 1448155 w 1062"/>
                <a:gd name="T55" fmla="*/ 714516 h 845"/>
                <a:gd name="T56" fmla="*/ 1556728 w 1062"/>
                <a:gd name="T57" fmla="*/ 779613 h 845"/>
                <a:gd name="T58" fmla="*/ 1622484 w 1062"/>
                <a:gd name="T59" fmla="*/ 840060 h 845"/>
                <a:gd name="T60" fmla="*/ 1608721 w 1062"/>
                <a:gd name="T61" fmla="*/ 919106 h 845"/>
                <a:gd name="T62" fmla="*/ 1526144 w 1062"/>
                <a:gd name="T63" fmla="*/ 950105 h 845"/>
                <a:gd name="T64" fmla="*/ 1513910 w 1062"/>
                <a:gd name="T65" fmla="*/ 968704 h 845"/>
                <a:gd name="T66" fmla="*/ 1454272 w 1062"/>
                <a:gd name="T67" fmla="*/ 991953 h 845"/>
                <a:gd name="T68" fmla="*/ 1385457 w 1062"/>
                <a:gd name="T69" fmla="*/ 979554 h 845"/>
                <a:gd name="T70" fmla="*/ 1385457 w 1062"/>
                <a:gd name="T71" fmla="*/ 1010552 h 845"/>
                <a:gd name="T72" fmla="*/ 1357932 w 1062"/>
                <a:gd name="T73" fmla="*/ 1052400 h 845"/>
                <a:gd name="T74" fmla="*/ 1373224 w 1062"/>
                <a:gd name="T75" fmla="*/ 1131446 h 845"/>
                <a:gd name="T76" fmla="*/ 1377811 w 1062"/>
                <a:gd name="T77" fmla="*/ 1173294 h 845"/>
                <a:gd name="T78" fmla="*/ 1308997 w 1062"/>
                <a:gd name="T79" fmla="*/ 1187244 h 845"/>
                <a:gd name="T80" fmla="*/ 1313585 w 1062"/>
                <a:gd name="T81" fmla="*/ 1260090 h 845"/>
                <a:gd name="T82" fmla="*/ 1276884 w 1062"/>
                <a:gd name="T83" fmla="*/ 1289539 h 845"/>
                <a:gd name="T84" fmla="*/ 1180544 w 1062"/>
                <a:gd name="T85" fmla="*/ 1301938 h 845"/>
                <a:gd name="T86" fmla="*/ 1140785 w 1062"/>
                <a:gd name="T87" fmla="*/ 1233742 h 845"/>
                <a:gd name="T88" fmla="*/ 1096438 w 1062"/>
                <a:gd name="T89" fmla="*/ 1233742 h 845"/>
                <a:gd name="T90" fmla="*/ 1012332 w 1062"/>
                <a:gd name="T91" fmla="*/ 1162445 h 845"/>
                <a:gd name="T92" fmla="*/ 993982 w 1062"/>
                <a:gd name="T93" fmla="*/ 1101998 h 845"/>
                <a:gd name="T94" fmla="*/ 897642 w 1062"/>
                <a:gd name="T95" fmla="*/ 1131446 h 845"/>
                <a:gd name="T96" fmla="*/ 877762 w 1062"/>
                <a:gd name="T97" fmla="*/ 1168645 h 845"/>
                <a:gd name="T98" fmla="*/ 781422 w 1062"/>
                <a:gd name="T99" fmla="*/ 1119047 h 845"/>
                <a:gd name="T100" fmla="*/ 776835 w 1062"/>
                <a:gd name="T101" fmla="*/ 1066350 h 845"/>
                <a:gd name="T102" fmla="*/ 839532 w 1062"/>
                <a:gd name="T103" fmla="*/ 1101998 h 845"/>
                <a:gd name="T104" fmla="*/ 865529 w 1062"/>
                <a:gd name="T105" fmla="*/ 1029151 h 845"/>
                <a:gd name="T106" fmla="*/ 923638 w 1062"/>
                <a:gd name="T107" fmla="*/ 979554 h 845"/>
                <a:gd name="T108" fmla="*/ 974102 w 1062"/>
                <a:gd name="T109" fmla="*/ 900507 h 845"/>
                <a:gd name="T110" fmla="*/ 954222 w 1062"/>
                <a:gd name="T111" fmla="*/ 793562 h 845"/>
                <a:gd name="T112" fmla="*/ 856353 w 1062"/>
                <a:gd name="T113" fmla="*/ 635470 h 845"/>
                <a:gd name="T114" fmla="*/ 763072 w 1062"/>
                <a:gd name="T115" fmla="*/ 606021 h 845"/>
                <a:gd name="T116" fmla="*/ 660615 w 1062"/>
                <a:gd name="T117" fmla="*/ 491327 h 845"/>
                <a:gd name="T118" fmla="*/ 492403 w 1062"/>
                <a:gd name="T119" fmla="*/ 449479 h 845"/>
                <a:gd name="T120" fmla="*/ 359363 w 1062"/>
                <a:gd name="T121" fmla="*/ 460328 h 845"/>
                <a:gd name="T122" fmla="*/ 263023 w 1062"/>
                <a:gd name="T123" fmla="*/ 502176 h 845"/>
                <a:gd name="T124" fmla="*/ 152920 w 1062"/>
                <a:gd name="T125" fmla="*/ 441729 h 845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062" h="845">
                  <a:moveTo>
                    <a:pt x="8" y="266"/>
                  </a:moveTo>
                  <a:lnTo>
                    <a:pt x="0" y="156"/>
                  </a:lnTo>
                  <a:lnTo>
                    <a:pt x="4" y="133"/>
                  </a:lnTo>
                  <a:lnTo>
                    <a:pt x="37" y="117"/>
                  </a:lnTo>
                  <a:lnTo>
                    <a:pt x="88" y="82"/>
                  </a:lnTo>
                  <a:lnTo>
                    <a:pt x="162" y="55"/>
                  </a:lnTo>
                  <a:lnTo>
                    <a:pt x="193" y="39"/>
                  </a:lnTo>
                  <a:lnTo>
                    <a:pt x="193" y="12"/>
                  </a:lnTo>
                  <a:lnTo>
                    <a:pt x="204" y="0"/>
                  </a:lnTo>
                  <a:lnTo>
                    <a:pt x="217" y="0"/>
                  </a:lnTo>
                  <a:lnTo>
                    <a:pt x="267" y="8"/>
                  </a:lnTo>
                  <a:lnTo>
                    <a:pt x="267" y="27"/>
                  </a:lnTo>
                  <a:lnTo>
                    <a:pt x="276" y="59"/>
                  </a:lnTo>
                  <a:lnTo>
                    <a:pt x="272" y="114"/>
                  </a:lnTo>
                  <a:lnTo>
                    <a:pt x="314" y="172"/>
                  </a:lnTo>
                  <a:lnTo>
                    <a:pt x="335" y="183"/>
                  </a:lnTo>
                  <a:lnTo>
                    <a:pt x="369" y="161"/>
                  </a:lnTo>
                  <a:lnTo>
                    <a:pt x="440" y="161"/>
                  </a:lnTo>
                  <a:lnTo>
                    <a:pt x="461" y="164"/>
                  </a:lnTo>
                  <a:lnTo>
                    <a:pt x="469" y="180"/>
                  </a:lnTo>
                  <a:lnTo>
                    <a:pt x="461" y="195"/>
                  </a:lnTo>
                  <a:lnTo>
                    <a:pt x="423" y="227"/>
                  </a:lnTo>
                  <a:lnTo>
                    <a:pt x="426" y="242"/>
                  </a:lnTo>
                  <a:lnTo>
                    <a:pt x="473" y="273"/>
                  </a:lnTo>
                  <a:lnTo>
                    <a:pt x="489" y="273"/>
                  </a:lnTo>
                  <a:lnTo>
                    <a:pt x="494" y="281"/>
                  </a:lnTo>
                  <a:lnTo>
                    <a:pt x="489" y="293"/>
                  </a:lnTo>
                  <a:lnTo>
                    <a:pt x="519" y="317"/>
                  </a:lnTo>
                  <a:lnTo>
                    <a:pt x="587" y="324"/>
                  </a:lnTo>
                  <a:lnTo>
                    <a:pt x="620" y="317"/>
                  </a:lnTo>
                  <a:lnTo>
                    <a:pt x="658" y="281"/>
                  </a:lnTo>
                  <a:lnTo>
                    <a:pt x="709" y="285"/>
                  </a:lnTo>
                  <a:lnTo>
                    <a:pt x="730" y="312"/>
                  </a:lnTo>
                  <a:lnTo>
                    <a:pt x="717" y="336"/>
                  </a:lnTo>
                  <a:lnTo>
                    <a:pt x="721" y="351"/>
                  </a:lnTo>
                  <a:lnTo>
                    <a:pt x="691" y="368"/>
                  </a:lnTo>
                  <a:lnTo>
                    <a:pt x="683" y="383"/>
                  </a:lnTo>
                  <a:lnTo>
                    <a:pt x="687" y="414"/>
                  </a:lnTo>
                  <a:lnTo>
                    <a:pt x="733" y="442"/>
                  </a:lnTo>
                  <a:lnTo>
                    <a:pt x="750" y="437"/>
                  </a:lnTo>
                  <a:lnTo>
                    <a:pt x="804" y="500"/>
                  </a:lnTo>
                  <a:lnTo>
                    <a:pt x="817" y="547"/>
                  </a:lnTo>
                  <a:lnTo>
                    <a:pt x="813" y="571"/>
                  </a:lnTo>
                  <a:lnTo>
                    <a:pt x="851" y="590"/>
                  </a:lnTo>
                  <a:lnTo>
                    <a:pt x="851" y="605"/>
                  </a:lnTo>
                  <a:lnTo>
                    <a:pt x="884" y="613"/>
                  </a:lnTo>
                  <a:lnTo>
                    <a:pt x="892" y="613"/>
                  </a:lnTo>
                  <a:lnTo>
                    <a:pt x="892" y="586"/>
                  </a:lnTo>
                  <a:lnTo>
                    <a:pt x="922" y="581"/>
                  </a:lnTo>
                  <a:lnTo>
                    <a:pt x="927" y="551"/>
                  </a:lnTo>
                  <a:lnTo>
                    <a:pt x="909" y="535"/>
                  </a:lnTo>
                  <a:lnTo>
                    <a:pt x="892" y="523"/>
                  </a:lnTo>
                  <a:lnTo>
                    <a:pt x="901" y="465"/>
                  </a:lnTo>
                  <a:lnTo>
                    <a:pt x="914" y="457"/>
                  </a:lnTo>
                  <a:lnTo>
                    <a:pt x="939" y="465"/>
                  </a:lnTo>
                  <a:lnTo>
                    <a:pt x="947" y="461"/>
                  </a:lnTo>
                  <a:lnTo>
                    <a:pt x="955" y="473"/>
                  </a:lnTo>
                  <a:lnTo>
                    <a:pt x="1018" y="503"/>
                  </a:lnTo>
                  <a:lnTo>
                    <a:pt x="1052" y="523"/>
                  </a:lnTo>
                  <a:lnTo>
                    <a:pt x="1061" y="542"/>
                  </a:lnTo>
                  <a:lnTo>
                    <a:pt x="1040" y="566"/>
                  </a:lnTo>
                  <a:lnTo>
                    <a:pt x="1052" y="593"/>
                  </a:lnTo>
                  <a:lnTo>
                    <a:pt x="1044" y="610"/>
                  </a:lnTo>
                  <a:lnTo>
                    <a:pt x="998" y="613"/>
                  </a:lnTo>
                  <a:lnTo>
                    <a:pt x="990" y="617"/>
                  </a:lnTo>
                  <a:lnTo>
                    <a:pt x="990" y="625"/>
                  </a:lnTo>
                  <a:lnTo>
                    <a:pt x="990" y="637"/>
                  </a:lnTo>
                  <a:lnTo>
                    <a:pt x="951" y="640"/>
                  </a:lnTo>
                  <a:lnTo>
                    <a:pt x="935" y="632"/>
                  </a:lnTo>
                  <a:lnTo>
                    <a:pt x="906" y="632"/>
                  </a:lnTo>
                  <a:lnTo>
                    <a:pt x="901" y="637"/>
                  </a:lnTo>
                  <a:lnTo>
                    <a:pt x="906" y="652"/>
                  </a:lnTo>
                  <a:lnTo>
                    <a:pt x="892" y="664"/>
                  </a:lnTo>
                  <a:lnTo>
                    <a:pt x="888" y="679"/>
                  </a:lnTo>
                  <a:lnTo>
                    <a:pt x="914" y="699"/>
                  </a:lnTo>
                  <a:lnTo>
                    <a:pt x="898" y="730"/>
                  </a:lnTo>
                  <a:lnTo>
                    <a:pt x="906" y="750"/>
                  </a:lnTo>
                  <a:lnTo>
                    <a:pt x="901" y="757"/>
                  </a:lnTo>
                  <a:lnTo>
                    <a:pt x="876" y="757"/>
                  </a:lnTo>
                  <a:lnTo>
                    <a:pt x="856" y="766"/>
                  </a:lnTo>
                  <a:lnTo>
                    <a:pt x="872" y="785"/>
                  </a:lnTo>
                  <a:lnTo>
                    <a:pt x="859" y="813"/>
                  </a:lnTo>
                  <a:lnTo>
                    <a:pt x="830" y="820"/>
                  </a:lnTo>
                  <a:lnTo>
                    <a:pt x="835" y="832"/>
                  </a:lnTo>
                  <a:lnTo>
                    <a:pt x="825" y="844"/>
                  </a:lnTo>
                  <a:lnTo>
                    <a:pt x="772" y="840"/>
                  </a:lnTo>
                  <a:lnTo>
                    <a:pt x="750" y="824"/>
                  </a:lnTo>
                  <a:lnTo>
                    <a:pt x="746" y="796"/>
                  </a:lnTo>
                  <a:lnTo>
                    <a:pt x="738" y="785"/>
                  </a:lnTo>
                  <a:lnTo>
                    <a:pt x="717" y="796"/>
                  </a:lnTo>
                  <a:lnTo>
                    <a:pt x="687" y="766"/>
                  </a:lnTo>
                  <a:lnTo>
                    <a:pt x="662" y="750"/>
                  </a:lnTo>
                  <a:lnTo>
                    <a:pt x="658" y="727"/>
                  </a:lnTo>
                  <a:lnTo>
                    <a:pt x="650" y="711"/>
                  </a:lnTo>
                  <a:lnTo>
                    <a:pt x="637" y="711"/>
                  </a:lnTo>
                  <a:lnTo>
                    <a:pt x="587" y="730"/>
                  </a:lnTo>
                  <a:lnTo>
                    <a:pt x="591" y="754"/>
                  </a:lnTo>
                  <a:lnTo>
                    <a:pt x="574" y="754"/>
                  </a:lnTo>
                  <a:lnTo>
                    <a:pt x="540" y="727"/>
                  </a:lnTo>
                  <a:lnTo>
                    <a:pt x="511" y="722"/>
                  </a:lnTo>
                  <a:lnTo>
                    <a:pt x="499" y="707"/>
                  </a:lnTo>
                  <a:lnTo>
                    <a:pt x="508" y="688"/>
                  </a:lnTo>
                  <a:lnTo>
                    <a:pt x="528" y="703"/>
                  </a:lnTo>
                  <a:lnTo>
                    <a:pt x="549" y="711"/>
                  </a:lnTo>
                  <a:lnTo>
                    <a:pt x="566" y="695"/>
                  </a:lnTo>
                  <a:lnTo>
                    <a:pt x="566" y="664"/>
                  </a:lnTo>
                  <a:lnTo>
                    <a:pt x="587" y="649"/>
                  </a:lnTo>
                  <a:lnTo>
                    <a:pt x="604" y="632"/>
                  </a:lnTo>
                  <a:lnTo>
                    <a:pt x="595" y="613"/>
                  </a:lnTo>
                  <a:lnTo>
                    <a:pt x="637" y="581"/>
                  </a:lnTo>
                  <a:lnTo>
                    <a:pt x="642" y="535"/>
                  </a:lnTo>
                  <a:lnTo>
                    <a:pt x="624" y="512"/>
                  </a:lnTo>
                  <a:lnTo>
                    <a:pt x="612" y="473"/>
                  </a:lnTo>
                  <a:lnTo>
                    <a:pt x="560" y="410"/>
                  </a:lnTo>
                  <a:lnTo>
                    <a:pt x="536" y="422"/>
                  </a:lnTo>
                  <a:lnTo>
                    <a:pt x="499" y="391"/>
                  </a:lnTo>
                  <a:lnTo>
                    <a:pt x="453" y="363"/>
                  </a:lnTo>
                  <a:lnTo>
                    <a:pt x="432" y="317"/>
                  </a:lnTo>
                  <a:lnTo>
                    <a:pt x="393" y="332"/>
                  </a:lnTo>
                  <a:lnTo>
                    <a:pt x="322" y="290"/>
                  </a:lnTo>
                  <a:lnTo>
                    <a:pt x="288" y="305"/>
                  </a:lnTo>
                  <a:lnTo>
                    <a:pt x="235" y="297"/>
                  </a:lnTo>
                  <a:lnTo>
                    <a:pt x="196" y="320"/>
                  </a:lnTo>
                  <a:lnTo>
                    <a:pt x="172" y="324"/>
                  </a:lnTo>
                  <a:lnTo>
                    <a:pt x="130" y="300"/>
                  </a:lnTo>
                  <a:lnTo>
                    <a:pt x="100" y="285"/>
                  </a:lnTo>
                  <a:lnTo>
                    <a:pt x="8" y="266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</a:ln>
            <a:effectLst/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0" name="未知"/>
            <p:cNvSpPr/>
            <p:nvPr/>
          </p:nvSpPr>
          <p:spPr bwMode="auto">
            <a:xfrm>
              <a:off x="1989674" y="2562510"/>
              <a:ext cx="1043463" cy="841502"/>
            </a:xfrm>
            <a:custGeom>
              <a:avLst/>
              <a:gdLst>
                <a:gd name="T0" fmla="*/ 0 w 1062"/>
                <a:gd name="T1" fmla="*/ 241789 h 845"/>
                <a:gd name="T2" fmla="*/ 56580 w 1062"/>
                <a:gd name="T3" fmla="*/ 181341 h 845"/>
                <a:gd name="T4" fmla="*/ 247731 w 1062"/>
                <a:gd name="T5" fmla="*/ 85246 h 845"/>
                <a:gd name="T6" fmla="*/ 295136 w 1062"/>
                <a:gd name="T7" fmla="*/ 18599 h 845"/>
                <a:gd name="T8" fmla="*/ 331837 w 1062"/>
                <a:gd name="T9" fmla="*/ 0 h 845"/>
                <a:gd name="T10" fmla="*/ 408297 w 1062"/>
                <a:gd name="T11" fmla="*/ 41848 h 845"/>
                <a:gd name="T12" fmla="*/ 415943 w 1062"/>
                <a:gd name="T13" fmla="*/ 176692 h 845"/>
                <a:gd name="T14" fmla="*/ 512283 w 1062"/>
                <a:gd name="T15" fmla="*/ 283637 h 845"/>
                <a:gd name="T16" fmla="*/ 672849 w 1062"/>
                <a:gd name="T17" fmla="*/ 249538 h 845"/>
                <a:gd name="T18" fmla="*/ 717196 w 1062"/>
                <a:gd name="T19" fmla="*/ 278987 h 845"/>
                <a:gd name="T20" fmla="*/ 646853 w 1062"/>
                <a:gd name="T21" fmla="*/ 351833 h 845"/>
                <a:gd name="T22" fmla="*/ 723313 w 1062"/>
                <a:gd name="T23" fmla="*/ 423130 h 845"/>
                <a:gd name="T24" fmla="*/ 755426 w 1062"/>
                <a:gd name="T25" fmla="*/ 435529 h 845"/>
                <a:gd name="T26" fmla="*/ 793656 w 1062"/>
                <a:gd name="T27" fmla="*/ 491327 h 845"/>
                <a:gd name="T28" fmla="*/ 948106 w 1062"/>
                <a:gd name="T29" fmla="*/ 491327 h 845"/>
                <a:gd name="T30" fmla="*/ 1084205 w 1062"/>
                <a:gd name="T31" fmla="*/ 441729 h 845"/>
                <a:gd name="T32" fmla="*/ 1096438 w 1062"/>
                <a:gd name="T33" fmla="*/ 520775 h 845"/>
                <a:gd name="T34" fmla="*/ 1056679 w 1062"/>
                <a:gd name="T35" fmla="*/ 570373 h 845"/>
                <a:gd name="T36" fmla="*/ 1050562 w 1062"/>
                <a:gd name="T37" fmla="*/ 641670 h 845"/>
                <a:gd name="T38" fmla="*/ 1146902 w 1062"/>
                <a:gd name="T39" fmla="*/ 677318 h 845"/>
                <a:gd name="T40" fmla="*/ 1249358 w 1062"/>
                <a:gd name="T41" fmla="*/ 847810 h 845"/>
                <a:gd name="T42" fmla="*/ 1301351 w 1062"/>
                <a:gd name="T43" fmla="*/ 914457 h 845"/>
                <a:gd name="T44" fmla="*/ 1351815 w 1062"/>
                <a:gd name="T45" fmla="*/ 950105 h 845"/>
                <a:gd name="T46" fmla="*/ 1364049 w 1062"/>
                <a:gd name="T47" fmla="*/ 908257 h 845"/>
                <a:gd name="T48" fmla="*/ 1417571 w 1062"/>
                <a:gd name="T49" fmla="*/ 854010 h 845"/>
                <a:gd name="T50" fmla="*/ 1364049 w 1062"/>
                <a:gd name="T51" fmla="*/ 810612 h 845"/>
                <a:gd name="T52" fmla="*/ 1397691 w 1062"/>
                <a:gd name="T53" fmla="*/ 708316 h 845"/>
                <a:gd name="T54" fmla="*/ 1448155 w 1062"/>
                <a:gd name="T55" fmla="*/ 714516 h 845"/>
                <a:gd name="T56" fmla="*/ 1556728 w 1062"/>
                <a:gd name="T57" fmla="*/ 779613 h 845"/>
                <a:gd name="T58" fmla="*/ 1622484 w 1062"/>
                <a:gd name="T59" fmla="*/ 840060 h 845"/>
                <a:gd name="T60" fmla="*/ 1608721 w 1062"/>
                <a:gd name="T61" fmla="*/ 919106 h 845"/>
                <a:gd name="T62" fmla="*/ 1526144 w 1062"/>
                <a:gd name="T63" fmla="*/ 950105 h 845"/>
                <a:gd name="T64" fmla="*/ 1513910 w 1062"/>
                <a:gd name="T65" fmla="*/ 968704 h 845"/>
                <a:gd name="T66" fmla="*/ 1454272 w 1062"/>
                <a:gd name="T67" fmla="*/ 991953 h 845"/>
                <a:gd name="T68" fmla="*/ 1385457 w 1062"/>
                <a:gd name="T69" fmla="*/ 979554 h 845"/>
                <a:gd name="T70" fmla="*/ 1385457 w 1062"/>
                <a:gd name="T71" fmla="*/ 1010552 h 845"/>
                <a:gd name="T72" fmla="*/ 1357932 w 1062"/>
                <a:gd name="T73" fmla="*/ 1052400 h 845"/>
                <a:gd name="T74" fmla="*/ 1373224 w 1062"/>
                <a:gd name="T75" fmla="*/ 1131446 h 845"/>
                <a:gd name="T76" fmla="*/ 1377811 w 1062"/>
                <a:gd name="T77" fmla="*/ 1173294 h 845"/>
                <a:gd name="T78" fmla="*/ 1308997 w 1062"/>
                <a:gd name="T79" fmla="*/ 1187244 h 845"/>
                <a:gd name="T80" fmla="*/ 1313585 w 1062"/>
                <a:gd name="T81" fmla="*/ 1260090 h 845"/>
                <a:gd name="T82" fmla="*/ 1276884 w 1062"/>
                <a:gd name="T83" fmla="*/ 1289539 h 845"/>
                <a:gd name="T84" fmla="*/ 1180544 w 1062"/>
                <a:gd name="T85" fmla="*/ 1301938 h 845"/>
                <a:gd name="T86" fmla="*/ 1140785 w 1062"/>
                <a:gd name="T87" fmla="*/ 1233742 h 845"/>
                <a:gd name="T88" fmla="*/ 1096438 w 1062"/>
                <a:gd name="T89" fmla="*/ 1233742 h 845"/>
                <a:gd name="T90" fmla="*/ 1012332 w 1062"/>
                <a:gd name="T91" fmla="*/ 1162445 h 845"/>
                <a:gd name="T92" fmla="*/ 993982 w 1062"/>
                <a:gd name="T93" fmla="*/ 1101998 h 845"/>
                <a:gd name="T94" fmla="*/ 897642 w 1062"/>
                <a:gd name="T95" fmla="*/ 1131446 h 845"/>
                <a:gd name="T96" fmla="*/ 877762 w 1062"/>
                <a:gd name="T97" fmla="*/ 1168645 h 845"/>
                <a:gd name="T98" fmla="*/ 781422 w 1062"/>
                <a:gd name="T99" fmla="*/ 1119047 h 845"/>
                <a:gd name="T100" fmla="*/ 776835 w 1062"/>
                <a:gd name="T101" fmla="*/ 1066350 h 845"/>
                <a:gd name="T102" fmla="*/ 839532 w 1062"/>
                <a:gd name="T103" fmla="*/ 1101998 h 845"/>
                <a:gd name="T104" fmla="*/ 865529 w 1062"/>
                <a:gd name="T105" fmla="*/ 1029151 h 845"/>
                <a:gd name="T106" fmla="*/ 923638 w 1062"/>
                <a:gd name="T107" fmla="*/ 979554 h 845"/>
                <a:gd name="T108" fmla="*/ 974102 w 1062"/>
                <a:gd name="T109" fmla="*/ 900507 h 845"/>
                <a:gd name="T110" fmla="*/ 954222 w 1062"/>
                <a:gd name="T111" fmla="*/ 793562 h 845"/>
                <a:gd name="T112" fmla="*/ 856353 w 1062"/>
                <a:gd name="T113" fmla="*/ 635470 h 845"/>
                <a:gd name="T114" fmla="*/ 763072 w 1062"/>
                <a:gd name="T115" fmla="*/ 606021 h 845"/>
                <a:gd name="T116" fmla="*/ 660615 w 1062"/>
                <a:gd name="T117" fmla="*/ 491327 h 845"/>
                <a:gd name="T118" fmla="*/ 492403 w 1062"/>
                <a:gd name="T119" fmla="*/ 449479 h 845"/>
                <a:gd name="T120" fmla="*/ 359363 w 1062"/>
                <a:gd name="T121" fmla="*/ 460328 h 845"/>
                <a:gd name="T122" fmla="*/ 263023 w 1062"/>
                <a:gd name="T123" fmla="*/ 502176 h 845"/>
                <a:gd name="T124" fmla="*/ 152920 w 1062"/>
                <a:gd name="T125" fmla="*/ 441729 h 845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062" h="845">
                  <a:moveTo>
                    <a:pt x="8" y="266"/>
                  </a:moveTo>
                  <a:lnTo>
                    <a:pt x="0" y="156"/>
                  </a:lnTo>
                  <a:lnTo>
                    <a:pt x="4" y="133"/>
                  </a:lnTo>
                  <a:lnTo>
                    <a:pt x="37" y="117"/>
                  </a:lnTo>
                  <a:lnTo>
                    <a:pt x="88" y="82"/>
                  </a:lnTo>
                  <a:lnTo>
                    <a:pt x="162" y="55"/>
                  </a:lnTo>
                  <a:lnTo>
                    <a:pt x="193" y="39"/>
                  </a:lnTo>
                  <a:lnTo>
                    <a:pt x="193" y="12"/>
                  </a:lnTo>
                  <a:lnTo>
                    <a:pt x="204" y="0"/>
                  </a:lnTo>
                  <a:lnTo>
                    <a:pt x="217" y="0"/>
                  </a:lnTo>
                  <a:lnTo>
                    <a:pt x="267" y="8"/>
                  </a:lnTo>
                  <a:lnTo>
                    <a:pt x="267" y="27"/>
                  </a:lnTo>
                  <a:lnTo>
                    <a:pt x="276" y="59"/>
                  </a:lnTo>
                  <a:lnTo>
                    <a:pt x="272" y="114"/>
                  </a:lnTo>
                  <a:lnTo>
                    <a:pt x="314" y="172"/>
                  </a:lnTo>
                  <a:lnTo>
                    <a:pt x="335" y="183"/>
                  </a:lnTo>
                  <a:lnTo>
                    <a:pt x="369" y="161"/>
                  </a:lnTo>
                  <a:lnTo>
                    <a:pt x="440" y="161"/>
                  </a:lnTo>
                  <a:lnTo>
                    <a:pt x="461" y="164"/>
                  </a:lnTo>
                  <a:lnTo>
                    <a:pt x="469" y="180"/>
                  </a:lnTo>
                  <a:lnTo>
                    <a:pt x="461" y="195"/>
                  </a:lnTo>
                  <a:lnTo>
                    <a:pt x="423" y="227"/>
                  </a:lnTo>
                  <a:lnTo>
                    <a:pt x="426" y="242"/>
                  </a:lnTo>
                  <a:lnTo>
                    <a:pt x="473" y="273"/>
                  </a:lnTo>
                  <a:lnTo>
                    <a:pt x="489" y="273"/>
                  </a:lnTo>
                  <a:lnTo>
                    <a:pt x="494" y="281"/>
                  </a:lnTo>
                  <a:lnTo>
                    <a:pt x="489" y="293"/>
                  </a:lnTo>
                  <a:lnTo>
                    <a:pt x="519" y="317"/>
                  </a:lnTo>
                  <a:lnTo>
                    <a:pt x="587" y="324"/>
                  </a:lnTo>
                  <a:lnTo>
                    <a:pt x="620" y="317"/>
                  </a:lnTo>
                  <a:lnTo>
                    <a:pt x="658" y="281"/>
                  </a:lnTo>
                  <a:lnTo>
                    <a:pt x="709" y="285"/>
                  </a:lnTo>
                  <a:lnTo>
                    <a:pt x="730" y="312"/>
                  </a:lnTo>
                  <a:lnTo>
                    <a:pt x="717" y="336"/>
                  </a:lnTo>
                  <a:lnTo>
                    <a:pt x="721" y="351"/>
                  </a:lnTo>
                  <a:lnTo>
                    <a:pt x="691" y="368"/>
                  </a:lnTo>
                  <a:lnTo>
                    <a:pt x="683" y="383"/>
                  </a:lnTo>
                  <a:lnTo>
                    <a:pt x="687" y="414"/>
                  </a:lnTo>
                  <a:lnTo>
                    <a:pt x="733" y="442"/>
                  </a:lnTo>
                  <a:lnTo>
                    <a:pt x="750" y="437"/>
                  </a:lnTo>
                  <a:lnTo>
                    <a:pt x="804" y="500"/>
                  </a:lnTo>
                  <a:lnTo>
                    <a:pt x="817" y="547"/>
                  </a:lnTo>
                  <a:lnTo>
                    <a:pt x="813" y="571"/>
                  </a:lnTo>
                  <a:lnTo>
                    <a:pt x="851" y="590"/>
                  </a:lnTo>
                  <a:lnTo>
                    <a:pt x="851" y="605"/>
                  </a:lnTo>
                  <a:lnTo>
                    <a:pt x="884" y="613"/>
                  </a:lnTo>
                  <a:lnTo>
                    <a:pt x="892" y="613"/>
                  </a:lnTo>
                  <a:lnTo>
                    <a:pt x="892" y="586"/>
                  </a:lnTo>
                  <a:lnTo>
                    <a:pt x="922" y="581"/>
                  </a:lnTo>
                  <a:lnTo>
                    <a:pt x="927" y="551"/>
                  </a:lnTo>
                  <a:lnTo>
                    <a:pt x="909" y="535"/>
                  </a:lnTo>
                  <a:lnTo>
                    <a:pt x="892" y="523"/>
                  </a:lnTo>
                  <a:lnTo>
                    <a:pt x="901" y="465"/>
                  </a:lnTo>
                  <a:lnTo>
                    <a:pt x="914" y="457"/>
                  </a:lnTo>
                  <a:lnTo>
                    <a:pt x="939" y="465"/>
                  </a:lnTo>
                  <a:lnTo>
                    <a:pt x="947" y="461"/>
                  </a:lnTo>
                  <a:lnTo>
                    <a:pt x="955" y="473"/>
                  </a:lnTo>
                  <a:lnTo>
                    <a:pt x="1018" y="503"/>
                  </a:lnTo>
                  <a:lnTo>
                    <a:pt x="1052" y="523"/>
                  </a:lnTo>
                  <a:lnTo>
                    <a:pt x="1061" y="542"/>
                  </a:lnTo>
                  <a:lnTo>
                    <a:pt x="1040" y="566"/>
                  </a:lnTo>
                  <a:lnTo>
                    <a:pt x="1052" y="593"/>
                  </a:lnTo>
                  <a:lnTo>
                    <a:pt x="1044" y="610"/>
                  </a:lnTo>
                  <a:lnTo>
                    <a:pt x="998" y="613"/>
                  </a:lnTo>
                  <a:lnTo>
                    <a:pt x="990" y="617"/>
                  </a:lnTo>
                  <a:lnTo>
                    <a:pt x="990" y="625"/>
                  </a:lnTo>
                  <a:lnTo>
                    <a:pt x="990" y="637"/>
                  </a:lnTo>
                  <a:lnTo>
                    <a:pt x="951" y="640"/>
                  </a:lnTo>
                  <a:lnTo>
                    <a:pt x="935" y="632"/>
                  </a:lnTo>
                  <a:lnTo>
                    <a:pt x="906" y="632"/>
                  </a:lnTo>
                  <a:lnTo>
                    <a:pt x="901" y="637"/>
                  </a:lnTo>
                  <a:lnTo>
                    <a:pt x="906" y="652"/>
                  </a:lnTo>
                  <a:lnTo>
                    <a:pt x="892" y="664"/>
                  </a:lnTo>
                  <a:lnTo>
                    <a:pt x="888" y="679"/>
                  </a:lnTo>
                  <a:lnTo>
                    <a:pt x="914" y="699"/>
                  </a:lnTo>
                  <a:lnTo>
                    <a:pt x="898" y="730"/>
                  </a:lnTo>
                  <a:lnTo>
                    <a:pt x="906" y="750"/>
                  </a:lnTo>
                  <a:lnTo>
                    <a:pt x="901" y="757"/>
                  </a:lnTo>
                  <a:lnTo>
                    <a:pt x="876" y="757"/>
                  </a:lnTo>
                  <a:lnTo>
                    <a:pt x="856" y="766"/>
                  </a:lnTo>
                  <a:lnTo>
                    <a:pt x="872" y="785"/>
                  </a:lnTo>
                  <a:lnTo>
                    <a:pt x="859" y="813"/>
                  </a:lnTo>
                  <a:lnTo>
                    <a:pt x="830" y="820"/>
                  </a:lnTo>
                  <a:lnTo>
                    <a:pt x="835" y="832"/>
                  </a:lnTo>
                  <a:lnTo>
                    <a:pt x="825" y="844"/>
                  </a:lnTo>
                  <a:lnTo>
                    <a:pt x="772" y="840"/>
                  </a:lnTo>
                  <a:lnTo>
                    <a:pt x="750" y="824"/>
                  </a:lnTo>
                  <a:lnTo>
                    <a:pt x="746" y="796"/>
                  </a:lnTo>
                  <a:lnTo>
                    <a:pt x="738" y="785"/>
                  </a:lnTo>
                  <a:lnTo>
                    <a:pt x="717" y="796"/>
                  </a:lnTo>
                  <a:lnTo>
                    <a:pt x="687" y="766"/>
                  </a:lnTo>
                  <a:lnTo>
                    <a:pt x="662" y="750"/>
                  </a:lnTo>
                  <a:lnTo>
                    <a:pt x="658" y="727"/>
                  </a:lnTo>
                  <a:lnTo>
                    <a:pt x="650" y="711"/>
                  </a:lnTo>
                  <a:lnTo>
                    <a:pt x="637" y="711"/>
                  </a:lnTo>
                  <a:lnTo>
                    <a:pt x="587" y="730"/>
                  </a:lnTo>
                  <a:lnTo>
                    <a:pt x="591" y="754"/>
                  </a:lnTo>
                  <a:lnTo>
                    <a:pt x="574" y="754"/>
                  </a:lnTo>
                  <a:lnTo>
                    <a:pt x="540" y="727"/>
                  </a:lnTo>
                  <a:lnTo>
                    <a:pt x="511" y="722"/>
                  </a:lnTo>
                  <a:lnTo>
                    <a:pt x="499" y="707"/>
                  </a:lnTo>
                  <a:lnTo>
                    <a:pt x="508" y="688"/>
                  </a:lnTo>
                  <a:lnTo>
                    <a:pt x="528" y="703"/>
                  </a:lnTo>
                  <a:lnTo>
                    <a:pt x="549" y="711"/>
                  </a:lnTo>
                  <a:lnTo>
                    <a:pt x="566" y="695"/>
                  </a:lnTo>
                  <a:lnTo>
                    <a:pt x="566" y="664"/>
                  </a:lnTo>
                  <a:lnTo>
                    <a:pt x="587" y="649"/>
                  </a:lnTo>
                  <a:lnTo>
                    <a:pt x="604" y="632"/>
                  </a:lnTo>
                  <a:lnTo>
                    <a:pt x="595" y="613"/>
                  </a:lnTo>
                  <a:lnTo>
                    <a:pt x="637" y="581"/>
                  </a:lnTo>
                  <a:lnTo>
                    <a:pt x="642" y="535"/>
                  </a:lnTo>
                  <a:lnTo>
                    <a:pt x="624" y="512"/>
                  </a:lnTo>
                  <a:lnTo>
                    <a:pt x="612" y="473"/>
                  </a:lnTo>
                  <a:lnTo>
                    <a:pt x="560" y="410"/>
                  </a:lnTo>
                  <a:lnTo>
                    <a:pt x="536" y="422"/>
                  </a:lnTo>
                  <a:lnTo>
                    <a:pt x="499" y="391"/>
                  </a:lnTo>
                  <a:lnTo>
                    <a:pt x="453" y="363"/>
                  </a:lnTo>
                  <a:lnTo>
                    <a:pt x="432" y="317"/>
                  </a:lnTo>
                  <a:lnTo>
                    <a:pt x="393" y="332"/>
                  </a:lnTo>
                  <a:lnTo>
                    <a:pt x="322" y="290"/>
                  </a:lnTo>
                  <a:lnTo>
                    <a:pt x="288" y="305"/>
                  </a:lnTo>
                  <a:lnTo>
                    <a:pt x="235" y="297"/>
                  </a:lnTo>
                  <a:lnTo>
                    <a:pt x="196" y="320"/>
                  </a:lnTo>
                  <a:lnTo>
                    <a:pt x="172" y="324"/>
                  </a:lnTo>
                  <a:lnTo>
                    <a:pt x="130" y="300"/>
                  </a:lnTo>
                  <a:lnTo>
                    <a:pt x="100" y="285"/>
                  </a:lnTo>
                  <a:lnTo>
                    <a:pt x="8" y="266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</a:ln>
            <a:effectLst/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1" name="未知"/>
            <p:cNvSpPr/>
            <p:nvPr/>
          </p:nvSpPr>
          <p:spPr bwMode="auto">
            <a:xfrm>
              <a:off x="658571" y="1963769"/>
              <a:ext cx="1535103" cy="1106702"/>
            </a:xfrm>
            <a:custGeom>
              <a:avLst/>
              <a:gdLst>
                <a:gd name="T0" fmla="*/ 1664635 w 1563"/>
                <a:gd name="T1" fmla="*/ 83719 h 1111"/>
                <a:gd name="T2" fmla="*/ 1728836 w 1563"/>
                <a:gd name="T3" fmla="*/ 181391 h 1111"/>
                <a:gd name="T4" fmla="*/ 1831251 w 1563"/>
                <a:gd name="T5" fmla="*/ 212398 h 1111"/>
                <a:gd name="T6" fmla="*/ 1887809 w 1563"/>
                <a:gd name="T7" fmla="*/ 429446 h 1111"/>
                <a:gd name="T8" fmla="*/ 1869466 w 1563"/>
                <a:gd name="T9" fmla="*/ 550374 h 1111"/>
                <a:gd name="T10" fmla="*/ 2254671 w 1563"/>
                <a:gd name="T11" fmla="*/ 702308 h 1111"/>
                <a:gd name="T12" fmla="*/ 2321929 w 1563"/>
                <a:gd name="T13" fmla="*/ 799980 h 1111"/>
                <a:gd name="T14" fmla="*/ 2369315 w 1563"/>
                <a:gd name="T15" fmla="*/ 951914 h 1111"/>
                <a:gd name="T16" fmla="*/ 2208813 w 1563"/>
                <a:gd name="T17" fmla="*/ 1060438 h 1111"/>
                <a:gd name="T18" fmla="*/ 2074297 w 1563"/>
                <a:gd name="T19" fmla="*/ 1175164 h 1111"/>
                <a:gd name="T20" fmla="*/ 2029968 w 1563"/>
                <a:gd name="T21" fmla="*/ 1351904 h 1111"/>
                <a:gd name="T22" fmla="*/ 1708964 w 1563"/>
                <a:gd name="T23" fmla="*/ 1503838 h 1111"/>
                <a:gd name="T24" fmla="*/ 1728836 w 1563"/>
                <a:gd name="T25" fmla="*/ 1629416 h 1111"/>
                <a:gd name="T26" fmla="*/ 1747179 w 1563"/>
                <a:gd name="T27" fmla="*/ 1672826 h 1111"/>
                <a:gd name="T28" fmla="*/ 1632535 w 1563"/>
                <a:gd name="T29" fmla="*/ 1697631 h 1111"/>
                <a:gd name="T30" fmla="*/ 1433818 w 1563"/>
                <a:gd name="T31" fmla="*/ 1637168 h 1111"/>
                <a:gd name="T32" fmla="*/ 1248858 w 1563"/>
                <a:gd name="T33" fmla="*/ 1655772 h 1111"/>
                <a:gd name="T34" fmla="*/ 998170 w 1563"/>
                <a:gd name="T35" fmla="*/ 1720887 h 1111"/>
                <a:gd name="T36" fmla="*/ 793338 w 1563"/>
                <a:gd name="T37" fmla="*/ 1655772 h 1111"/>
                <a:gd name="T38" fmla="*/ 657294 w 1563"/>
                <a:gd name="T39" fmla="*/ 1660423 h 1111"/>
                <a:gd name="T40" fmla="*/ 536535 w 1563"/>
                <a:gd name="T41" fmla="*/ 1624765 h 1111"/>
                <a:gd name="T42" fmla="*/ 331704 w 1563"/>
                <a:gd name="T43" fmla="*/ 1581355 h 1111"/>
                <a:gd name="T44" fmla="*/ 151330 w 1563"/>
                <a:gd name="T45" fmla="*/ 1497636 h 1111"/>
                <a:gd name="T46" fmla="*/ 139102 w 1563"/>
                <a:gd name="T47" fmla="*/ 1382911 h 1111"/>
                <a:gd name="T48" fmla="*/ 12229 w 1563"/>
                <a:gd name="T49" fmla="*/ 1296091 h 1111"/>
                <a:gd name="T50" fmla="*/ 68787 w 1563"/>
                <a:gd name="T51" fmla="*/ 1277487 h 1111"/>
                <a:gd name="T52" fmla="*/ 94773 w 1563"/>
                <a:gd name="T53" fmla="*/ 1133305 h 1111"/>
                <a:gd name="T54" fmla="*/ 0 w 1563"/>
                <a:gd name="T55" fmla="*/ 1060438 h 1111"/>
                <a:gd name="T56" fmla="*/ 48915 w 1563"/>
                <a:gd name="T57" fmla="*/ 951914 h 1111"/>
                <a:gd name="T58" fmla="*/ 143688 w 1563"/>
                <a:gd name="T59" fmla="*/ 897652 h 1111"/>
                <a:gd name="T60" fmla="*/ 239989 w 1563"/>
                <a:gd name="T61" fmla="*/ 879048 h 1111"/>
                <a:gd name="T62" fmla="*/ 281261 w 1563"/>
                <a:gd name="T63" fmla="*/ 927108 h 1111"/>
                <a:gd name="T64" fmla="*/ 512078 w 1563"/>
                <a:gd name="T65" fmla="*/ 883699 h 1111"/>
                <a:gd name="T66" fmla="*/ 759709 w 1563"/>
                <a:gd name="T67" fmla="*/ 781376 h 1111"/>
                <a:gd name="T68" fmla="*/ 837668 w 1563"/>
                <a:gd name="T69" fmla="*/ 679053 h 1111"/>
                <a:gd name="T70" fmla="*/ 805567 w 1563"/>
                <a:gd name="T71" fmla="*/ 448051 h 1111"/>
                <a:gd name="T72" fmla="*/ 984412 w 1563"/>
                <a:gd name="T73" fmla="*/ 412393 h 1111"/>
                <a:gd name="T74" fmla="*/ 1060842 w 1563"/>
                <a:gd name="T75" fmla="*/ 448051 h 1111"/>
                <a:gd name="T76" fmla="*/ 1157143 w 1563"/>
                <a:gd name="T77" fmla="*/ 217049 h 1111"/>
                <a:gd name="T78" fmla="*/ 1299302 w 1563"/>
                <a:gd name="T79" fmla="*/ 248056 h 1111"/>
                <a:gd name="T80" fmla="*/ 1426175 w 1563"/>
                <a:gd name="T81" fmla="*/ 110075 h 1111"/>
                <a:gd name="T82" fmla="*/ 1536233 w 1563"/>
                <a:gd name="T83" fmla="*/ 48061 h 1111"/>
                <a:gd name="T84" fmla="*/ 1656992 w 1563"/>
                <a:gd name="T85" fmla="*/ 12403 h 1111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563" h="1111">
                  <a:moveTo>
                    <a:pt x="1084" y="8"/>
                  </a:moveTo>
                  <a:lnTo>
                    <a:pt x="1072" y="39"/>
                  </a:lnTo>
                  <a:lnTo>
                    <a:pt x="1089" y="54"/>
                  </a:lnTo>
                  <a:lnTo>
                    <a:pt x="1089" y="66"/>
                  </a:lnTo>
                  <a:lnTo>
                    <a:pt x="1122" y="93"/>
                  </a:lnTo>
                  <a:lnTo>
                    <a:pt x="1131" y="117"/>
                  </a:lnTo>
                  <a:lnTo>
                    <a:pt x="1172" y="121"/>
                  </a:lnTo>
                  <a:lnTo>
                    <a:pt x="1190" y="137"/>
                  </a:lnTo>
                  <a:lnTo>
                    <a:pt x="1198" y="137"/>
                  </a:lnTo>
                  <a:lnTo>
                    <a:pt x="1223" y="184"/>
                  </a:lnTo>
                  <a:lnTo>
                    <a:pt x="1247" y="242"/>
                  </a:lnTo>
                  <a:lnTo>
                    <a:pt x="1235" y="277"/>
                  </a:lnTo>
                  <a:lnTo>
                    <a:pt x="1239" y="289"/>
                  </a:lnTo>
                  <a:lnTo>
                    <a:pt x="1215" y="328"/>
                  </a:lnTo>
                  <a:lnTo>
                    <a:pt x="1223" y="355"/>
                  </a:lnTo>
                  <a:lnTo>
                    <a:pt x="1298" y="387"/>
                  </a:lnTo>
                  <a:lnTo>
                    <a:pt x="1385" y="399"/>
                  </a:lnTo>
                  <a:lnTo>
                    <a:pt x="1475" y="453"/>
                  </a:lnTo>
                  <a:lnTo>
                    <a:pt x="1499" y="465"/>
                  </a:lnTo>
                  <a:lnTo>
                    <a:pt x="1503" y="477"/>
                  </a:lnTo>
                  <a:lnTo>
                    <a:pt x="1519" y="516"/>
                  </a:lnTo>
                  <a:lnTo>
                    <a:pt x="1541" y="563"/>
                  </a:lnTo>
                  <a:lnTo>
                    <a:pt x="1562" y="602"/>
                  </a:lnTo>
                  <a:lnTo>
                    <a:pt x="1550" y="614"/>
                  </a:lnTo>
                  <a:lnTo>
                    <a:pt x="1550" y="641"/>
                  </a:lnTo>
                  <a:lnTo>
                    <a:pt x="1519" y="657"/>
                  </a:lnTo>
                  <a:lnTo>
                    <a:pt x="1445" y="684"/>
                  </a:lnTo>
                  <a:lnTo>
                    <a:pt x="1394" y="719"/>
                  </a:lnTo>
                  <a:lnTo>
                    <a:pt x="1361" y="735"/>
                  </a:lnTo>
                  <a:lnTo>
                    <a:pt x="1357" y="758"/>
                  </a:lnTo>
                  <a:lnTo>
                    <a:pt x="1365" y="868"/>
                  </a:lnTo>
                  <a:lnTo>
                    <a:pt x="1341" y="863"/>
                  </a:lnTo>
                  <a:lnTo>
                    <a:pt x="1328" y="872"/>
                  </a:lnTo>
                  <a:lnTo>
                    <a:pt x="1139" y="907"/>
                  </a:lnTo>
                  <a:lnTo>
                    <a:pt x="1113" y="926"/>
                  </a:lnTo>
                  <a:lnTo>
                    <a:pt x="1118" y="970"/>
                  </a:lnTo>
                  <a:lnTo>
                    <a:pt x="1172" y="1012"/>
                  </a:lnTo>
                  <a:lnTo>
                    <a:pt x="1155" y="1039"/>
                  </a:lnTo>
                  <a:lnTo>
                    <a:pt x="1131" y="1051"/>
                  </a:lnTo>
                  <a:lnTo>
                    <a:pt x="1127" y="1068"/>
                  </a:lnTo>
                  <a:lnTo>
                    <a:pt x="1131" y="1079"/>
                  </a:lnTo>
                  <a:lnTo>
                    <a:pt x="1143" y="1079"/>
                  </a:lnTo>
                  <a:lnTo>
                    <a:pt x="1152" y="1090"/>
                  </a:lnTo>
                  <a:lnTo>
                    <a:pt x="1097" y="1106"/>
                  </a:lnTo>
                  <a:lnTo>
                    <a:pt x="1068" y="1095"/>
                  </a:lnTo>
                  <a:lnTo>
                    <a:pt x="1050" y="1087"/>
                  </a:lnTo>
                  <a:lnTo>
                    <a:pt x="1009" y="1087"/>
                  </a:lnTo>
                  <a:lnTo>
                    <a:pt x="938" y="1056"/>
                  </a:lnTo>
                  <a:lnTo>
                    <a:pt x="891" y="1056"/>
                  </a:lnTo>
                  <a:lnTo>
                    <a:pt x="854" y="1068"/>
                  </a:lnTo>
                  <a:lnTo>
                    <a:pt x="817" y="1068"/>
                  </a:lnTo>
                  <a:lnTo>
                    <a:pt x="754" y="1098"/>
                  </a:lnTo>
                  <a:lnTo>
                    <a:pt x="702" y="1090"/>
                  </a:lnTo>
                  <a:lnTo>
                    <a:pt x="653" y="1110"/>
                  </a:lnTo>
                  <a:lnTo>
                    <a:pt x="611" y="1095"/>
                  </a:lnTo>
                  <a:lnTo>
                    <a:pt x="587" y="1075"/>
                  </a:lnTo>
                  <a:lnTo>
                    <a:pt x="519" y="1068"/>
                  </a:lnTo>
                  <a:lnTo>
                    <a:pt x="472" y="1095"/>
                  </a:lnTo>
                  <a:lnTo>
                    <a:pt x="448" y="1083"/>
                  </a:lnTo>
                  <a:lnTo>
                    <a:pt x="430" y="1071"/>
                  </a:lnTo>
                  <a:lnTo>
                    <a:pt x="381" y="1059"/>
                  </a:lnTo>
                  <a:lnTo>
                    <a:pt x="371" y="1051"/>
                  </a:lnTo>
                  <a:lnTo>
                    <a:pt x="351" y="1048"/>
                  </a:lnTo>
                  <a:lnTo>
                    <a:pt x="322" y="1005"/>
                  </a:lnTo>
                  <a:lnTo>
                    <a:pt x="292" y="997"/>
                  </a:lnTo>
                  <a:lnTo>
                    <a:pt x="217" y="1020"/>
                  </a:lnTo>
                  <a:lnTo>
                    <a:pt x="184" y="1012"/>
                  </a:lnTo>
                  <a:lnTo>
                    <a:pt x="116" y="970"/>
                  </a:lnTo>
                  <a:lnTo>
                    <a:pt x="99" y="966"/>
                  </a:lnTo>
                  <a:lnTo>
                    <a:pt x="83" y="938"/>
                  </a:lnTo>
                  <a:lnTo>
                    <a:pt x="94" y="907"/>
                  </a:lnTo>
                  <a:lnTo>
                    <a:pt x="91" y="892"/>
                  </a:lnTo>
                  <a:lnTo>
                    <a:pt x="66" y="875"/>
                  </a:lnTo>
                  <a:lnTo>
                    <a:pt x="58" y="860"/>
                  </a:lnTo>
                  <a:lnTo>
                    <a:pt x="8" y="836"/>
                  </a:lnTo>
                  <a:lnTo>
                    <a:pt x="8" y="829"/>
                  </a:lnTo>
                  <a:lnTo>
                    <a:pt x="32" y="817"/>
                  </a:lnTo>
                  <a:lnTo>
                    <a:pt x="45" y="824"/>
                  </a:lnTo>
                  <a:lnTo>
                    <a:pt x="62" y="813"/>
                  </a:lnTo>
                  <a:lnTo>
                    <a:pt x="58" y="766"/>
                  </a:lnTo>
                  <a:lnTo>
                    <a:pt x="62" y="731"/>
                  </a:lnTo>
                  <a:lnTo>
                    <a:pt x="28" y="699"/>
                  </a:lnTo>
                  <a:lnTo>
                    <a:pt x="8" y="704"/>
                  </a:lnTo>
                  <a:lnTo>
                    <a:pt x="0" y="684"/>
                  </a:lnTo>
                  <a:lnTo>
                    <a:pt x="11" y="660"/>
                  </a:lnTo>
                  <a:lnTo>
                    <a:pt x="3" y="641"/>
                  </a:lnTo>
                  <a:lnTo>
                    <a:pt x="32" y="614"/>
                  </a:lnTo>
                  <a:lnTo>
                    <a:pt x="32" y="598"/>
                  </a:lnTo>
                  <a:lnTo>
                    <a:pt x="66" y="582"/>
                  </a:lnTo>
                  <a:lnTo>
                    <a:pt x="94" y="579"/>
                  </a:lnTo>
                  <a:lnTo>
                    <a:pt x="121" y="567"/>
                  </a:lnTo>
                  <a:lnTo>
                    <a:pt x="141" y="575"/>
                  </a:lnTo>
                  <a:lnTo>
                    <a:pt x="157" y="567"/>
                  </a:lnTo>
                  <a:lnTo>
                    <a:pt x="167" y="570"/>
                  </a:lnTo>
                  <a:lnTo>
                    <a:pt x="167" y="590"/>
                  </a:lnTo>
                  <a:lnTo>
                    <a:pt x="184" y="598"/>
                  </a:lnTo>
                  <a:lnTo>
                    <a:pt x="217" y="594"/>
                  </a:lnTo>
                  <a:lnTo>
                    <a:pt x="255" y="555"/>
                  </a:lnTo>
                  <a:lnTo>
                    <a:pt x="335" y="570"/>
                  </a:lnTo>
                  <a:lnTo>
                    <a:pt x="371" y="543"/>
                  </a:lnTo>
                  <a:lnTo>
                    <a:pt x="489" y="520"/>
                  </a:lnTo>
                  <a:lnTo>
                    <a:pt x="497" y="504"/>
                  </a:lnTo>
                  <a:lnTo>
                    <a:pt x="505" y="465"/>
                  </a:lnTo>
                  <a:lnTo>
                    <a:pt x="540" y="438"/>
                  </a:lnTo>
                  <a:lnTo>
                    <a:pt x="548" y="438"/>
                  </a:lnTo>
                  <a:lnTo>
                    <a:pt x="552" y="325"/>
                  </a:lnTo>
                  <a:lnTo>
                    <a:pt x="556" y="301"/>
                  </a:lnTo>
                  <a:lnTo>
                    <a:pt x="527" y="289"/>
                  </a:lnTo>
                  <a:lnTo>
                    <a:pt x="524" y="281"/>
                  </a:lnTo>
                  <a:lnTo>
                    <a:pt x="556" y="274"/>
                  </a:lnTo>
                  <a:lnTo>
                    <a:pt x="644" y="266"/>
                  </a:lnTo>
                  <a:lnTo>
                    <a:pt x="657" y="281"/>
                  </a:lnTo>
                  <a:lnTo>
                    <a:pt x="686" y="289"/>
                  </a:lnTo>
                  <a:lnTo>
                    <a:pt x="694" y="289"/>
                  </a:lnTo>
                  <a:lnTo>
                    <a:pt x="707" y="277"/>
                  </a:lnTo>
                  <a:lnTo>
                    <a:pt x="691" y="262"/>
                  </a:lnTo>
                  <a:lnTo>
                    <a:pt x="757" y="140"/>
                  </a:lnTo>
                  <a:lnTo>
                    <a:pt x="765" y="133"/>
                  </a:lnTo>
                  <a:lnTo>
                    <a:pt x="825" y="160"/>
                  </a:lnTo>
                  <a:lnTo>
                    <a:pt x="850" y="160"/>
                  </a:lnTo>
                  <a:lnTo>
                    <a:pt x="862" y="176"/>
                  </a:lnTo>
                  <a:lnTo>
                    <a:pt x="922" y="156"/>
                  </a:lnTo>
                  <a:lnTo>
                    <a:pt x="933" y="71"/>
                  </a:lnTo>
                  <a:lnTo>
                    <a:pt x="958" y="54"/>
                  </a:lnTo>
                  <a:lnTo>
                    <a:pt x="988" y="54"/>
                  </a:lnTo>
                  <a:lnTo>
                    <a:pt x="1005" y="31"/>
                  </a:lnTo>
                  <a:lnTo>
                    <a:pt x="1013" y="8"/>
                  </a:lnTo>
                  <a:lnTo>
                    <a:pt x="1029" y="0"/>
                  </a:lnTo>
                  <a:lnTo>
                    <a:pt x="1084" y="8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</a:ln>
            <a:effectLst/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2" name="未知"/>
            <p:cNvSpPr/>
            <p:nvPr/>
          </p:nvSpPr>
          <p:spPr bwMode="auto">
            <a:xfrm>
              <a:off x="2828116" y="2806291"/>
              <a:ext cx="378421" cy="647701"/>
            </a:xfrm>
            <a:custGeom>
              <a:avLst/>
              <a:gdLst>
                <a:gd name="T0" fmla="*/ 483682 w 386"/>
                <a:gd name="T1" fmla="*/ 599556 h 649"/>
                <a:gd name="T2" fmla="*/ 471476 w 386"/>
                <a:gd name="T3" fmla="*/ 340163 h 649"/>
                <a:gd name="T4" fmla="*/ 509621 w 386"/>
                <a:gd name="T5" fmla="*/ 254734 h 649"/>
                <a:gd name="T6" fmla="*/ 509621 w 386"/>
                <a:gd name="T7" fmla="*/ 133580 h 649"/>
                <a:gd name="T8" fmla="*/ 534034 w 386"/>
                <a:gd name="T9" fmla="*/ 54364 h 649"/>
                <a:gd name="T10" fmla="*/ 515724 w 386"/>
                <a:gd name="T11" fmla="*/ 0 h 649"/>
                <a:gd name="T12" fmla="*/ 425701 w 386"/>
                <a:gd name="T13" fmla="*/ 31065 h 649"/>
                <a:gd name="T14" fmla="*/ 395185 w 386"/>
                <a:gd name="T15" fmla="*/ 102515 h 649"/>
                <a:gd name="T16" fmla="*/ 363143 w 386"/>
                <a:gd name="T17" fmla="*/ 127367 h 649"/>
                <a:gd name="T18" fmla="*/ 248707 w 386"/>
                <a:gd name="T19" fmla="*/ 254734 h 649"/>
                <a:gd name="T20" fmla="*/ 164788 w 386"/>
                <a:gd name="T21" fmla="*/ 254734 h 649"/>
                <a:gd name="T22" fmla="*/ 138849 w 386"/>
                <a:gd name="T23" fmla="*/ 333950 h 649"/>
                <a:gd name="T24" fmla="*/ 248707 w 386"/>
                <a:gd name="T25" fmla="*/ 399186 h 649"/>
                <a:gd name="T26" fmla="*/ 311265 w 386"/>
                <a:gd name="T27" fmla="*/ 459763 h 649"/>
                <a:gd name="T28" fmla="*/ 299059 w 386"/>
                <a:gd name="T29" fmla="*/ 538979 h 649"/>
                <a:gd name="T30" fmla="*/ 215139 w 386"/>
                <a:gd name="T31" fmla="*/ 570044 h 649"/>
                <a:gd name="T32" fmla="*/ 202933 w 386"/>
                <a:gd name="T33" fmla="*/ 588683 h 649"/>
                <a:gd name="T34" fmla="*/ 143426 w 386"/>
                <a:gd name="T35" fmla="*/ 611982 h 649"/>
                <a:gd name="T36" fmla="*/ 76291 w 386"/>
                <a:gd name="T37" fmla="*/ 599556 h 649"/>
                <a:gd name="T38" fmla="*/ 76291 w 386"/>
                <a:gd name="T39" fmla="*/ 630621 h 649"/>
                <a:gd name="T40" fmla="*/ 50352 w 386"/>
                <a:gd name="T41" fmla="*/ 672559 h 649"/>
                <a:gd name="T42" fmla="*/ 64084 w 386"/>
                <a:gd name="T43" fmla="*/ 751775 h 649"/>
                <a:gd name="T44" fmla="*/ 68661 w 386"/>
                <a:gd name="T45" fmla="*/ 793713 h 649"/>
                <a:gd name="T46" fmla="*/ 0 w 386"/>
                <a:gd name="T47" fmla="*/ 807692 h 649"/>
                <a:gd name="T48" fmla="*/ 4577 w 386"/>
                <a:gd name="T49" fmla="*/ 880695 h 649"/>
                <a:gd name="T50" fmla="*/ 35094 w 386"/>
                <a:gd name="T51" fmla="*/ 910207 h 649"/>
                <a:gd name="T52" fmla="*/ 131220 w 386"/>
                <a:gd name="T53" fmla="*/ 899334 h 649"/>
                <a:gd name="T54" fmla="*/ 152581 w 386"/>
                <a:gd name="T55" fmla="*/ 928846 h 649"/>
                <a:gd name="T56" fmla="*/ 260914 w 386"/>
                <a:gd name="T57" fmla="*/ 964571 h 649"/>
                <a:gd name="T58" fmla="*/ 382979 w 386"/>
                <a:gd name="T59" fmla="*/ 983210 h 649"/>
                <a:gd name="T60" fmla="*/ 447063 w 386"/>
                <a:gd name="T61" fmla="*/ 994083 h 649"/>
                <a:gd name="T62" fmla="*/ 431804 w 386"/>
                <a:gd name="T63" fmla="*/ 941272 h 649"/>
                <a:gd name="T64" fmla="*/ 483682 w 386"/>
                <a:gd name="T65" fmla="*/ 885355 h 649"/>
                <a:gd name="T66" fmla="*/ 471476 w 386"/>
                <a:gd name="T67" fmla="*/ 862056 h 649"/>
                <a:gd name="T68" fmla="*/ 419598 w 386"/>
                <a:gd name="T69" fmla="*/ 824778 h 649"/>
                <a:gd name="T70" fmla="*/ 521827 w 386"/>
                <a:gd name="T71" fmla="*/ 812352 h 649"/>
                <a:gd name="T72" fmla="*/ 555395 w 386"/>
                <a:gd name="T73" fmla="*/ 824778 h 649"/>
                <a:gd name="T74" fmla="*/ 587437 w 386"/>
                <a:gd name="T75" fmla="*/ 770414 h 649"/>
                <a:gd name="T76" fmla="*/ 503518 w 386"/>
                <a:gd name="T77" fmla="*/ 636834 h 649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386" h="649">
                  <a:moveTo>
                    <a:pt x="330" y="410"/>
                  </a:moveTo>
                  <a:lnTo>
                    <a:pt x="317" y="386"/>
                  </a:lnTo>
                  <a:lnTo>
                    <a:pt x="334" y="328"/>
                  </a:lnTo>
                  <a:lnTo>
                    <a:pt x="309" y="219"/>
                  </a:lnTo>
                  <a:lnTo>
                    <a:pt x="330" y="188"/>
                  </a:lnTo>
                  <a:lnTo>
                    <a:pt x="334" y="164"/>
                  </a:lnTo>
                  <a:lnTo>
                    <a:pt x="314" y="117"/>
                  </a:lnTo>
                  <a:lnTo>
                    <a:pt x="334" y="86"/>
                  </a:lnTo>
                  <a:lnTo>
                    <a:pt x="338" y="54"/>
                  </a:lnTo>
                  <a:lnTo>
                    <a:pt x="350" y="35"/>
                  </a:lnTo>
                  <a:lnTo>
                    <a:pt x="346" y="8"/>
                  </a:lnTo>
                  <a:lnTo>
                    <a:pt x="338" y="0"/>
                  </a:lnTo>
                  <a:lnTo>
                    <a:pt x="322" y="15"/>
                  </a:lnTo>
                  <a:lnTo>
                    <a:pt x="279" y="20"/>
                  </a:lnTo>
                  <a:lnTo>
                    <a:pt x="259" y="47"/>
                  </a:lnTo>
                  <a:lnTo>
                    <a:pt x="259" y="66"/>
                  </a:lnTo>
                  <a:lnTo>
                    <a:pt x="254" y="78"/>
                  </a:lnTo>
                  <a:lnTo>
                    <a:pt x="238" y="82"/>
                  </a:lnTo>
                  <a:lnTo>
                    <a:pt x="171" y="171"/>
                  </a:lnTo>
                  <a:lnTo>
                    <a:pt x="163" y="164"/>
                  </a:lnTo>
                  <a:lnTo>
                    <a:pt x="146" y="161"/>
                  </a:lnTo>
                  <a:lnTo>
                    <a:pt x="108" y="164"/>
                  </a:lnTo>
                  <a:lnTo>
                    <a:pt x="94" y="180"/>
                  </a:lnTo>
                  <a:lnTo>
                    <a:pt x="91" y="215"/>
                  </a:lnTo>
                  <a:lnTo>
                    <a:pt x="100" y="227"/>
                  </a:lnTo>
                  <a:lnTo>
                    <a:pt x="163" y="257"/>
                  </a:lnTo>
                  <a:lnTo>
                    <a:pt x="196" y="277"/>
                  </a:lnTo>
                  <a:lnTo>
                    <a:pt x="204" y="296"/>
                  </a:lnTo>
                  <a:lnTo>
                    <a:pt x="183" y="320"/>
                  </a:lnTo>
                  <a:lnTo>
                    <a:pt x="196" y="347"/>
                  </a:lnTo>
                  <a:lnTo>
                    <a:pt x="188" y="364"/>
                  </a:lnTo>
                  <a:lnTo>
                    <a:pt x="141" y="367"/>
                  </a:lnTo>
                  <a:lnTo>
                    <a:pt x="133" y="371"/>
                  </a:lnTo>
                  <a:lnTo>
                    <a:pt x="133" y="379"/>
                  </a:lnTo>
                  <a:lnTo>
                    <a:pt x="133" y="391"/>
                  </a:lnTo>
                  <a:lnTo>
                    <a:pt x="94" y="394"/>
                  </a:lnTo>
                  <a:lnTo>
                    <a:pt x="78" y="386"/>
                  </a:lnTo>
                  <a:lnTo>
                    <a:pt x="50" y="386"/>
                  </a:lnTo>
                  <a:lnTo>
                    <a:pt x="45" y="391"/>
                  </a:lnTo>
                  <a:lnTo>
                    <a:pt x="50" y="406"/>
                  </a:lnTo>
                  <a:lnTo>
                    <a:pt x="37" y="418"/>
                  </a:lnTo>
                  <a:lnTo>
                    <a:pt x="33" y="433"/>
                  </a:lnTo>
                  <a:lnTo>
                    <a:pt x="58" y="453"/>
                  </a:lnTo>
                  <a:lnTo>
                    <a:pt x="42" y="484"/>
                  </a:lnTo>
                  <a:lnTo>
                    <a:pt x="50" y="504"/>
                  </a:lnTo>
                  <a:lnTo>
                    <a:pt x="45" y="511"/>
                  </a:lnTo>
                  <a:lnTo>
                    <a:pt x="20" y="511"/>
                  </a:lnTo>
                  <a:lnTo>
                    <a:pt x="0" y="520"/>
                  </a:lnTo>
                  <a:lnTo>
                    <a:pt x="15" y="539"/>
                  </a:lnTo>
                  <a:lnTo>
                    <a:pt x="3" y="567"/>
                  </a:lnTo>
                  <a:lnTo>
                    <a:pt x="20" y="570"/>
                  </a:lnTo>
                  <a:lnTo>
                    <a:pt x="23" y="586"/>
                  </a:lnTo>
                  <a:lnTo>
                    <a:pt x="37" y="589"/>
                  </a:lnTo>
                  <a:lnTo>
                    <a:pt x="86" y="579"/>
                  </a:lnTo>
                  <a:lnTo>
                    <a:pt x="100" y="582"/>
                  </a:lnTo>
                  <a:lnTo>
                    <a:pt x="100" y="598"/>
                  </a:lnTo>
                  <a:lnTo>
                    <a:pt x="125" y="601"/>
                  </a:lnTo>
                  <a:lnTo>
                    <a:pt x="171" y="621"/>
                  </a:lnTo>
                  <a:lnTo>
                    <a:pt x="196" y="613"/>
                  </a:lnTo>
                  <a:lnTo>
                    <a:pt x="251" y="633"/>
                  </a:lnTo>
                  <a:lnTo>
                    <a:pt x="262" y="648"/>
                  </a:lnTo>
                  <a:lnTo>
                    <a:pt x="293" y="640"/>
                  </a:lnTo>
                  <a:lnTo>
                    <a:pt x="287" y="613"/>
                  </a:lnTo>
                  <a:lnTo>
                    <a:pt x="283" y="606"/>
                  </a:lnTo>
                  <a:lnTo>
                    <a:pt x="287" y="582"/>
                  </a:lnTo>
                  <a:lnTo>
                    <a:pt x="317" y="570"/>
                  </a:lnTo>
                  <a:lnTo>
                    <a:pt x="325" y="559"/>
                  </a:lnTo>
                  <a:lnTo>
                    <a:pt x="309" y="555"/>
                  </a:lnTo>
                  <a:lnTo>
                    <a:pt x="293" y="550"/>
                  </a:lnTo>
                  <a:lnTo>
                    <a:pt x="275" y="531"/>
                  </a:lnTo>
                  <a:lnTo>
                    <a:pt x="283" y="523"/>
                  </a:lnTo>
                  <a:lnTo>
                    <a:pt x="342" y="523"/>
                  </a:lnTo>
                  <a:lnTo>
                    <a:pt x="356" y="523"/>
                  </a:lnTo>
                  <a:lnTo>
                    <a:pt x="364" y="531"/>
                  </a:lnTo>
                  <a:lnTo>
                    <a:pt x="385" y="516"/>
                  </a:lnTo>
                  <a:lnTo>
                    <a:pt x="385" y="496"/>
                  </a:lnTo>
                  <a:lnTo>
                    <a:pt x="330" y="418"/>
                  </a:lnTo>
                  <a:lnTo>
                    <a:pt x="330" y="410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</a:ln>
            <a:effectLst/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3" name="未知"/>
            <p:cNvSpPr/>
            <p:nvPr/>
          </p:nvSpPr>
          <p:spPr bwMode="auto">
            <a:xfrm>
              <a:off x="2828116" y="2806291"/>
              <a:ext cx="378421" cy="647701"/>
            </a:xfrm>
            <a:custGeom>
              <a:avLst/>
              <a:gdLst>
                <a:gd name="T0" fmla="*/ 483682 w 386"/>
                <a:gd name="T1" fmla="*/ 599556 h 649"/>
                <a:gd name="T2" fmla="*/ 471476 w 386"/>
                <a:gd name="T3" fmla="*/ 340163 h 649"/>
                <a:gd name="T4" fmla="*/ 509621 w 386"/>
                <a:gd name="T5" fmla="*/ 254734 h 649"/>
                <a:gd name="T6" fmla="*/ 509621 w 386"/>
                <a:gd name="T7" fmla="*/ 133580 h 649"/>
                <a:gd name="T8" fmla="*/ 534034 w 386"/>
                <a:gd name="T9" fmla="*/ 54364 h 649"/>
                <a:gd name="T10" fmla="*/ 515724 w 386"/>
                <a:gd name="T11" fmla="*/ 0 h 649"/>
                <a:gd name="T12" fmla="*/ 425701 w 386"/>
                <a:gd name="T13" fmla="*/ 31065 h 649"/>
                <a:gd name="T14" fmla="*/ 395185 w 386"/>
                <a:gd name="T15" fmla="*/ 102515 h 649"/>
                <a:gd name="T16" fmla="*/ 363143 w 386"/>
                <a:gd name="T17" fmla="*/ 127367 h 649"/>
                <a:gd name="T18" fmla="*/ 248707 w 386"/>
                <a:gd name="T19" fmla="*/ 254734 h 649"/>
                <a:gd name="T20" fmla="*/ 164788 w 386"/>
                <a:gd name="T21" fmla="*/ 254734 h 649"/>
                <a:gd name="T22" fmla="*/ 138849 w 386"/>
                <a:gd name="T23" fmla="*/ 333950 h 649"/>
                <a:gd name="T24" fmla="*/ 248707 w 386"/>
                <a:gd name="T25" fmla="*/ 399186 h 649"/>
                <a:gd name="T26" fmla="*/ 311265 w 386"/>
                <a:gd name="T27" fmla="*/ 459763 h 649"/>
                <a:gd name="T28" fmla="*/ 299059 w 386"/>
                <a:gd name="T29" fmla="*/ 538979 h 649"/>
                <a:gd name="T30" fmla="*/ 215139 w 386"/>
                <a:gd name="T31" fmla="*/ 570044 h 649"/>
                <a:gd name="T32" fmla="*/ 202933 w 386"/>
                <a:gd name="T33" fmla="*/ 588683 h 649"/>
                <a:gd name="T34" fmla="*/ 143426 w 386"/>
                <a:gd name="T35" fmla="*/ 611982 h 649"/>
                <a:gd name="T36" fmla="*/ 76291 w 386"/>
                <a:gd name="T37" fmla="*/ 599556 h 649"/>
                <a:gd name="T38" fmla="*/ 76291 w 386"/>
                <a:gd name="T39" fmla="*/ 630621 h 649"/>
                <a:gd name="T40" fmla="*/ 50352 w 386"/>
                <a:gd name="T41" fmla="*/ 672559 h 649"/>
                <a:gd name="T42" fmla="*/ 64084 w 386"/>
                <a:gd name="T43" fmla="*/ 751775 h 649"/>
                <a:gd name="T44" fmla="*/ 68661 w 386"/>
                <a:gd name="T45" fmla="*/ 793713 h 649"/>
                <a:gd name="T46" fmla="*/ 0 w 386"/>
                <a:gd name="T47" fmla="*/ 807692 h 649"/>
                <a:gd name="T48" fmla="*/ 4577 w 386"/>
                <a:gd name="T49" fmla="*/ 880695 h 649"/>
                <a:gd name="T50" fmla="*/ 35094 w 386"/>
                <a:gd name="T51" fmla="*/ 910207 h 649"/>
                <a:gd name="T52" fmla="*/ 131220 w 386"/>
                <a:gd name="T53" fmla="*/ 899334 h 649"/>
                <a:gd name="T54" fmla="*/ 152581 w 386"/>
                <a:gd name="T55" fmla="*/ 928846 h 649"/>
                <a:gd name="T56" fmla="*/ 260914 w 386"/>
                <a:gd name="T57" fmla="*/ 964571 h 649"/>
                <a:gd name="T58" fmla="*/ 382979 w 386"/>
                <a:gd name="T59" fmla="*/ 983210 h 649"/>
                <a:gd name="T60" fmla="*/ 447063 w 386"/>
                <a:gd name="T61" fmla="*/ 994083 h 649"/>
                <a:gd name="T62" fmla="*/ 431804 w 386"/>
                <a:gd name="T63" fmla="*/ 941272 h 649"/>
                <a:gd name="T64" fmla="*/ 483682 w 386"/>
                <a:gd name="T65" fmla="*/ 885355 h 649"/>
                <a:gd name="T66" fmla="*/ 471476 w 386"/>
                <a:gd name="T67" fmla="*/ 862056 h 649"/>
                <a:gd name="T68" fmla="*/ 419598 w 386"/>
                <a:gd name="T69" fmla="*/ 824778 h 649"/>
                <a:gd name="T70" fmla="*/ 521827 w 386"/>
                <a:gd name="T71" fmla="*/ 812352 h 649"/>
                <a:gd name="T72" fmla="*/ 555395 w 386"/>
                <a:gd name="T73" fmla="*/ 824778 h 649"/>
                <a:gd name="T74" fmla="*/ 587437 w 386"/>
                <a:gd name="T75" fmla="*/ 770414 h 649"/>
                <a:gd name="T76" fmla="*/ 503518 w 386"/>
                <a:gd name="T77" fmla="*/ 636834 h 649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386" h="649">
                  <a:moveTo>
                    <a:pt x="330" y="410"/>
                  </a:moveTo>
                  <a:lnTo>
                    <a:pt x="317" y="386"/>
                  </a:lnTo>
                  <a:lnTo>
                    <a:pt x="334" y="328"/>
                  </a:lnTo>
                  <a:lnTo>
                    <a:pt x="309" y="219"/>
                  </a:lnTo>
                  <a:lnTo>
                    <a:pt x="330" y="188"/>
                  </a:lnTo>
                  <a:lnTo>
                    <a:pt x="334" y="164"/>
                  </a:lnTo>
                  <a:lnTo>
                    <a:pt x="314" y="117"/>
                  </a:lnTo>
                  <a:lnTo>
                    <a:pt x="334" y="86"/>
                  </a:lnTo>
                  <a:lnTo>
                    <a:pt x="338" y="54"/>
                  </a:lnTo>
                  <a:lnTo>
                    <a:pt x="350" y="35"/>
                  </a:lnTo>
                  <a:lnTo>
                    <a:pt x="346" y="8"/>
                  </a:lnTo>
                  <a:lnTo>
                    <a:pt x="338" y="0"/>
                  </a:lnTo>
                  <a:lnTo>
                    <a:pt x="322" y="15"/>
                  </a:lnTo>
                  <a:lnTo>
                    <a:pt x="279" y="20"/>
                  </a:lnTo>
                  <a:lnTo>
                    <a:pt x="259" y="47"/>
                  </a:lnTo>
                  <a:lnTo>
                    <a:pt x="259" y="66"/>
                  </a:lnTo>
                  <a:lnTo>
                    <a:pt x="254" y="78"/>
                  </a:lnTo>
                  <a:lnTo>
                    <a:pt x="238" y="82"/>
                  </a:lnTo>
                  <a:lnTo>
                    <a:pt x="171" y="171"/>
                  </a:lnTo>
                  <a:lnTo>
                    <a:pt x="163" y="164"/>
                  </a:lnTo>
                  <a:lnTo>
                    <a:pt x="146" y="161"/>
                  </a:lnTo>
                  <a:lnTo>
                    <a:pt x="108" y="164"/>
                  </a:lnTo>
                  <a:lnTo>
                    <a:pt x="94" y="180"/>
                  </a:lnTo>
                  <a:lnTo>
                    <a:pt x="91" y="215"/>
                  </a:lnTo>
                  <a:lnTo>
                    <a:pt x="100" y="227"/>
                  </a:lnTo>
                  <a:lnTo>
                    <a:pt x="163" y="257"/>
                  </a:lnTo>
                  <a:lnTo>
                    <a:pt x="196" y="277"/>
                  </a:lnTo>
                  <a:lnTo>
                    <a:pt x="204" y="296"/>
                  </a:lnTo>
                  <a:lnTo>
                    <a:pt x="183" y="320"/>
                  </a:lnTo>
                  <a:lnTo>
                    <a:pt x="196" y="347"/>
                  </a:lnTo>
                  <a:lnTo>
                    <a:pt x="188" y="364"/>
                  </a:lnTo>
                  <a:lnTo>
                    <a:pt x="141" y="367"/>
                  </a:lnTo>
                  <a:lnTo>
                    <a:pt x="133" y="371"/>
                  </a:lnTo>
                  <a:lnTo>
                    <a:pt x="133" y="379"/>
                  </a:lnTo>
                  <a:lnTo>
                    <a:pt x="133" y="391"/>
                  </a:lnTo>
                  <a:lnTo>
                    <a:pt x="94" y="394"/>
                  </a:lnTo>
                  <a:lnTo>
                    <a:pt x="78" y="386"/>
                  </a:lnTo>
                  <a:lnTo>
                    <a:pt x="50" y="386"/>
                  </a:lnTo>
                  <a:lnTo>
                    <a:pt x="45" y="391"/>
                  </a:lnTo>
                  <a:lnTo>
                    <a:pt x="50" y="406"/>
                  </a:lnTo>
                  <a:lnTo>
                    <a:pt x="37" y="418"/>
                  </a:lnTo>
                  <a:lnTo>
                    <a:pt x="33" y="433"/>
                  </a:lnTo>
                  <a:lnTo>
                    <a:pt x="58" y="453"/>
                  </a:lnTo>
                  <a:lnTo>
                    <a:pt x="42" y="484"/>
                  </a:lnTo>
                  <a:lnTo>
                    <a:pt x="50" y="504"/>
                  </a:lnTo>
                  <a:lnTo>
                    <a:pt x="45" y="511"/>
                  </a:lnTo>
                  <a:lnTo>
                    <a:pt x="20" y="511"/>
                  </a:lnTo>
                  <a:lnTo>
                    <a:pt x="0" y="520"/>
                  </a:lnTo>
                  <a:lnTo>
                    <a:pt x="15" y="539"/>
                  </a:lnTo>
                  <a:lnTo>
                    <a:pt x="3" y="567"/>
                  </a:lnTo>
                  <a:lnTo>
                    <a:pt x="20" y="570"/>
                  </a:lnTo>
                  <a:lnTo>
                    <a:pt x="23" y="586"/>
                  </a:lnTo>
                  <a:lnTo>
                    <a:pt x="37" y="589"/>
                  </a:lnTo>
                  <a:lnTo>
                    <a:pt x="86" y="579"/>
                  </a:lnTo>
                  <a:lnTo>
                    <a:pt x="100" y="582"/>
                  </a:lnTo>
                  <a:lnTo>
                    <a:pt x="100" y="598"/>
                  </a:lnTo>
                  <a:lnTo>
                    <a:pt x="125" y="601"/>
                  </a:lnTo>
                  <a:lnTo>
                    <a:pt x="171" y="621"/>
                  </a:lnTo>
                  <a:lnTo>
                    <a:pt x="196" y="613"/>
                  </a:lnTo>
                  <a:lnTo>
                    <a:pt x="251" y="633"/>
                  </a:lnTo>
                  <a:lnTo>
                    <a:pt x="262" y="648"/>
                  </a:lnTo>
                  <a:lnTo>
                    <a:pt x="293" y="640"/>
                  </a:lnTo>
                  <a:lnTo>
                    <a:pt x="287" y="613"/>
                  </a:lnTo>
                  <a:lnTo>
                    <a:pt x="283" y="606"/>
                  </a:lnTo>
                  <a:lnTo>
                    <a:pt x="287" y="582"/>
                  </a:lnTo>
                  <a:lnTo>
                    <a:pt x="317" y="570"/>
                  </a:lnTo>
                  <a:lnTo>
                    <a:pt x="325" y="559"/>
                  </a:lnTo>
                  <a:lnTo>
                    <a:pt x="309" y="555"/>
                  </a:lnTo>
                  <a:lnTo>
                    <a:pt x="293" y="550"/>
                  </a:lnTo>
                  <a:lnTo>
                    <a:pt x="275" y="531"/>
                  </a:lnTo>
                  <a:lnTo>
                    <a:pt x="283" y="523"/>
                  </a:lnTo>
                  <a:lnTo>
                    <a:pt x="342" y="523"/>
                  </a:lnTo>
                  <a:lnTo>
                    <a:pt x="356" y="523"/>
                  </a:lnTo>
                  <a:lnTo>
                    <a:pt x="364" y="531"/>
                  </a:lnTo>
                  <a:lnTo>
                    <a:pt x="385" y="516"/>
                  </a:lnTo>
                  <a:lnTo>
                    <a:pt x="385" y="496"/>
                  </a:lnTo>
                  <a:lnTo>
                    <a:pt x="330" y="418"/>
                  </a:lnTo>
                  <a:lnTo>
                    <a:pt x="330" y="410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</a:ln>
            <a:effectLst/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" name="未知"/>
            <p:cNvSpPr/>
            <p:nvPr/>
          </p:nvSpPr>
          <p:spPr bwMode="auto">
            <a:xfrm>
              <a:off x="3150437" y="3052112"/>
              <a:ext cx="453901" cy="390661"/>
            </a:xfrm>
            <a:custGeom>
              <a:avLst/>
              <a:gdLst>
                <a:gd name="T0" fmla="*/ 82571 w 462"/>
                <a:gd name="T1" fmla="*/ 417233 h 392"/>
                <a:gd name="T2" fmla="*/ 178903 w 462"/>
                <a:gd name="T3" fmla="*/ 502541 h 392"/>
                <a:gd name="T4" fmla="*/ 263003 w 462"/>
                <a:gd name="T5" fmla="*/ 521154 h 392"/>
                <a:gd name="T6" fmla="*/ 337928 w 462"/>
                <a:gd name="T7" fmla="*/ 508746 h 392"/>
                <a:gd name="T8" fmla="*/ 365452 w 462"/>
                <a:gd name="T9" fmla="*/ 521154 h 392"/>
                <a:gd name="T10" fmla="*/ 391446 w 462"/>
                <a:gd name="T11" fmla="*/ 508746 h 392"/>
                <a:gd name="T12" fmla="*/ 408266 w 462"/>
                <a:gd name="T13" fmla="*/ 527358 h 392"/>
                <a:gd name="T14" fmla="*/ 422028 w 462"/>
                <a:gd name="T15" fmla="*/ 558379 h 392"/>
                <a:gd name="T16" fmla="*/ 460255 w 462"/>
                <a:gd name="T17" fmla="*/ 575441 h 392"/>
                <a:gd name="T18" fmla="*/ 504599 w 462"/>
                <a:gd name="T19" fmla="*/ 575441 h 392"/>
                <a:gd name="T20" fmla="*/ 542826 w 462"/>
                <a:gd name="T21" fmla="*/ 606462 h 392"/>
                <a:gd name="T22" fmla="*/ 576466 w 462"/>
                <a:gd name="T23" fmla="*/ 587849 h 392"/>
                <a:gd name="T24" fmla="*/ 600931 w 462"/>
                <a:gd name="T25" fmla="*/ 606462 h 392"/>
                <a:gd name="T26" fmla="*/ 620809 w 462"/>
                <a:gd name="T27" fmla="*/ 563032 h 392"/>
                <a:gd name="T28" fmla="*/ 651391 w 462"/>
                <a:gd name="T29" fmla="*/ 550624 h 392"/>
                <a:gd name="T30" fmla="*/ 660565 w 462"/>
                <a:gd name="T31" fmla="*/ 514950 h 392"/>
                <a:gd name="T32" fmla="*/ 646804 w 462"/>
                <a:gd name="T33" fmla="*/ 460663 h 392"/>
                <a:gd name="T34" fmla="*/ 639158 w 462"/>
                <a:gd name="T35" fmla="*/ 454459 h 392"/>
                <a:gd name="T36" fmla="*/ 614693 w 462"/>
                <a:gd name="T37" fmla="*/ 485480 h 392"/>
                <a:gd name="T38" fmla="*/ 564233 w 462"/>
                <a:gd name="T39" fmla="*/ 448254 h 392"/>
                <a:gd name="T40" fmla="*/ 530593 w 462"/>
                <a:gd name="T41" fmla="*/ 406376 h 392"/>
                <a:gd name="T42" fmla="*/ 564233 w 462"/>
                <a:gd name="T43" fmla="*/ 380008 h 392"/>
                <a:gd name="T44" fmla="*/ 576466 w 462"/>
                <a:gd name="T45" fmla="*/ 338130 h 392"/>
                <a:gd name="T46" fmla="*/ 596344 w 462"/>
                <a:gd name="T47" fmla="*/ 327272 h 392"/>
                <a:gd name="T48" fmla="*/ 596344 w 462"/>
                <a:gd name="T49" fmla="*/ 272985 h 392"/>
                <a:gd name="T50" fmla="*/ 608576 w 462"/>
                <a:gd name="T51" fmla="*/ 259026 h 392"/>
                <a:gd name="T52" fmla="*/ 633042 w 462"/>
                <a:gd name="T53" fmla="*/ 277639 h 392"/>
                <a:gd name="T54" fmla="*/ 651391 w 462"/>
                <a:gd name="T55" fmla="*/ 304007 h 392"/>
                <a:gd name="T56" fmla="*/ 691147 w 462"/>
                <a:gd name="T57" fmla="*/ 277639 h 392"/>
                <a:gd name="T58" fmla="*/ 704909 w 462"/>
                <a:gd name="T59" fmla="*/ 266781 h 392"/>
                <a:gd name="T60" fmla="*/ 697263 w 462"/>
                <a:gd name="T61" fmla="*/ 235760 h 392"/>
                <a:gd name="T62" fmla="*/ 651391 w 462"/>
                <a:gd name="T63" fmla="*/ 212494 h 392"/>
                <a:gd name="T64" fmla="*/ 646804 w 462"/>
                <a:gd name="T65" fmla="*/ 187677 h 392"/>
                <a:gd name="T66" fmla="*/ 568820 w 462"/>
                <a:gd name="T67" fmla="*/ 193882 h 392"/>
                <a:gd name="T68" fmla="*/ 518360 w 462"/>
                <a:gd name="T69" fmla="*/ 156656 h 392"/>
                <a:gd name="T70" fmla="*/ 500011 w 462"/>
                <a:gd name="T71" fmla="*/ 152003 h 392"/>
                <a:gd name="T72" fmla="*/ 500011 w 462"/>
                <a:gd name="T73" fmla="*/ 120982 h 392"/>
                <a:gd name="T74" fmla="*/ 608576 w 462"/>
                <a:gd name="T75" fmla="*/ 12408 h 392"/>
                <a:gd name="T76" fmla="*/ 564233 w 462"/>
                <a:gd name="T77" fmla="*/ 17062 h 392"/>
                <a:gd name="T78" fmla="*/ 542826 w 462"/>
                <a:gd name="T79" fmla="*/ 35674 h 392"/>
                <a:gd name="T80" fmla="*/ 530593 w 462"/>
                <a:gd name="T81" fmla="*/ 23266 h 392"/>
                <a:gd name="T82" fmla="*/ 530593 w 462"/>
                <a:gd name="T83" fmla="*/ 4653 h 392"/>
                <a:gd name="T84" fmla="*/ 512244 w 462"/>
                <a:gd name="T85" fmla="*/ 0 h 392"/>
                <a:gd name="T86" fmla="*/ 467900 w 462"/>
                <a:gd name="T87" fmla="*/ 17062 h 392"/>
                <a:gd name="T88" fmla="*/ 337928 w 462"/>
                <a:gd name="T89" fmla="*/ 0 h 392"/>
                <a:gd name="T90" fmla="*/ 331812 w 462"/>
                <a:gd name="T91" fmla="*/ 96165 h 392"/>
                <a:gd name="T92" fmla="*/ 275236 w 462"/>
                <a:gd name="T93" fmla="*/ 138044 h 392"/>
                <a:gd name="T94" fmla="*/ 198781 w 462"/>
                <a:gd name="T95" fmla="*/ 156656 h 392"/>
                <a:gd name="T96" fmla="*/ 82571 w 462"/>
                <a:gd name="T97" fmla="*/ 229556 h 392"/>
                <a:gd name="T98" fmla="*/ 0 w 462"/>
                <a:gd name="T99" fmla="*/ 254373 h 392"/>
                <a:gd name="T100" fmla="*/ 0 w 462"/>
                <a:gd name="T101" fmla="*/ 266781 h 392"/>
                <a:gd name="T102" fmla="*/ 82571 w 462"/>
                <a:gd name="T103" fmla="*/ 387763 h 392"/>
                <a:gd name="T104" fmla="*/ 82571 w 462"/>
                <a:gd name="T105" fmla="*/ 417233 h 39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62" h="392">
                  <a:moveTo>
                    <a:pt x="54" y="269"/>
                  </a:moveTo>
                  <a:lnTo>
                    <a:pt x="117" y="324"/>
                  </a:lnTo>
                  <a:lnTo>
                    <a:pt x="172" y="336"/>
                  </a:lnTo>
                  <a:lnTo>
                    <a:pt x="221" y="328"/>
                  </a:lnTo>
                  <a:lnTo>
                    <a:pt x="239" y="336"/>
                  </a:lnTo>
                  <a:lnTo>
                    <a:pt x="256" y="328"/>
                  </a:lnTo>
                  <a:lnTo>
                    <a:pt x="267" y="340"/>
                  </a:lnTo>
                  <a:lnTo>
                    <a:pt x="276" y="360"/>
                  </a:lnTo>
                  <a:lnTo>
                    <a:pt x="301" y="371"/>
                  </a:lnTo>
                  <a:lnTo>
                    <a:pt x="330" y="371"/>
                  </a:lnTo>
                  <a:lnTo>
                    <a:pt x="355" y="391"/>
                  </a:lnTo>
                  <a:lnTo>
                    <a:pt x="377" y="379"/>
                  </a:lnTo>
                  <a:lnTo>
                    <a:pt x="393" y="391"/>
                  </a:lnTo>
                  <a:lnTo>
                    <a:pt x="406" y="363"/>
                  </a:lnTo>
                  <a:lnTo>
                    <a:pt x="426" y="355"/>
                  </a:lnTo>
                  <a:lnTo>
                    <a:pt x="432" y="332"/>
                  </a:lnTo>
                  <a:lnTo>
                    <a:pt x="423" y="297"/>
                  </a:lnTo>
                  <a:lnTo>
                    <a:pt x="418" y="293"/>
                  </a:lnTo>
                  <a:lnTo>
                    <a:pt x="402" y="313"/>
                  </a:lnTo>
                  <a:lnTo>
                    <a:pt x="369" y="289"/>
                  </a:lnTo>
                  <a:lnTo>
                    <a:pt x="347" y="262"/>
                  </a:lnTo>
                  <a:lnTo>
                    <a:pt x="369" y="245"/>
                  </a:lnTo>
                  <a:lnTo>
                    <a:pt x="377" y="218"/>
                  </a:lnTo>
                  <a:lnTo>
                    <a:pt x="390" y="211"/>
                  </a:lnTo>
                  <a:lnTo>
                    <a:pt x="390" y="176"/>
                  </a:lnTo>
                  <a:lnTo>
                    <a:pt x="398" y="167"/>
                  </a:lnTo>
                  <a:lnTo>
                    <a:pt x="414" y="179"/>
                  </a:lnTo>
                  <a:lnTo>
                    <a:pt x="426" y="196"/>
                  </a:lnTo>
                  <a:lnTo>
                    <a:pt x="452" y="179"/>
                  </a:lnTo>
                  <a:lnTo>
                    <a:pt x="461" y="172"/>
                  </a:lnTo>
                  <a:lnTo>
                    <a:pt x="456" y="152"/>
                  </a:lnTo>
                  <a:lnTo>
                    <a:pt x="426" y="137"/>
                  </a:lnTo>
                  <a:lnTo>
                    <a:pt x="423" y="121"/>
                  </a:lnTo>
                  <a:lnTo>
                    <a:pt x="372" y="125"/>
                  </a:lnTo>
                  <a:lnTo>
                    <a:pt x="339" y="101"/>
                  </a:lnTo>
                  <a:lnTo>
                    <a:pt x="327" y="98"/>
                  </a:lnTo>
                  <a:lnTo>
                    <a:pt x="327" y="78"/>
                  </a:lnTo>
                  <a:lnTo>
                    <a:pt x="398" y="8"/>
                  </a:lnTo>
                  <a:lnTo>
                    <a:pt x="369" y="11"/>
                  </a:lnTo>
                  <a:lnTo>
                    <a:pt x="355" y="23"/>
                  </a:lnTo>
                  <a:lnTo>
                    <a:pt x="347" y="15"/>
                  </a:lnTo>
                  <a:lnTo>
                    <a:pt x="347" y="3"/>
                  </a:lnTo>
                  <a:lnTo>
                    <a:pt x="335" y="0"/>
                  </a:lnTo>
                  <a:lnTo>
                    <a:pt x="306" y="11"/>
                  </a:lnTo>
                  <a:lnTo>
                    <a:pt x="221" y="0"/>
                  </a:lnTo>
                  <a:lnTo>
                    <a:pt x="217" y="62"/>
                  </a:lnTo>
                  <a:lnTo>
                    <a:pt x="180" y="89"/>
                  </a:lnTo>
                  <a:lnTo>
                    <a:pt x="130" y="101"/>
                  </a:lnTo>
                  <a:lnTo>
                    <a:pt x="54" y="148"/>
                  </a:lnTo>
                  <a:lnTo>
                    <a:pt x="0" y="164"/>
                  </a:lnTo>
                  <a:lnTo>
                    <a:pt x="0" y="172"/>
                  </a:lnTo>
                  <a:lnTo>
                    <a:pt x="54" y="250"/>
                  </a:lnTo>
                  <a:lnTo>
                    <a:pt x="54" y="269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</a:ln>
            <a:effectLst/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" name="未知"/>
            <p:cNvSpPr/>
            <p:nvPr/>
          </p:nvSpPr>
          <p:spPr bwMode="auto">
            <a:xfrm>
              <a:off x="3150437" y="3052112"/>
              <a:ext cx="453901" cy="390661"/>
            </a:xfrm>
            <a:custGeom>
              <a:avLst/>
              <a:gdLst>
                <a:gd name="T0" fmla="*/ 82571 w 462"/>
                <a:gd name="T1" fmla="*/ 417233 h 392"/>
                <a:gd name="T2" fmla="*/ 178903 w 462"/>
                <a:gd name="T3" fmla="*/ 502541 h 392"/>
                <a:gd name="T4" fmla="*/ 263003 w 462"/>
                <a:gd name="T5" fmla="*/ 521154 h 392"/>
                <a:gd name="T6" fmla="*/ 337928 w 462"/>
                <a:gd name="T7" fmla="*/ 508746 h 392"/>
                <a:gd name="T8" fmla="*/ 365452 w 462"/>
                <a:gd name="T9" fmla="*/ 521154 h 392"/>
                <a:gd name="T10" fmla="*/ 391446 w 462"/>
                <a:gd name="T11" fmla="*/ 508746 h 392"/>
                <a:gd name="T12" fmla="*/ 408266 w 462"/>
                <a:gd name="T13" fmla="*/ 527358 h 392"/>
                <a:gd name="T14" fmla="*/ 422028 w 462"/>
                <a:gd name="T15" fmla="*/ 558379 h 392"/>
                <a:gd name="T16" fmla="*/ 460255 w 462"/>
                <a:gd name="T17" fmla="*/ 575441 h 392"/>
                <a:gd name="T18" fmla="*/ 504599 w 462"/>
                <a:gd name="T19" fmla="*/ 575441 h 392"/>
                <a:gd name="T20" fmla="*/ 542826 w 462"/>
                <a:gd name="T21" fmla="*/ 606462 h 392"/>
                <a:gd name="T22" fmla="*/ 576466 w 462"/>
                <a:gd name="T23" fmla="*/ 587849 h 392"/>
                <a:gd name="T24" fmla="*/ 600931 w 462"/>
                <a:gd name="T25" fmla="*/ 606462 h 392"/>
                <a:gd name="T26" fmla="*/ 620809 w 462"/>
                <a:gd name="T27" fmla="*/ 563032 h 392"/>
                <a:gd name="T28" fmla="*/ 651391 w 462"/>
                <a:gd name="T29" fmla="*/ 550624 h 392"/>
                <a:gd name="T30" fmla="*/ 660565 w 462"/>
                <a:gd name="T31" fmla="*/ 514950 h 392"/>
                <a:gd name="T32" fmla="*/ 646804 w 462"/>
                <a:gd name="T33" fmla="*/ 460663 h 392"/>
                <a:gd name="T34" fmla="*/ 639158 w 462"/>
                <a:gd name="T35" fmla="*/ 454459 h 392"/>
                <a:gd name="T36" fmla="*/ 614693 w 462"/>
                <a:gd name="T37" fmla="*/ 485480 h 392"/>
                <a:gd name="T38" fmla="*/ 564233 w 462"/>
                <a:gd name="T39" fmla="*/ 448254 h 392"/>
                <a:gd name="T40" fmla="*/ 530593 w 462"/>
                <a:gd name="T41" fmla="*/ 406376 h 392"/>
                <a:gd name="T42" fmla="*/ 564233 w 462"/>
                <a:gd name="T43" fmla="*/ 380008 h 392"/>
                <a:gd name="T44" fmla="*/ 576466 w 462"/>
                <a:gd name="T45" fmla="*/ 338130 h 392"/>
                <a:gd name="T46" fmla="*/ 596344 w 462"/>
                <a:gd name="T47" fmla="*/ 327272 h 392"/>
                <a:gd name="T48" fmla="*/ 596344 w 462"/>
                <a:gd name="T49" fmla="*/ 272985 h 392"/>
                <a:gd name="T50" fmla="*/ 608576 w 462"/>
                <a:gd name="T51" fmla="*/ 259026 h 392"/>
                <a:gd name="T52" fmla="*/ 633042 w 462"/>
                <a:gd name="T53" fmla="*/ 277639 h 392"/>
                <a:gd name="T54" fmla="*/ 651391 w 462"/>
                <a:gd name="T55" fmla="*/ 304007 h 392"/>
                <a:gd name="T56" fmla="*/ 691147 w 462"/>
                <a:gd name="T57" fmla="*/ 277639 h 392"/>
                <a:gd name="T58" fmla="*/ 704909 w 462"/>
                <a:gd name="T59" fmla="*/ 266781 h 392"/>
                <a:gd name="T60" fmla="*/ 697263 w 462"/>
                <a:gd name="T61" fmla="*/ 235760 h 392"/>
                <a:gd name="T62" fmla="*/ 651391 w 462"/>
                <a:gd name="T63" fmla="*/ 212494 h 392"/>
                <a:gd name="T64" fmla="*/ 646804 w 462"/>
                <a:gd name="T65" fmla="*/ 187677 h 392"/>
                <a:gd name="T66" fmla="*/ 568820 w 462"/>
                <a:gd name="T67" fmla="*/ 193882 h 392"/>
                <a:gd name="T68" fmla="*/ 518360 w 462"/>
                <a:gd name="T69" fmla="*/ 156656 h 392"/>
                <a:gd name="T70" fmla="*/ 500011 w 462"/>
                <a:gd name="T71" fmla="*/ 152003 h 392"/>
                <a:gd name="T72" fmla="*/ 500011 w 462"/>
                <a:gd name="T73" fmla="*/ 120982 h 392"/>
                <a:gd name="T74" fmla="*/ 608576 w 462"/>
                <a:gd name="T75" fmla="*/ 12408 h 392"/>
                <a:gd name="T76" fmla="*/ 564233 w 462"/>
                <a:gd name="T77" fmla="*/ 17062 h 392"/>
                <a:gd name="T78" fmla="*/ 542826 w 462"/>
                <a:gd name="T79" fmla="*/ 35674 h 392"/>
                <a:gd name="T80" fmla="*/ 530593 w 462"/>
                <a:gd name="T81" fmla="*/ 23266 h 392"/>
                <a:gd name="T82" fmla="*/ 530593 w 462"/>
                <a:gd name="T83" fmla="*/ 4653 h 392"/>
                <a:gd name="T84" fmla="*/ 512244 w 462"/>
                <a:gd name="T85" fmla="*/ 0 h 392"/>
                <a:gd name="T86" fmla="*/ 467900 w 462"/>
                <a:gd name="T87" fmla="*/ 17062 h 392"/>
                <a:gd name="T88" fmla="*/ 337928 w 462"/>
                <a:gd name="T89" fmla="*/ 0 h 392"/>
                <a:gd name="T90" fmla="*/ 331812 w 462"/>
                <a:gd name="T91" fmla="*/ 96165 h 392"/>
                <a:gd name="T92" fmla="*/ 275236 w 462"/>
                <a:gd name="T93" fmla="*/ 138044 h 392"/>
                <a:gd name="T94" fmla="*/ 198781 w 462"/>
                <a:gd name="T95" fmla="*/ 156656 h 392"/>
                <a:gd name="T96" fmla="*/ 82571 w 462"/>
                <a:gd name="T97" fmla="*/ 229556 h 392"/>
                <a:gd name="T98" fmla="*/ 0 w 462"/>
                <a:gd name="T99" fmla="*/ 254373 h 392"/>
                <a:gd name="T100" fmla="*/ 0 w 462"/>
                <a:gd name="T101" fmla="*/ 266781 h 392"/>
                <a:gd name="T102" fmla="*/ 82571 w 462"/>
                <a:gd name="T103" fmla="*/ 387763 h 392"/>
                <a:gd name="T104" fmla="*/ 82571 w 462"/>
                <a:gd name="T105" fmla="*/ 417233 h 39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62" h="392">
                  <a:moveTo>
                    <a:pt x="54" y="269"/>
                  </a:moveTo>
                  <a:lnTo>
                    <a:pt x="117" y="324"/>
                  </a:lnTo>
                  <a:lnTo>
                    <a:pt x="172" y="336"/>
                  </a:lnTo>
                  <a:lnTo>
                    <a:pt x="221" y="328"/>
                  </a:lnTo>
                  <a:lnTo>
                    <a:pt x="239" y="336"/>
                  </a:lnTo>
                  <a:lnTo>
                    <a:pt x="256" y="328"/>
                  </a:lnTo>
                  <a:lnTo>
                    <a:pt x="267" y="340"/>
                  </a:lnTo>
                  <a:lnTo>
                    <a:pt x="276" y="360"/>
                  </a:lnTo>
                  <a:lnTo>
                    <a:pt x="301" y="371"/>
                  </a:lnTo>
                  <a:lnTo>
                    <a:pt x="330" y="371"/>
                  </a:lnTo>
                  <a:lnTo>
                    <a:pt x="355" y="391"/>
                  </a:lnTo>
                  <a:lnTo>
                    <a:pt x="377" y="379"/>
                  </a:lnTo>
                  <a:lnTo>
                    <a:pt x="393" y="391"/>
                  </a:lnTo>
                  <a:lnTo>
                    <a:pt x="406" y="363"/>
                  </a:lnTo>
                  <a:lnTo>
                    <a:pt x="426" y="355"/>
                  </a:lnTo>
                  <a:lnTo>
                    <a:pt x="432" y="332"/>
                  </a:lnTo>
                  <a:lnTo>
                    <a:pt x="423" y="297"/>
                  </a:lnTo>
                  <a:lnTo>
                    <a:pt x="418" y="293"/>
                  </a:lnTo>
                  <a:lnTo>
                    <a:pt x="402" y="313"/>
                  </a:lnTo>
                  <a:lnTo>
                    <a:pt x="369" y="289"/>
                  </a:lnTo>
                  <a:lnTo>
                    <a:pt x="347" y="262"/>
                  </a:lnTo>
                  <a:lnTo>
                    <a:pt x="369" y="245"/>
                  </a:lnTo>
                  <a:lnTo>
                    <a:pt x="377" y="218"/>
                  </a:lnTo>
                  <a:lnTo>
                    <a:pt x="390" y="211"/>
                  </a:lnTo>
                  <a:lnTo>
                    <a:pt x="390" y="176"/>
                  </a:lnTo>
                  <a:lnTo>
                    <a:pt x="398" y="167"/>
                  </a:lnTo>
                  <a:lnTo>
                    <a:pt x="414" y="179"/>
                  </a:lnTo>
                  <a:lnTo>
                    <a:pt x="426" y="196"/>
                  </a:lnTo>
                  <a:lnTo>
                    <a:pt x="452" y="179"/>
                  </a:lnTo>
                  <a:lnTo>
                    <a:pt x="461" y="172"/>
                  </a:lnTo>
                  <a:lnTo>
                    <a:pt x="456" y="152"/>
                  </a:lnTo>
                  <a:lnTo>
                    <a:pt x="426" y="137"/>
                  </a:lnTo>
                  <a:lnTo>
                    <a:pt x="423" y="121"/>
                  </a:lnTo>
                  <a:lnTo>
                    <a:pt x="372" y="125"/>
                  </a:lnTo>
                  <a:lnTo>
                    <a:pt x="339" y="101"/>
                  </a:lnTo>
                  <a:lnTo>
                    <a:pt x="327" y="98"/>
                  </a:lnTo>
                  <a:lnTo>
                    <a:pt x="327" y="78"/>
                  </a:lnTo>
                  <a:lnTo>
                    <a:pt x="398" y="8"/>
                  </a:lnTo>
                  <a:lnTo>
                    <a:pt x="369" y="11"/>
                  </a:lnTo>
                  <a:lnTo>
                    <a:pt x="355" y="23"/>
                  </a:lnTo>
                  <a:lnTo>
                    <a:pt x="347" y="15"/>
                  </a:lnTo>
                  <a:lnTo>
                    <a:pt x="347" y="3"/>
                  </a:lnTo>
                  <a:lnTo>
                    <a:pt x="335" y="0"/>
                  </a:lnTo>
                  <a:lnTo>
                    <a:pt x="306" y="11"/>
                  </a:lnTo>
                  <a:lnTo>
                    <a:pt x="221" y="0"/>
                  </a:lnTo>
                  <a:lnTo>
                    <a:pt x="217" y="62"/>
                  </a:lnTo>
                  <a:lnTo>
                    <a:pt x="180" y="89"/>
                  </a:lnTo>
                  <a:lnTo>
                    <a:pt x="130" y="101"/>
                  </a:lnTo>
                  <a:lnTo>
                    <a:pt x="54" y="148"/>
                  </a:lnTo>
                  <a:lnTo>
                    <a:pt x="0" y="164"/>
                  </a:lnTo>
                  <a:lnTo>
                    <a:pt x="0" y="172"/>
                  </a:lnTo>
                  <a:lnTo>
                    <a:pt x="54" y="250"/>
                  </a:lnTo>
                  <a:lnTo>
                    <a:pt x="54" y="269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</a:ln>
            <a:effectLst/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6" name="未知"/>
            <p:cNvSpPr/>
            <p:nvPr/>
          </p:nvSpPr>
          <p:spPr bwMode="auto">
            <a:xfrm>
              <a:off x="3131057" y="2704291"/>
              <a:ext cx="263161" cy="511021"/>
            </a:xfrm>
            <a:custGeom>
              <a:avLst/>
              <a:gdLst>
                <a:gd name="T0" fmla="*/ 30565 w 268"/>
                <a:gd name="T1" fmla="*/ 793796 h 516"/>
                <a:gd name="T2" fmla="*/ 114620 w 268"/>
                <a:gd name="T3" fmla="*/ 769134 h 516"/>
                <a:gd name="T4" fmla="*/ 229240 w 268"/>
                <a:gd name="T5" fmla="*/ 696691 h 516"/>
                <a:gd name="T6" fmla="*/ 305653 w 268"/>
                <a:gd name="T7" fmla="*/ 678194 h 516"/>
                <a:gd name="T8" fmla="*/ 363727 w 268"/>
                <a:gd name="T9" fmla="*/ 636578 h 516"/>
                <a:gd name="T10" fmla="*/ 371368 w 268"/>
                <a:gd name="T11" fmla="*/ 541014 h 516"/>
                <a:gd name="T12" fmla="*/ 342331 w 268"/>
                <a:gd name="T13" fmla="*/ 511728 h 516"/>
                <a:gd name="T14" fmla="*/ 349973 w 268"/>
                <a:gd name="T15" fmla="*/ 480901 h 516"/>
                <a:gd name="T16" fmla="*/ 371368 w 268"/>
                <a:gd name="T17" fmla="*/ 451616 h 516"/>
                <a:gd name="T18" fmla="*/ 375953 w 268"/>
                <a:gd name="T19" fmla="*/ 414623 h 516"/>
                <a:gd name="T20" fmla="*/ 395821 w 268"/>
                <a:gd name="T21" fmla="*/ 383796 h 516"/>
                <a:gd name="T22" fmla="*/ 363727 w 268"/>
                <a:gd name="T23" fmla="*/ 323684 h 516"/>
                <a:gd name="T24" fmla="*/ 325520 w 268"/>
                <a:gd name="T25" fmla="*/ 282067 h 516"/>
                <a:gd name="T26" fmla="*/ 342331 w 268"/>
                <a:gd name="T27" fmla="*/ 203458 h 516"/>
                <a:gd name="T28" fmla="*/ 401934 w 268"/>
                <a:gd name="T29" fmla="*/ 174173 h 516"/>
                <a:gd name="T30" fmla="*/ 408047 w 268"/>
                <a:gd name="T31" fmla="*/ 124849 h 516"/>
                <a:gd name="T32" fmla="*/ 389708 w 268"/>
                <a:gd name="T33" fmla="*/ 83233 h 516"/>
                <a:gd name="T34" fmla="*/ 389708 w 268"/>
                <a:gd name="T35" fmla="*/ 30827 h 516"/>
                <a:gd name="T36" fmla="*/ 349973 w 268"/>
                <a:gd name="T37" fmla="*/ 0 h 516"/>
                <a:gd name="T38" fmla="*/ 275088 w 268"/>
                <a:gd name="T39" fmla="*/ 35451 h 516"/>
                <a:gd name="T40" fmla="*/ 262862 w 268"/>
                <a:gd name="T41" fmla="*/ 23120 h 516"/>
                <a:gd name="T42" fmla="*/ 215485 w 268"/>
                <a:gd name="T43" fmla="*/ 53947 h 516"/>
                <a:gd name="T44" fmla="*/ 183392 w 268"/>
                <a:gd name="T45" fmla="*/ 53947 h 516"/>
                <a:gd name="T46" fmla="*/ 114620 w 268"/>
                <a:gd name="T47" fmla="*/ 143346 h 516"/>
                <a:gd name="T48" fmla="*/ 94752 w 268"/>
                <a:gd name="T49" fmla="*/ 143346 h 516"/>
                <a:gd name="T50" fmla="*/ 56546 w 268"/>
                <a:gd name="T51" fmla="*/ 174173 h 516"/>
                <a:gd name="T52" fmla="*/ 64187 w 268"/>
                <a:gd name="T53" fmla="*/ 215789 h 516"/>
                <a:gd name="T54" fmla="*/ 42791 w 268"/>
                <a:gd name="T55" fmla="*/ 245075 h 516"/>
                <a:gd name="T56" fmla="*/ 38207 w 268"/>
                <a:gd name="T57" fmla="*/ 294398 h 516"/>
                <a:gd name="T58" fmla="*/ 6113 w 268"/>
                <a:gd name="T59" fmla="*/ 342180 h 516"/>
                <a:gd name="T60" fmla="*/ 38207 w 268"/>
                <a:gd name="T61" fmla="*/ 414623 h 516"/>
                <a:gd name="T62" fmla="*/ 30565 w 268"/>
                <a:gd name="T63" fmla="*/ 451616 h 516"/>
                <a:gd name="T64" fmla="*/ 0 w 268"/>
                <a:gd name="T65" fmla="*/ 499398 h 516"/>
                <a:gd name="T66" fmla="*/ 38207 w 268"/>
                <a:gd name="T67" fmla="*/ 667405 h 516"/>
                <a:gd name="T68" fmla="*/ 10698 w 268"/>
                <a:gd name="T69" fmla="*/ 756803 h 516"/>
                <a:gd name="T70" fmla="*/ 30565 w 268"/>
                <a:gd name="T71" fmla="*/ 793796 h 51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68" h="516">
                  <a:moveTo>
                    <a:pt x="20" y="515"/>
                  </a:moveTo>
                  <a:lnTo>
                    <a:pt x="75" y="499"/>
                  </a:lnTo>
                  <a:lnTo>
                    <a:pt x="150" y="452"/>
                  </a:lnTo>
                  <a:lnTo>
                    <a:pt x="200" y="440"/>
                  </a:lnTo>
                  <a:lnTo>
                    <a:pt x="238" y="413"/>
                  </a:lnTo>
                  <a:lnTo>
                    <a:pt x="243" y="351"/>
                  </a:lnTo>
                  <a:lnTo>
                    <a:pt x="224" y="332"/>
                  </a:lnTo>
                  <a:lnTo>
                    <a:pt x="229" y="312"/>
                  </a:lnTo>
                  <a:lnTo>
                    <a:pt x="243" y="293"/>
                  </a:lnTo>
                  <a:lnTo>
                    <a:pt x="246" y="269"/>
                  </a:lnTo>
                  <a:lnTo>
                    <a:pt x="259" y="249"/>
                  </a:lnTo>
                  <a:lnTo>
                    <a:pt x="238" y="210"/>
                  </a:lnTo>
                  <a:lnTo>
                    <a:pt x="213" y="183"/>
                  </a:lnTo>
                  <a:lnTo>
                    <a:pt x="224" y="132"/>
                  </a:lnTo>
                  <a:lnTo>
                    <a:pt x="263" y="113"/>
                  </a:lnTo>
                  <a:lnTo>
                    <a:pt x="267" y="81"/>
                  </a:lnTo>
                  <a:lnTo>
                    <a:pt x="255" y="54"/>
                  </a:lnTo>
                  <a:lnTo>
                    <a:pt x="255" y="20"/>
                  </a:lnTo>
                  <a:lnTo>
                    <a:pt x="229" y="0"/>
                  </a:lnTo>
                  <a:lnTo>
                    <a:pt x="180" y="23"/>
                  </a:lnTo>
                  <a:lnTo>
                    <a:pt x="172" y="15"/>
                  </a:lnTo>
                  <a:lnTo>
                    <a:pt x="141" y="35"/>
                  </a:lnTo>
                  <a:lnTo>
                    <a:pt x="120" y="35"/>
                  </a:lnTo>
                  <a:lnTo>
                    <a:pt x="75" y="93"/>
                  </a:lnTo>
                  <a:lnTo>
                    <a:pt x="62" y="93"/>
                  </a:lnTo>
                  <a:lnTo>
                    <a:pt x="37" y="113"/>
                  </a:lnTo>
                  <a:lnTo>
                    <a:pt x="42" y="140"/>
                  </a:lnTo>
                  <a:lnTo>
                    <a:pt x="28" y="159"/>
                  </a:lnTo>
                  <a:lnTo>
                    <a:pt x="25" y="191"/>
                  </a:lnTo>
                  <a:lnTo>
                    <a:pt x="4" y="222"/>
                  </a:lnTo>
                  <a:lnTo>
                    <a:pt x="25" y="269"/>
                  </a:lnTo>
                  <a:lnTo>
                    <a:pt x="20" y="293"/>
                  </a:lnTo>
                  <a:lnTo>
                    <a:pt x="0" y="324"/>
                  </a:lnTo>
                  <a:lnTo>
                    <a:pt x="25" y="433"/>
                  </a:lnTo>
                  <a:lnTo>
                    <a:pt x="7" y="491"/>
                  </a:lnTo>
                  <a:lnTo>
                    <a:pt x="20" y="515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</a:ln>
            <a:effectLst/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7" name="未知"/>
            <p:cNvSpPr/>
            <p:nvPr/>
          </p:nvSpPr>
          <p:spPr bwMode="auto">
            <a:xfrm>
              <a:off x="3473778" y="2857291"/>
              <a:ext cx="487561" cy="320281"/>
            </a:xfrm>
            <a:custGeom>
              <a:avLst/>
              <a:gdLst>
                <a:gd name="T0" fmla="*/ 164564 w 498"/>
                <a:gd name="T1" fmla="*/ 484499 h 321"/>
                <a:gd name="T2" fmla="*/ 172183 w 498"/>
                <a:gd name="T3" fmla="*/ 454994 h 321"/>
                <a:gd name="T4" fmla="*/ 196563 w 498"/>
                <a:gd name="T5" fmla="*/ 441018 h 321"/>
                <a:gd name="T6" fmla="*/ 246847 w 498"/>
                <a:gd name="T7" fmla="*/ 484499 h 321"/>
                <a:gd name="T8" fmla="*/ 265132 w 498"/>
                <a:gd name="T9" fmla="*/ 484499 h 321"/>
                <a:gd name="T10" fmla="*/ 310844 w 498"/>
                <a:gd name="T11" fmla="*/ 478288 h 321"/>
                <a:gd name="T12" fmla="*/ 336748 w 498"/>
                <a:gd name="T13" fmla="*/ 459653 h 321"/>
                <a:gd name="T14" fmla="*/ 373318 w 498"/>
                <a:gd name="T15" fmla="*/ 490711 h 321"/>
                <a:gd name="T16" fmla="*/ 387031 w 498"/>
                <a:gd name="T17" fmla="*/ 459653 h 321"/>
                <a:gd name="T18" fmla="*/ 394650 w 498"/>
                <a:gd name="T19" fmla="*/ 448783 h 321"/>
                <a:gd name="T20" fmla="*/ 425125 w 498"/>
                <a:gd name="T21" fmla="*/ 430148 h 321"/>
                <a:gd name="T22" fmla="*/ 432744 w 498"/>
                <a:gd name="T23" fmla="*/ 394432 h 321"/>
                <a:gd name="T24" fmla="*/ 464742 w 498"/>
                <a:gd name="T25" fmla="*/ 386668 h 321"/>
                <a:gd name="T26" fmla="*/ 545501 w 498"/>
                <a:gd name="T27" fmla="*/ 254673 h 321"/>
                <a:gd name="T28" fmla="*/ 533311 w 498"/>
                <a:gd name="T29" fmla="*/ 231379 h 321"/>
                <a:gd name="T30" fmla="*/ 545501 w 498"/>
                <a:gd name="T31" fmla="*/ 212745 h 321"/>
                <a:gd name="T32" fmla="*/ 565309 w 498"/>
                <a:gd name="T33" fmla="*/ 217403 h 321"/>
                <a:gd name="T34" fmla="*/ 591213 w 498"/>
                <a:gd name="T35" fmla="*/ 204980 h 321"/>
                <a:gd name="T36" fmla="*/ 611022 w 498"/>
                <a:gd name="T37" fmla="*/ 175476 h 321"/>
                <a:gd name="T38" fmla="*/ 679590 w 498"/>
                <a:gd name="T39" fmla="*/ 114913 h 321"/>
                <a:gd name="T40" fmla="*/ 732921 w 498"/>
                <a:gd name="T41" fmla="*/ 96279 h 321"/>
                <a:gd name="T42" fmla="*/ 757301 w 498"/>
                <a:gd name="T43" fmla="*/ 72985 h 321"/>
                <a:gd name="T44" fmla="*/ 751206 w 498"/>
                <a:gd name="T45" fmla="*/ 23293 h 321"/>
                <a:gd name="T46" fmla="*/ 720731 w 498"/>
                <a:gd name="T47" fmla="*/ 18635 h 321"/>
                <a:gd name="T48" fmla="*/ 636925 w 498"/>
                <a:gd name="T49" fmla="*/ 31058 h 321"/>
                <a:gd name="T50" fmla="*/ 577499 w 498"/>
                <a:gd name="T51" fmla="*/ 0 h 321"/>
                <a:gd name="T52" fmla="*/ 540929 w 498"/>
                <a:gd name="T53" fmla="*/ 4659 h 321"/>
                <a:gd name="T54" fmla="*/ 457123 w 498"/>
                <a:gd name="T55" fmla="*/ 114913 h 321"/>
                <a:gd name="T56" fmla="*/ 432744 w 498"/>
                <a:gd name="T57" fmla="*/ 125783 h 321"/>
                <a:gd name="T58" fmla="*/ 373318 w 498"/>
                <a:gd name="T59" fmla="*/ 102490 h 321"/>
                <a:gd name="T60" fmla="*/ 373318 w 498"/>
                <a:gd name="T61" fmla="*/ 79197 h 321"/>
                <a:gd name="T62" fmla="*/ 361128 w 498"/>
                <a:gd name="T63" fmla="*/ 31058 h 321"/>
                <a:gd name="T64" fmla="*/ 330653 w 498"/>
                <a:gd name="T65" fmla="*/ 12423 h 321"/>
                <a:gd name="T66" fmla="*/ 278845 w 498"/>
                <a:gd name="T67" fmla="*/ 23293 h 321"/>
                <a:gd name="T68" fmla="*/ 252942 w 498"/>
                <a:gd name="T69" fmla="*/ 4659 h 321"/>
                <a:gd name="T70" fmla="*/ 202658 w 498"/>
                <a:gd name="T71" fmla="*/ 60562 h 321"/>
                <a:gd name="T72" fmla="*/ 156946 w 498"/>
                <a:gd name="T73" fmla="*/ 72985 h 321"/>
                <a:gd name="T74" fmla="*/ 88377 w 498"/>
                <a:gd name="T75" fmla="*/ 133548 h 321"/>
                <a:gd name="T76" fmla="*/ 18285 w 498"/>
                <a:gd name="T77" fmla="*/ 260884 h 321"/>
                <a:gd name="T78" fmla="*/ 35046 w 498"/>
                <a:gd name="T79" fmla="*/ 291942 h 321"/>
                <a:gd name="T80" fmla="*/ 30475 w 498"/>
                <a:gd name="T81" fmla="*/ 309023 h 321"/>
                <a:gd name="T82" fmla="*/ 30475 w 498"/>
                <a:gd name="T83" fmla="*/ 326105 h 321"/>
                <a:gd name="T84" fmla="*/ 42665 w 498"/>
                <a:gd name="T85" fmla="*/ 338528 h 321"/>
                <a:gd name="T86" fmla="*/ 63997 w 498"/>
                <a:gd name="T87" fmla="*/ 319894 h 321"/>
                <a:gd name="T88" fmla="*/ 106662 w 498"/>
                <a:gd name="T89" fmla="*/ 315235 h 321"/>
                <a:gd name="T90" fmla="*/ 0 w 498"/>
                <a:gd name="T91" fmla="*/ 423937 h 321"/>
                <a:gd name="T92" fmla="*/ 0 w 498"/>
                <a:gd name="T93" fmla="*/ 454994 h 321"/>
                <a:gd name="T94" fmla="*/ 18285 w 498"/>
                <a:gd name="T95" fmla="*/ 459653 h 321"/>
                <a:gd name="T96" fmla="*/ 68569 w 498"/>
                <a:gd name="T97" fmla="*/ 496922 h 321"/>
                <a:gd name="T98" fmla="*/ 144756 w 498"/>
                <a:gd name="T99" fmla="*/ 490711 h 321"/>
                <a:gd name="T100" fmla="*/ 164564 w 498"/>
                <a:gd name="T101" fmla="*/ 484499 h 321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498" h="321">
                  <a:moveTo>
                    <a:pt x="108" y="312"/>
                  </a:moveTo>
                  <a:lnTo>
                    <a:pt x="113" y="293"/>
                  </a:lnTo>
                  <a:lnTo>
                    <a:pt x="129" y="284"/>
                  </a:lnTo>
                  <a:lnTo>
                    <a:pt x="162" y="312"/>
                  </a:lnTo>
                  <a:lnTo>
                    <a:pt x="174" y="312"/>
                  </a:lnTo>
                  <a:lnTo>
                    <a:pt x="204" y="308"/>
                  </a:lnTo>
                  <a:lnTo>
                    <a:pt x="221" y="296"/>
                  </a:lnTo>
                  <a:lnTo>
                    <a:pt x="245" y="316"/>
                  </a:lnTo>
                  <a:lnTo>
                    <a:pt x="254" y="296"/>
                  </a:lnTo>
                  <a:lnTo>
                    <a:pt x="259" y="289"/>
                  </a:lnTo>
                  <a:lnTo>
                    <a:pt x="279" y="277"/>
                  </a:lnTo>
                  <a:lnTo>
                    <a:pt x="284" y="254"/>
                  </a:lnTo>
                  <a:lnTo>
                    <a:pt x="305" y="249"/>
                  </a:lnTo>
                  <a:lnTo>
                    <a:pt x="358" y="164"/>
                  </a:lnTo>
                  <a:lnTo>
                    <a:pt x="350" y="149"/>
                  </a:lnTo>
                  <a:lnTo>
                    <a:pt x="358" y="137"/>
                  </a:lnTo>
                  <a:lnTo>
                    <a:pt x="371" y="140"/>
                  </a:lnTo>
                  <a:lnTo>
                    <a:pt x="388" y="132"/>
                  </a:lnTo>
                  <a:lnTo>
                    <a:pt x="401" y="113"/>
                  </a:lnTo>
                  <a:lnTo>
                    <a:pt x="446" y="74"/>
                  </a:lnTo>
                  <a:lnTo>
                    <a:pt x="481" y="62"/>
                  </a:lnTo>
                  <a:lnTo>
                    <a:pt x="497" y="47"/>
                  </a:lnTo>
                  <a:lnTo>
                    <a:pt x="493" y="15"/>
                  </a:lnTo>
                  <a:lnTo>
                    <a:pt x="473" y="12"/>
                  </a:lnTo>
                  <a:lnTo>
                    <a:pt x="418" y="20"/>
                  </a:lnTo>
                  <a:lnTo>
                    <a:pt x="379" y="0"/>
                  </a:lnTo>
                  <a:lnTo>
                    <a:pt x="355" y="3"/>
                  </a:lnTo>
                  <a:lnTo>
                    <a:pt x="300" y="74"/>
                  </a:lnTo>
                  <a:lnTo>
                    <a:pt x="284" y="81"/>
                  </a:lnTo>
                  <a:lnTo>
                    <a:pt x="245" y="66"/>
                  </a:lnTo>
                  <a:lnTo>
                    <a:pt x="245" y="51"/>
                  </a:lnTo>
                  <a:lnTo>
                    <a:pt x="237" y="20"/>
                  </a:lnTo>
                  <a:lnTo>
                    <a:pt x="217" y="8"/>
                  </a:lnTo>
                  <a:lnTo>
                    <a:pt x="183" y="15"/>
                  </a:lnTo>
                  <a:lnTo>
                    <a:pt x="166" y="3"/>
                  </a:lnTo>
                  <a:lnTo>
                    <a:pt x="133" y="39"/>
                  </a:lnTo>
                  <a:lnTo>
                    <a:pt x="103" y="47"/>
                  </a:lnTo>
                  <a:lnTo>
                    <a:pt x="58" y="86"/>
                  </a:lnTo>
                  <a:lnTo>
                    <a:pt x="12" y="168"/>
                  </a:lnTo>
                  <a:lnTo>
                    <a:pt x="23" y="188"/>
                  </a:lnTo>
                  <a:lnTo>
                    <a:pt x="20" y="199"/>
                  </a:lnTo>
                  <a:lnTo>
                    <a:pt x="20" y="210"/>
                  </a:lnTo>
                  <a:lnTo>
                    <a:pt x="28" y="218"/>
                  </a:lnTo>
                  <a:lnTo>
                    <a:pt x="42" y="206"/>
                  </a:lnTo>
                  <a:lnTo>
                    <a:pt x="70" y="203"/>
                  </a:lnTo>
                  <a:lnTo>
                    <a:pt x="0" y="273"/>
                  </a:lnTo>
                  <a:lnTo>
                    <a:pt x="0" y="293"/>
                  </a:lnTo>
                  <a:lnTo>
                    <a:pt x="12" y="296"/>
                  </a:lnTo>
                  <a:lnTo>
                    <a:pt x="45" y="320"/>
                  </a:lnTo>
                  <a:lnTo>
                    <a:pt x="95" y="316"/>
                  </a:lnTo>
                  <a:lnTo>
                    <a:pt x="108" y="312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</a:ln>
            <a:effectLst/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8" name="未知"/>
            <p:cNvSpPr/>
            <p:nvPr/>
          </p:nvSpPr>
          <p:spPr bwMode="auto">
            <a:xfrm>
              <a:off x="3369737" y="2791455"/>
              <a:ext cx="762960" cy="501192"/>
            </a:xfrm>
            <a:custGeom>
              <a:avLst/>
              <a:gdLst>
                <a:gd name="T0" fmla="*/ 164564 w 498"/>
                <a:gd name="T1" fmla="*/ 484499 h 321"/>
                <a:gd name="T2" fmla="*/ 172183 w 498"/>
                <a:gd name="T3" fmla="*/ 454994 h 321"/>
                <a:gd name="T4" fmla="*/ 196563 w 498"/>
                <a:gd name="T5" fmla="*/ 441018 h 321"/>
                <a:gd name="T6" fmla="*/ 246847 w 498"/>
                <a:gd name="T7" fmla="*/ 484499 h 321"/>
                <a:gd name="T8" fmla="*/ 265132 w 498"/>
                <a:gd name="T9" fmla="*/ 484499 h 321"/>
                <a:gd name="T10" fmla="*/ 310844 w 498"/>
                <a:gd name="T11" fmla="*/ 478288 h 321"/>
                <a:gd name="T12" fmla="*/ 336748 w 498"/>
                <a:gd name="T13" fmla="*/ 459653 h 321"/>
                <a:gd name="T14" fmla="*/ 373318 w 498"/>
                <a:gd name="T15" fmla="*/ 490711 h 321"/>
                <a:gd name="T16" fmla="*/ 387031 w 498"/>
                <a:gd name="T17" fmla="*/ 459653 h 321"/>
                <a:gd name="T18" fmla="*/ 394650 w 498"/>
                <a:gd name="T19" fmla="*/ 448783 h 321"/>
                <a:gd name="T20" fmla="*/ 425125 w 498"/>
                <a:gd name="T21" fmla="*/ 430148 h 321"/>
                <a:gd name="T22" fmla="*/ 432744 w 498"/>
                <a:gd name="T23" fmla="*/ 394432 h 321"/>
                <a:gd name="T24" fmla="*/ 464742 w 498"/>
                <a:gd name="T25" fmla="*/ 386668 h 321"/>
                <a:gd name="T26" fmla="*/ 545501 w 498"/>
                <a:gd name="T27" fmla="*/ 254673 h 321"/>
                <a:gd name="T28" fmla="*/ 533311 w 498"/>
                <a:gd name="T29" fmla="*/ 231379 h 321"/>
                <a:gd name="T30" fmla="*/ 545501 w 498"/>
                <a:gd name="T31" fmla="*/ 212745 h 321"/>
                <a:gd name="T32" fmla="*/ 565309 w 498"/>
                <a:gd name="T33" fmla="*/ 217403 h 321"/>
                <a:gd name="T34" fmla="*/ 591213 w 498"/>
                <a:gd name="T35" fmla="*/ 204980 h 321"/>
                <a:gd name="T36" fmla="*/ 611022 w 498"/>
                <a:gd name="T37" fmla="*/ 175476 h 321"/>
                <a:gd name="T38" fmla="*/ 679590 w 498"/>
                <a:gd name="T39" fmla="*/ 114913 h 321"/>
                <a:gd name="T40" fmla="*/ 732921 w 498"/>
                <a:gd name="T41" fmla="*/ 96279 h 321"/>
                <a:gd name="T42" fmla="*/ 757301 w 498"/>
                <a:gd name="T43" fmla="*/ 72985 h 321"/>
                <a:gd name="T44" fmla="*/ 751206 w 498"/>
                <a:gd name="T45" fmla="*/ 23293 h 321"/>
                <a:gd name="T46" fmla="*/ 720731 w 498"/>
                <a:gd name="T47" fmla="*/ 18635 h 321"/>
                <a:gd name="T48" fmla="*/ 636925 w 498"/>
                <a:gd name="T49" fmla="*/ 31058 h 321"/>
                <a:gd name="T50" fmla="*/ 577499 w 498"/>
                <a:gd name="T51" fmla="*/ 0 h 321"/>
                <a:gd name="T52" fmla="*/ 540929 w 498"/>
                <a:gd name="T53" fmla="*/ 4659 h 321"/>
                <a:gd name="T54" fmla="*/ 457123 w 498"/>
                <a:gd name="T55" fmla="*/ 114913 h 321"/>
                <a:gd name="T56" fmla="*/ 432744 w 498"/>
                <a:gd name="T57" fmla="*/ 125783 h 321"/>
                <a:gd name="T58" fmla="*/ 373318 w 498"/>
                <a:gd name="T59" fmla="*/ 102490 h 321"/>
                <a:gd name="T60" fmla="*/ 373318 w 498"/>
                <a:gd name="T61" fmla="*/ 79197 h 321"/>
                <a:gd name="T62" fmla="*/ 361128 w 498"/>
                <a:gd name="T63" fmla="*/ 31058 h 321"/>
                <a:gd name="T64" fmla="*/ 330653 w 498"/>
                <a:gd name="T65" fmla="*/ 12423 h 321"/>
                <a:gd name="T66" fmla="*/ 278845 w 498"/>
                <a:gd name="T67" fmla="*/ 23293 h 321"/>
                <a:gd name="T68" fmla="*/ 252942 w 498"/>
                <a:gd name="T69" fmla="*/ 4659 h 321"/>
                <a:gd name="T70" fmla="*/ 202658 w 498"/>
                <a:gd name="T71" fmla="*/ 60562 h 321"/>
                <a:gd name="T72" fmla="*/ 156946 w 498"/>
                <a:gd name="T73" fmla="*/ 72985 h 321"/>
                <a:gd name="T74" fmla="*/ 88377 w 498"/>
                <a:gd name="T75" fmla="*/ 133548 h 321"/>
                <a:gd name="T76" fmla="*/ 18285 w 498"/>
                <a:gd name="T77" fmla="*/ 260884 h 321"/>
                <a:gd name="T78" fmla="*/ 35046 w 498"/>
                <a:gd name="T79" fmla="*/ 291942 h 321"/>
                <a:gd name="T80" fmla="*/ 30475 w 498"/>
                <a:gd name="T81" fmla="*/ 309023 h 321"/>
                <a:gd name="T82" fmla="*/ 30475 w 498"/>
                <a:gd name="T83" fmla="*/ 326105 h 321"/>
                <a:gd name="T84" fmla="*/ 42665 w 498"/>
                <a:gd name="T85" fmla="*/ 338528 h 321"/>
                <a:gd name="T86" fmla="*/ 63997 w 498"/>
                <a:gd name="T87" fmla="*/ 319894 h 321"/>
                <a:gd name="T88" fmla="*/ 106662 w 498"/>
                <a:gd name="T89" fmla="*/ 315235 h 321"/>
                <a:gd name="T90" fmla="*/ 0 w 498"/>
                <a:gd name="T91" fmla="*/ 423937 h 321"/>
                <a:gd name="T92" fmla="*/ 0 w 498"/>
                <a:gd name="T93" fmla="*/ 454994 h 321"/>
                <a:gd name="T94" fmla="*/ 18285 w 498"/>
                <a:gd name="T95" fmla="*/ 459653 h 321"/>
                <a:gd name="T96" fmla="*/ 68569 w 498"/>
                <a:gd name="T97" fmla="*/ 496922 h 321"/>
                <a:gd name="T98" fmla="*/ 144756 w 498"/>
                <a:gd name="T99" fmla="*/ 490711 h 321"/>
                <a:gd name="T100" fmla="*/ 164564 w 498"/>
                <a:gd name="T101" fmla="*/ 484499 h 321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498" h="321">
                  <a:moveTo>
                    <a:pt x="108" y="312"/>
                  </a:moveTo>
                  <a:lnTo>
                    <a:pt x="113" y="293"/>
                  </a:lnTo>
                  <a:lnTo>
                    <a:pt x="129" y="284"/>
                  </a:lnTo>
                  <a:lnTo>
                    <a:pt x="162" y="312"/>
                  </a:lnTo>
                  <a:lnTo>
                    <a:pt x="174" y="312"/>
                  </a:lnTo>
                  <a:lnTo>
                    <a:pt x="204" y="308"/>
                  </a:lnTo>
                  <a:lnTo>
                    <a:pt x="221" y="296"/>
                  </a:lnTo>
                  <a:lnTo>
                    <a:pt x="245" y="316"/>
                  </a:lnTo>
                  <a:lnTo>
                    <a:pt x="254" y="296"/>
                  </a:lnTo>
                  <a:lnTo>
                    <a:pt x="259" y="289"/>
                  </a:lnTo>
                  <a:lnTo>
                    <a:pt x="279" y="277"/>
                  </a:lnTo>
                  <a:lnTo>
                    <a:pt x="284" y="254"/>
                  </a:lnTo>
                  <a:lnTo>
                    <a:pt x="305" y="249"/>
                  </a:lnTo>
                  <a:lnTo>
                    <a:pt x="358" y="164"/>
                  </a:lnTo>
                  <a:lnTo>
                    <a:pt x="350" y="149"/>
                  </a:lnTo>
                  <a:lnTo>
                    <a:pt x="358" y="137"/>
                  </a:lnTo>
                  <a:lnTo>
                    <a:pt x="371" y="140"/>
                  </a:lnTo>
                  <a:lnTo>
                    <a:pt x="388" y="132"/>
                  </a:lnTo>
                  <a:lnTo>
                    <a:pt x="401" y="113"/>
                  </a:lnTo>
                  <a:lnTo>
                    <a:pt x="446" y="74"/>
                  </a:lnTo>
                  <a:lnTo>
                    <a:pt x="481" y="62"/>
                  </a:lnTo>
                  <a:lnTo>
                    <a:pt x="497" y="47"/>
                  </a:lnTo>
                  <a:lnTo>
                    <a:pt x="493" y="15"/>
                  </a:lnTo>
                  <a:lnTo>
                    <a:pt x="473" y="12"/>
                  </a:lnTo>
                  <a:lnTo>
                    <a:pt x="418" y="20"/>
                  </a:lnTo>
                  <a:lnTo>
                    <a:pt x="379" y="0"/>
                  </a:lnTo>
                  <a:lnTo>
                    <a:pt x="355" y="3"/>
                  </a:lnTo>
                  <a:lnTo>
                    <a:pt x="300" y="74"/>
                  </a:lnTo>
                  <a:lnTo>
                    <a:pt x="284" y="81"/>
                  </a:lnTo>
                  <a:lnTo>
                    <a:pt x="245" y="66"/>
                  </a:lnTo>
                  <a:lnTo>
                    <a:pt x="245" y="51"/>
                  </a:lnTo>
                  <a:lnTo>
                    <a:pt x="237" y="20"/>
                  </a:lnTo>
                  <a:lnTo>
                    <a:pt x="217" y="8"/>
                  </a:lnTo>
                  <a:lnTo>
                    <a:pt x="183" y="15"/>
                  </a:lnTo>
                  <a:lnTo>
                    <a:pt x="166" y="3"/>
                  </a:lnTo>
                  <a:lnTo>
                    <a:pt x="133" y="39"/>
                  </a:lnTo>
                  <a:lnTo>
                    <a:pt x="103" y="47"/>
                  </a:lnTo>
                  <a:lnTo>
                    <a:pt x="58" y="86"/>
                  </a:lnTo>
                  <a:lnTo>
                    <a:pt x="12" y="168"/>
                  </a:lnTo>
                  <a:lnTo>
                    <a:pt x="23" y="188"/>
                  </a:lnTo>
                  <a:lnTo>
                    <a:pt x="20" y="199"/>
                  </a:lnTo>
                  <a:lnTo>
                    <a:pt x="20" y="210"/>
                  </a:lnTo>
                  <a:lnTo>
                    <a:pt x="28" y="218"/>
                  </a:lnTo>
                  <a:lnTo>
                    <a:pt x="42" y="206"/>
                  </a:lnTo>
                  <a:lnTo>
                    <a:pt x="70" y="203"/>
                  </a:lnTo>
                  <a:lnTo>
                    <a:pt x="0" y="273"/>
                  </a:lnTo>
                  <a:lnTo>
                    <a:pt x="0" y="293"/>
                  </a:lnTo>
                  <a:lnTo>
                    <a:pt x="12" y="296"/>
                  </a:lnTo>
                  <a:lnTo>
                    <a:pt x="45" y="320"/>
                  </a:lnTo>
                  <a:lnTo>
                    <a:pt x="95" y="316"/>
                  </a:lnTo>
                  <a:lnTo>
                    <a:pt x="108" y="312"/>
                  </a:lnTo>
                </a:path>
              </a:pathLst>
            </a:custGeom>
            <a:solidFill>
              <a:srgbClr val="C00000"/>
            </a:solidFill>
            <a:ln w="9525" cap="rnd" cmpd="sng">
              <a:solidFill>
                <a:srgbClr val="F5F5F5"/>
              </a:solidFill>
              <a:rou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9" name="未知"/>
            <p:cNvSpPr/>
            <p:nvPr/>
          </p:nvSpPr>
          <p:spPr bwMode="auto">
            <a:xfrm>
              <a:off x="3328937" y="2506411"/>
              <a:ext cx="416161" cy="555901"/>
            </a:xfrm>
            <a:custGeom>
              <a:avLst/>
              <a:gdLst>
                <a:gd name="T0" fmla="*/ 258465 w 421"/>
                <a:gd name="T1" fmla="*/ 835780 h 559"/>
                <a:gd name="T2" fmla="*/ 309234 w 421"/>
                <a:gd name="T3" fmla="*/ 676363 h 559"/>
                <a:gd name="T4" fmla="*/ 427697 w 421"/>
                <a:gd name="T5" fmla="*/ 605167 h 559"/>
                <a:gd name="T6" fmla="*/ 458467 w 421"/>
                <a:gd name="T7" fmla="*/ 537066 h 559"/>
                <a:gd name="T8" fmla="*/ 406159 w 421"/>
                <a:gd name="T9" fmla="*/ 513850 h 559"/>
                <a:gd name="T10" fmla="*/ 343081 w 421"/>
                <a:gd name="T11" fmla="*/ 484443 h 559"/>
                <a:gd name="T12" fmla="*/ 309234 w 421"/>
                <a:gd name="T13" fmla="*/ 397769 h 559"/>
                <a:gd name="T14" fmla="*/ 252311 w 421"/>
                <a:gd name="T15" fmla="*/ 405508 h 559"/>
                <a:gd name="T16" fmla="*/ 187695 w 421"/>
                <a:gd name="T17" fmla="*/ 393126 h 559"/>
                <a:gd name="T18" fmla="*/ 233849 w 421"/>
                <a:gd name="T19" fmla="*/ 308000 h 559"/>
                <a:gd name="T20" fmla="*/ 284619 w 421"/>
                <a:gd name="T21" fmla="*/ 216684 h 559"/>
                <a:gd name="T22" fmla="*/ 373851 w 421"/>
                <a:gd name="T23" fmla="*/ 253829 h 559"/>
                <a:gd name="T24" fmla="*/ 406159 w 421"/>
                <a:gd name="T25" fmla="*/ 314191 h 559"/>
                <a:gd name="T26" fmla="*/ 412313 w 421"/>
                <a:gd name="T27" fmla="*/ 362171 h 559"/>
                <a:gd name="T28" fmla="*/ 466159 w 421"/>
                <a:gd name="T29" fmla="*/ 416342 h 559"/>
                <a:gd name="T30" fmla="*/ 587699 w 421"/>
                <a:gd name="T31" fmla="*/ 386935 h 559"/>
                <a:gd name="T32" fmla="*/ 646162 w 421"/>
                <a:gd name="T33" fmla="*/ 283237 h 559"/>
                <a:gd name="T34" fmla="*/ 575391 w 421"/>
                <a:gd name="T35" fmla="*/ 235257 h 559"/>
                <a:gd name="T36" fmla="*/ 543083 w 421"/>
                <a:gd name="T37" fmla="*/ 151679 h 559"/>
                <a:gd name="T38" fmla="*/ 427697 w 421"/>
                <a:gd name="T39" fmla="*/ 95960 h 559"/>
                <a:gd name="T40" fmla="*/ 361543 w 421"/>
                <a:gd name="T41" fmla="*/ 0 h 559"/>
                <a:gd name="T42" fmla="*/ 284619 w 421"/>
                <a:gd name="T43" fmla="*/ 54171 h 559"/>
                <a:gd name="T44" fmla="*/ 284619 w 421"/>
                <a:gd name="T45" fmla="*/ 95960 h 559"/>
                <a:gd name="T46" fmla="*/ 207695 w 421"/>
                <a:gd name="T47" fmla="*/ 120724 h 559"/>
                <a:gd name="T48" fmla="*/ 167694 w 421"/>
                <a:gd name="T49" fmla="*/ 133106 h 559"/>
                <a:gd name="T50" fmla="*/ 95386 w 421"/>
                <a:gd name="T51" fmla="*/ 151679 h 559"/>
                <a:gd name="T52" fmla="*/ 78462 w 421"/>
                <a:gd name="T53" fmla="*/ 95960 h 559"/>
                <a:gd name="T54" fmla="*/ 13846 w 421"/>
                <a:gd name="T55" fmla="*/ 174895 h 559"/>
                <a:gd name="T56" fmla="*/ 38462 w 421"/>
                <a:gd name="T57" fmla="*/ 301809 h 559"/>
                <a:gd name="T58" fmla="*/ 78462 w 421"/>
                <a:gd name="T59" fmla="*/ 386935 h 559"/>
                <a:gd name="T60" fmla="*/ 90770 w 421"/>
                <a:gd name="T61" fmla="*/ 476704 h 559"/>
                <a:gd name="T62" fmla="*/ 13846 w 421"/>
                <a:gd name="T63" fmla="*/ 586594 h 559"/>
                <a:gd name="T64" fmla="*/ 83078 w 421"/>
                <a:gd name="T65" fmla="*/ 688745 h 559"/>
                <a:gd name="T66" fmla="*/ 58462 w 421"/>
                <a:gd name="T67" fmla="*/ 756845 h 559"/>
                <a:gd name="T68" fmla="*/ 30770 w 421"/>
                <a:gd name="T69" fmla="*/ 817207 h 559"/>
                <a:gd name="T70" fmla="*/ 187695 w 421"/>
                <a:gd name="T71" fmla="*/ 863639 h 559"/>
                <a:gd name="T72" fmla="*/ 252311 w 421"/>
                <a:gd name="T73" fmla="*/ 851257 h 559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421" h="559">
                  <a:moveTo>
                    <a:pt x="164" y="550"/>
                  </a:moveTo>
                  <a:lnTo>
                    <a:pt x="168" y="540"/>
                  </a:lnTo>
                  <a:lnTo>
                    <a:pt x="156" y="520"/>
                  </a:lnTo>
                  <a:lnTo>
                    <a:pt x="201" y="437"/>
                  </a:lnTo>
                  <a:lnTo>
                    <a:pt x="248" y="398"/>
                  </a:lnTo>
                  <a:lnTo>
                    <a:pt x="278" y="391"/>
                  </a:lnTo>
                  <a:lnTo>
                    <a:pt x="311" y="355"/>
                  </a:lnTo>
                  <a:lnTo>
                    <a:pt x="298" y="347"/>
                  </a:lnTo>
                  <a:lnTo>
                    <a:pt x="286" y="320"/>
                  </a:lnTo>
                  <a:lnTo>
                    <a:pt x="264" y="332"/>
                  </a:lnTo>
                  <a:lnTo>
                    <a:pt x="223" y="320"/>
                  </a:lnTo>
                  <a:lnTo>
                    <a:pt x="223" y="313"/>
                  </a:lnTo>
                  <a:lnTo>
                    <a:pt x="223" y="250"/>
                  </a:lnTo>
                  <a:lnTo>
                    <a:pt x="201" y="257"/>
                  </a:lnTo>
                  <a:lnTo>
                    <a:pt x="188" y="269"/>
                  </a:lnTo>
                  <a:lnTo>
                    <a:pt x="164" y="262"/>
                  </a:lnTo>
                  <a:lnTo>
                    <a:pt x="125" y="269"/>
                  </a:lnTo>
                  <a:lnTo>
                    <a:pt x="122" y="254"/>
                  </a:lnTo>
                  <a:lnTo>
                    <a:pt x="125" y="227"/>
                  </a:lnTo>
                  <a:lnTo>
                    <a:pt x="152" y="199"/>
                  </a:lnTo>
                  <a:lnTo>
                    <a:pt x="160" y="164"/>
                  </a:lnTo>
                  <a:lnTo>
                    <a:pt x="185" y="140"/>
                  </a:lnTo>
                  <a:lnTo>
                    <a:pt x="231" y="164"/>
                  </a:lnTo>
                  <a:lnTo>
                    <a:pt x="243" y="164"/>
                  </a:lnTo>
                  <a:lnTo>
                    <a:pt x="251" y="195"/>
                  </a:lnTo>
                  <a:lnTo>
                    <a:pt x="264" y="203"/>
                  </a:lnTo>
                  <a:lnTo>
                    <a:pt x="273" y="223"/>
                  </a:lnTo>
                  <a:lnTo>
                    <a:pt x="268" y="234"/>
                  </a:lnTo>
                  <a:lnTo>
                    <a:pt x="298" y="254"/>
                  </a:lnTo>
                  <a:lnTo>
                    <a:pt x="303" y="269"/>
                  </a:lnTo>
                  <a:lnTo>
                    <a:pt x="323" y="277"/>
                  </a:lnTo>
                  <a:lnTo>
                    <a:pt x="382" y="250"/>
                  </a:lnTo>
                  <a:lnTo>
                    <a:pt x="382" y="230"/>
                  </a:lnTo>
                  <a:lnTo>
                    <a:pt x="420" y="183"/>
                  </a:lnTo>
                  <a:lnTo>
                    <a:pt x="395" y="152"/>
                  </a:lnTo>
                  <a:lnTo>
                    <a:pt x="374" y="152"/>
                  </a:lnTo>
                  <a:lnTo>
                    <a:pt x="341" y="129"/>
                  </a:lnTo>
                  <a:lnTo>
                    <a:pt x="353" y="98"/>
                  </a:lnTo>
                  <a:lnTo>
                    <a:pt x="303" y="93"/>
                  </a:lnTo>
                  <a:lnTo>
                    <a:pt x="278" y="62"/>
                  </a:lnTo>
                  <a:lnTo>
                    <a:pt x="282" y="42"/>
                  </a:lnTo>
                  <a:lnTo>
                    <a:pt x="235" y="0"/>
                  </a:lnTo>
                  <a:lnTo>
                    <a:pt x="210" y="12"/>
                  </a:lnTo>
                  <a:lnTo>
                    <a:pt x="185" y="35"/>
                  </a:lnTo>
                  <a:lnTo>
                    <a:pt x="193" y="51"/>
                  </a:lnTo>
                  <a:lnTo>
                    <a:pt x="185" y="62"/>
                  </a:lnTo>
                  <a:lnTo>
                    <a:pt x="152" y="62"/>
                  </a:lnTo>
                  <a:lnTo>
                    <a:pt x="135" y="78"/>
                  </a:lnTo>
                  <a:lnTo>
                    <a:pt x="122" y="71"/>
                  </a:lnTo>
                  <a:lnTo>
                    <a:pt x="109" y="86"/>
                  </a:lnTo>
                  <a:lnTo>
                    <a:pt x="75" y="110"/>
                  </a:lnTo>
                  <a:lnTo>
                    <a:pt x="62" y="98"/>
                  </a:lnTo>
                  <a:lnTo>
                    <a:pt x="62" y="66"/>
                  </a:lnTo>
                  <a:lnTo>
                    <a:pt x="51" y="62"/>
                  </a:lnTo>
                  <a:lnTo>
                    <a:pt x="30" y="71"/>
                  </a:lnTo>
                  <a:lnTo>
                    <a:pt x="9" y="113"/>
                  </a:lnTo>
                  <a:lnTo>
                    <a:pt x="0" y="156"/>
                  </a:lnTo>
                  <a:lnTo>
                    <a:pt x="25" y="195"/>
                  </a:lnTo>
                  <a:lnTo>
                    <a:pt x="51" y="215"/>
                  </a:lnTo>
                  <a:lnTo>
                    <a:pt x="51" y="250"/>
                  </a:lnTo>
                  <a:lnTo>
                    <a:pt x="62" y="277"/>
                  </a:lnTo>
                  <a:lnTo>
                    <a:pt x="59" y="308"/>
                  </a:lnTo>
                  <a:lnTo>
                    <a:pt x="20" y="328"/>
                  </a:lnTo>
                  <a:lnTo>
                    <a:pt x="9" y="379"/>
                  </a:lnTo>
                  <a:lnTo>
                    <a:pt x="34" y="406"/>
                  </a:lnTo>
                  <a:lnTo>
                    <a:pt x="54" y="445"/>
                  </a:lnTo>
                  <a:lnTo>
                    <a:pt x="42" y="465"/>
                  </a:lnTo>
                  <a:lnTo>
                    <a:pt x="38" y="489"/>
                  </a:lnTo>
                  <a:lnTo>
                    <a:pt x="25" y="508"/>
                  </a:lnTo>
                  <a:lnTo>
                    <a:pt x="20" y="528"/>
                  </a:lnTo>
                  <a:lnTo>
                    <a:pt x="38" y="547"/>
                  </a:lnTo>
                  <a:lnTo>
                    <a:pt x="122" y="558"/>
                  </a:lnTo>
                  <a:lnTo>
                    <a:pt x="152" y="547"/>
                  </a:lnTo>
                  <a:lnTo>
                    <a:pt x="164" y="550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</a:ln>
            <a:effectLst/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0" name="未知"/>
            <p:cNvSpPr/>
            <p:nvPr/>
          </p:nvSpPr>
          <p:spPr bwMode="auto">
            <a:xfrm>
              <a:off x="3335057" y="2508451"/>
              <a:ext cx="416161" cy="555901"/>
            </a:xfrm>
            <a:custGeom>
              <a:avLst/>
              <a:gdLst>
                <a:gd name="T0" fmla="*/ 258465 w 421"/>
                <a:gd name="T1" fmla="*/ 835780 h 559"/>
                <a:gd name="T2" fmla="*/ 309234 w 421"/>
                <a:gd name="T3" fmla="*/ 676363 h 559"/>
                <a:gd name="T4" fmla="*/ 427697 w 421"/>
                <a:gd name="T5" fmla="*/ 605167 h 559"/>
                <a:gd name="T6" fmla="*/ 458467 w 421"/>
                <a:gd name="T7" fmla="*/ 537066 h 559"/>
                <a:gd name="T8" fmla="*/ 406159 w 421"/>
                <a:gd name="T9" fmla="*/ 513850 h 559"/>
                <a:gd name="T10" fmla="*/ 343081 w 421"/>
                <a:gd name="T11" fmla="*/ 484443 h 559"/>
                <a:gd name="T12" fmla="*/ 309234 w 421"/>
                <a:gd name="T13" fmla="*/ 397769 h 559"/>
                <a:gd name="T14" fmla="*/ 252311 w 421"/>
                <a:gd name="T15" fmla="*/ 405508 h 559"/>
                <a:gd name="T16" fmla="*/ 187695 w 421"/>
                <a:gd name="T17" fmla="*/ 393126 h 559"/>
                <a:gd name="T18" fmla="*/ 233849 w 421"/>
                <a:gd name="T19" fmla="*/ 308000 h 559"/>
                <a:gd name="T20" fmla="*/ 284619 w 421"/>
                <a:gd name="T21" fmla="*/ 216684 h 559"/>
                <a:gd name="T22" fmla="*/ 373851 w 421"/>
                <a:gd name="T23" fmla="*/ 253829 h 559"/>
                <a:gd name="T24" fmla="*/ 406159 w 421"/>
                <a:gd name="T25" fmla="*/ 314191 h 559"/>
                <a:gd name="T26" fmla="*/ 412313 w 421"/>
                <a:gd name="T27" fmla="*/ 362171 h 559"/>
                <a:gd name="T28" fmla="*/ 466159 w 421"/>
                <a:gd name="T29" fmla="*/ 416342 h 559"/>
                <a:gd name="T30" fmla="*/ 587699 w 421"/>
                <a:gd name="T31" fmla="*/ 386935 h 559"/>
                <a:gd name="T32" fmla="*/ 646162 w 421"/>
                <a:gd name="T33" fmla="*/ 283237 h 559"/>
                <a:gd name="T34" fmla="*/ 575391 w 421"/>
                <a:gd name="T35" fmla="*/ 235257 h 559"/>
                <a:gd name="T36" fmla="*/ 543083 w 421"/>
                <a:gd name="T37" fmla="*/ 151679 h 559"/>
                <a:gd name="T38" fmla="*/ 427697 w 421"/>
                <a:gd name="T39" fmla="*/ 95960 h 559"/>
                <a:gd name="T40" fmla="*/ 361543 w 421"/>
                <a:gd name="T41" fmla="*/ 0 h 559"/>
                <a:gd name="T42" fmla="*/ 284619 w 421"/>
                <a:gd name="T43" fmla="*/ 54171 h 559"/>
                <a:gd name="T44" fmla="*/ 284619 w 421"/>
                <a:gd name="T45" fmla="*/ 95960 h 559"/>
                <a:gd name="T46" fmla="*/ 207695 w 421"/>
                <a:gd name="T47" fmla="*/ 120724 h 559"/>
                <a:gd name="T48" fmla="*/ 167694 w 421"/>
                <a:gd name="T49" fmla="*/ 133106 h 559"/>
                <a:gd name="T50" fmla="*/ 95386 w 421"/>
                <a:gd name="T51" fmla="*/ 151679 h 559"/>
                <a:gd name="T52" fmla="*/ 78462 w 421"/>
                <a:gd name="T53" fmla="*/ 95960 h 559"/>
                <a:gd name="T54" fmla="*/ 13846 w 421"/>
                <a:gd name="T55" fmla="*/ 174895 h 559"/>
                <a:gd name="T56" fmla="*/ 38462 w 421"/>
                <a:gd name="T57" fmla="*/ 301809 h 559"/>
                <a:gd name="T58" fmla="*/ 78462 w 421"/>
                <a:gd name="T59" fmla="*/ 386935 h 559"/>
                <a:gd name="T60" fmla="*/ 90770 w 421"/>
                <a:gd name="T61" fmla="*/ 476704 h 559"/>
                <a:gd name="T62" fmla="*/ 13846 w 421"/>
                <a:gd name="T63" fmla="*/ 586594 h 559"/>
                <a:gd name="T64" fmla="*/ 83078 w 421"/>
                <a:gd name="T65" fmla="*/ 688745 h 559"/>
                <a:gd name="T66" fmla="*/ 58462 w 421"/>
                <a:gd name="T67" fmla="*/ 756845 h 559"/>
                <a:gd name="T68" fmla="*/ 30770 w 421"/>
                <a:gd name="T69" fmla="*/ 817207 h 559"/>
                <a:gd name="T70" fmla="*/ 187695 w 421"/>
                <a:gd name="T71" fmla="*/ 863639 h 559"/>
                <a:gd name="T72" fmla="*/ 252311 w 421"/>
                <a:gd name="T73" fmla="*/ 851257 h 559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421" h="559">
                  <a:moveTo>
                    <a:pt x="164" y="550"/>
                  </a:moveTo>
                  <a:lnTo>
                    <a:pt x="168" y="540"/>
                  </a:lnTo>
                  <a:lnTo>
                    <a:pt x="156" y="520"/>
                  </a:lnTo>
                  <a:lnTo>
                    <a:pt x="201" y="437"/>
                  </a:lnTo>
                  <a:lnTo>
                    <a:pt x="248" y="398"/>
                  </a:lnTo>
                  <a:lnTo>
                    <a:pt x="278" y="391"/>
                  </a:lnTo>
                  <a:lnTo>
                    <a:pt x="311" y="355"/>
                  </a:lnTo>
                  <a:lnTo>
                    <a:pt x="298" y="347"/>
                  </a:lnTo>
                  <a:lnTo>
                    <a:pt x="286" y="320"/>
                  </a:lnTo>
                  <a:lnTo>
                    <a:pt x="264" y="332"/>
                  </a:lnTo>
                  <a:lnTo>
                    <a:pt x="223" y="320"/>
                  </a:lnTo>
                  <a:lnTo>
                    <a:pt x="223" y="313"/>
                  </a:lnTo>
                  <a:lnTo>
                    <a:pt x="223" y="250"/>
                  </a:lnTo>
                  <a:lnTo>
                    <a:pt x="201" y="257"/>
                  </a:lnTo>
                  <a:lnTo>
                    <a:pt x="188" y="269"/>
                  </a:lnTo>
                  <a:lnTo>
                    <a:pt x="164" y="262"/>
                  </a:lnTo>
                  <a:lnTo>
                    <a:pt x="125" y="269"/>
                  </a:lnTo>
                  <a:lnTo>
                    <a:pt x="122" y="254"/>
                  </a:lnTo>
                  <a:lnTo>
                    <a:pt x="125" y="227"/>
                  </a:lnTo>
                  <a:lnTo>
                    <a:pt x="152" y="199"/>
                  </a:lnTo>
                  <a:lnTo>
                    <a:pt x="160" y="164"/>
                  </a:lnTo>
                  <a:lnTo>
                    <a:pt x="185" y="140"/>
                  </a:lnTo>
                  <a:lnTo>
                    <a:pt x="231" y="164"/>
                  </a:lnTo>
                  <a:lnTo>
                    <a:pt x="243" y="164"/>
                  </a:lnTo>
                  <a:lnTo>
                    <a:pt x="251" y="195"/>
                  </a:lnTo>
                  <a:lnTo>
                    <a:pt x="264" y="203"/>
                  </a:lnTo>
                  <a:lnTo>
                    <a:pt x="273" y="223"/>
                  </a:lnTo>
                  <a:lnTo>
                    <a:pt x="268" y="234"/>
                  </a:lnTo>
                  <a:lnTo>
                    <a:pt x="298" y="254"/>
                  </a:lnTo>
                  <a:lnTo>
                    <a:pt x="303" y="269"/>
                  </a:lnTo>
                  <a:lnTo>
                    <a:pt x="323" y="277"/>
                  </a:lnTo>
                  <a:lnTo>
                    <a:pt x="382" y="250"/>
                  </a:lnTo>
                  <a:lnTo>
                    <a:pt x="382" y="230"/>
                  </a:lnTo>
                  <a:lnTo>
                    <a:pt x="420" y="183"/>
                  </a:lnTo>
                  <a:lnTo>
                    <a:pt x="395" y="152"/>
                  </a:lnTo>
                  <a:lnTo>
                    <a:pt x="374" y="152"/>
                  </a:lnTo>
                  <a:lnTo>
                    <a:pt x="341" y="129"/>
                  </a:lnTo>
                  <a:lnTo>
                    <a:pt x="353" y="98"/>
                  </a:lnTo>
                  <a:lnTo>
                    <a:pt x="303" y="93"/>
                  </a:lnTo>
                  <a:lnTo>
                    <a:pt x="278" y="62"/>
                  </a:lnTo>
                  <a:lnTo>
                    <a:pt x="282" y="42"/>
                  </a:lnTo>
                  <a:lnTo>
                    <a:pt x="235" y="0"/>
                  </a:lnTo>
                  <a:lnTo>
                    <a:pt x="210" y="12"/>
                  </a:lnTo>
                  <a:lnTo>
                    <a:pt x="185" y="35"/>
                  </a:lnTo>
                  <a:lnTo>
                    <a:pt x="193" y="51"/>
                  </a:lnTo>
                  <a:lnTo>
                    <a:pt x="185" y="62"/>
                  </a:lnTo>
                  <a:lnTo>
                    <a:pt x="152" y="62"/>
                  </a:lnTo>
                  <a:lnTo>
                    <a:pt x="135" y="78"/>
                  </a:lnTo>
                  <a:lnTo>
                    <a:pt x="122" y="71"/>
                  </a:lnTo>
                  <a:lnTo>
                    <a:pt x="109" y="86"/>
                  </a:lnTo>
                  <a:lnTo>
                    <a:pt x="75" y="110"/>
                  </a:lnTo>
                  <a:lnTo>
                    <a:pt x="62" y="98"/>
                  </a:lnTo>
                  <a:lnTo>
                    <a:pt x="62" y="66"/>
                  </a:lnTo>
                  <a:lnTo>
                    <a:pt x="51" y="62"/>
                  </a:lnTo>
                  <a:lnTo>
                    <a:pt x="30" y="71"/>
                  </a:lnTo>
                  <a:lnTo>
                    <a:pt x="9" y="113"/>
                  </a:lnTo>
                  <a:lnTo>
                    <a:pt x="0" y="156"/>
                  </a:lnTo>
                  <a:lnTo>
                    <a:pt x="25" y="195"/>
                  </a:lnTo>
                  <a:lnTo>
                    <a:pt x="51" y="215"/>
                  </a:lnTo>
                  <a:lnTo>
                    <a:pt x="51" y="250"/>
                  </a:lnTo>
                  <a:lnTo>
                    <a:pt x="62" y="277"/>
                  </a:lnTo>
                  <a:lnTo>
                    <a:pt x="59" y="308"/>
                  </a:lnTo>
                  <a:lnTo>
                    <a:pt x="20" y="328"/>
                  </a:lnTo>
                  <a:lnTo>
                    <a:pt x="9" y="379"/>
                  </a:lnTo>
                  <a:lnTo>
                    <a:pt x="34" y="406"/>
                  </a:lnTo>
                  <a:lnTo>
                    <a:pt x="54" y="445"/>
                  </a:lnTo>
                  <a:lnTo>
                    <a:pt x="42" y="465"/>
                  </a:lnTo>
                  <a:lnTo>
                    <a:pt x="38" y="489"/>
                  </a:lnTo>
                  <a:lnTo>
                    <a:pt x="25" y="508"/>
                  </a:lnTo>
                  <a:lnTo>
                    <a:pt x="20" y="528"/>
                  </a:lnTo>
                  <a:lnTo>
                    <a:pt x="38" y="547"/>
                  </a:lnTo>
                  <a:lnTo>
                    <a:pt x="122" y="558"/>
                  </a:lnTo>
                  <a:lnTo>
                    <a:pt x="152" y="547"/>
                  </a:lnTo>
                  <a:lnTo>
                    <a:pt x="164" y="550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</a:ln>
            <a:effectLst/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1" name="未知"/>
            <p:cNvSpPr/>
            <p:nvPr/>
          </p:nvSpPr>
          <p:spPr bwMode="auto">
            <a:xfrm>
              <a:off x="3450317" y="2646151"/>
              <a:ext cx="128520" cy="129541"/>
            </a:xfrm>
            <a:custGeom>
              <a:avLst/>
              <a:gdLst>
                <a:gd name="T0" fmla="*/ 153865 w 130"/>
                <a:gd name="T1" fmla="*/ 169293 h 131"/>
                <a:gd name="T2" fmla="*/ 146172 w 130"/>
                <a:gd name="T3" fmla="*/ 146208 h 131"/>
                <a:gd name="T4" fmla="*/ 140018 w 130"/>
                <a:gd name="T5" fmla="*/ 121583 h 131"/>
                <a:gd name="T6" fmla="*/ 192332 w 130"/>
                <a:gd name="T7" fmla="*/ 104654 h 131"/>
                <a:gd name="T8" fmla="*/ 198486 w 130"/>
                <a:gd name="T9" fmla="*/ 86186 h 131"/>
                <a:gd name="T10" fmla="*/ 186177 w 130"/>
                <a:gd name="T11" fmla="*/ 36937 h 131"/>
                <a:gd name="T12" fmla="*/ 166175 w 130"/>
                <a:gd name="T13" fmla="*/ 36937 h 131"/>
                <a:gd name="T14" fmla="*/ 95397 w 130"/>
                <a:gd name="T15" fmla="*/ 0 h 131"/>
                <a:gd name="T16" fmla="*/ 56930 w 130"/>
                <a:gd name="T17" fmla="*/ 36937 h 131"/>
                <a:gd name="T18" fmla="*/ 43082 w 130"/>
                <a:gd name="T19" fmla="*/ 90803 h 131"/>
                <a:gd name="T20" fmla="*/ 4616 w 130"/>
                <a:gd name="T21" fmla="*/ 133896 h 131"/>
                <a:gd name="T22" fmla="*/ 0 w 130"/>
                <a:gd name="T23" fmla="*/ 176989 h 131"/>
                <a:gd name="T24" fmla="*/ 4616 w 130"/>
                <a:gd name="T25" fmla="*/ 200074 h 131"/>
                <a:gd name="T26" fmla="*/ 64623 w 130"/>
                <a:gd name="T27" fmla="*/ 187762 h 131"/>
                <a:gd name="T28" fmla="*/ 101551 w 130"/>
                <a:gd name="T29" fmla="*/ 200074 h 131"/>
                <a:gd name="T30" fmla="*/ 120015 w 130"/>
                <a:gd name="T31" fmla="*/ 181606 h 131"/>
                <a:gd name="T32" fmla="*/ 153865 w 130"/>
                <a:gd name="T33" fmla="*/ 169293 h 13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30" h="131">
                  <a:moveTo>
                    <a:pt x="100" y="110"/>
                  </a:moveTo>
                  <a:lnTo>
                    <a:pt x="95" y="95"/>
                  </a:lnTo>
                  <a:lnTo>
                    <a:pt x="91" y="79"/>
                  </a:lnTo>
                  <a:lnTo>
                    <a:pt x="125" y="68"/>
                  </a:lnTo>
                  <a:lnTo>
                    <a:pt x="129" y="56"/>
                  </a:lnTo>
                  <a:lnTo>
                    <a:pt x="121" y="24"/>
                  </a:lnTo>
                  <a:lnTo>
                    <a:pt x="108" y="24"/>
                  </a:lnTo>
                  <a:lnTo>
                    <a:pt x="62" y="0"/>
                  </a:lnTo>
                  <a:lnTo>
                    <a:pt x="37" y="24"/>
                  </a:lnTo>
                  <a:lnTo>
                    <a:pt x="28" y="59"/>
                  </a:lnTo>
                  <a:lnTo>
                    <a:pt x="3" y="87"/>
                  </a:lnTo>
                  <a:lnTo>
                    <a:pt x="0" y="115"/>
                  </a:lnTo>
                  <a:lnTo>
                    <a:pt x="3" y="130"/>
                  </a:lnTo>
                  <a:lnTo>
                    <a:pt x="42" y="122"/>
                  </a:lnTo>
                  <a:lnTo>
                    <a:pt x="66" y="130"/>
                  </a:lnTo>
                  <a:lnTo>
                    <a:pt x="78" y="118"/>
                  </a:lnTo>
                  <a:lnTo>
                    <a:pt x="100" y="110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</a:ln>
            <a:effectLst/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2" name="未知"/>
            <p:cNvSpPr/>
            <p:nvPr/>
          </p:nvSpPr>
          <p:spPr bwMode="auto">
            <a:xfrm>
              <a:off x="2723056" y="2833831"/>
              <a:ext cx="212161" cy="339661"/>
            </a:xfrm>
            <a:custGeom>
              <a:avLst/>
              <a:gdLst>
                <a:gd name="T0" fmla="*/ 302555 w 215"/>
                <a:gd name="T1" fmla="*/ 291449 h 341"/>
                <a:gd name="T2" fmla="*/ 308699 w 215"/>
                <a:gd name="T3" fmla="*/ 237189 h 341"/>
                <a:gd name="T4" fmla="*/ 328664 w 215"/>
                <a:gd name="T5" fmla="*/ 212385 h 341"/>
                <a:gd name="T6" fmla="*/ 314842 w 215"/>
                <a:gd name="T7" fmla="*/ 181380 h 341"/>
                <a:gd name="T8" fmla="*/ 219621 w 215"/>
                <a:gd name="T9" fmla="*/ 151925 h 341"/>
                <a:gd name="T10" fmla="*/ 225765 w 215"/>
                <a:gd name="T11" fmla="*/ 110068 h 341"/>
                <a:gd name="T12" fmla="*/ 258017 w 215"/>
                <a:gd name="T13" fmla="*/ 72862 h 341"/>
                <a:gd name="T14" fmla="*/ 238051 w 215"/>
                <a:gd name="T15" fmla="*/ 6201 h 341"/>
                <a:gd name="T16" fmla="*/ 225765 w 215"/>
                <a:gd name="T17" fmla="*/ 0 h 341"/>
                <a:gd name="T18" fmla="*/ 161260 w 215"/>
                <a:gd name="T19" fmla="*/ 37206 h 341"/>
                <a:gd name="T20" fmla="*/ 135152 w 215"/>
                <a:gd name="T21" fmla="*/ 133322 h 341"/>
                <a:gd name="T22" fmla="*/ 119793 w 215"/>
                <a:gd name="T23" fmla="*/ 193782 h 341"/>
                <a:gd name="T24" fmla="*/ 69112 w 215"/>
                <a:gd name="T25" fmla="*/ 237189 h 341"/>
                <a:gd name="T26" fmla="*/ 36860 w 215"/>
                <a:gd name="T27" fmla="*/ 249592 h 341"/>
                <a:gd name="T28" fmla="*/ 0 w 215"/>
                <a:gd name="T29" fmla="*/ 254242 h 341"/>
                <a:gd name="T30" fmla="*/ 81398 w 215"/>
                <a:gd name="T31" fmla="*/ 351909 h 341"/>
                <a:gd name="T32" fmla="*/ 101364 w 215"/>
                <a:gd name="T33" fmla="*/ 424771 h 341"/>
                <a:gd name="T34" fmla="*/ 95220 w 215"/>
                <a:gd name="T35" fmla="*/ 461977 h 341"/>
                <a:gd name="T36" fmla="*/ 153581 w 215"/>
                <a:gd name="T37" fmla="*/ 491432 h 341"/>
                <a:gd name="T38" fmla="*/ 153581 w 215"/>
                <a:gd name="T39" fmla="*/ 514686 h 341"/>
                <a:gd name="T40" fmla="*/ 207335 w 215"/>
                <a:gd name="T41" fmla="*/ 527088 h 341"/>
                <a:gd name="T42" fmla="*/ 219621 w 215"/>
                <a:gd name="T43" fmla="*/ 527088 h 341"/>
                <a:gd name="T44" fmla="*/ 219621 w 215"/>
                <a:gd name="T45" fmla="*/ 485231 h 341"/>
                <a:gd name="T46" fmla="*/ 262624 w 215"/>
                <a:gd name="T47" fmla="*/ 477479 h 341"/>
                <a:gd name="T48" fmla="*/ 270303 w 215"/>
                <a:gd name="T49" fmla="*/ 430972 h 341"/>
                <a:gd name="T50" fmla="*/ 244194 w 215"/>
                <a:gd name="T51" fmla="*/ 406168 h 341"/>
                <a:gd name="T52" fmla="*/ 219621 w 215"/>
                <a:gd name="T53" fmla="*/ 387565 h 341"/>
                <a:gd name="T54" fmla="*/ 231908 w 215"/>
                <a:gd name="T55" fmla="*/ 297650 h 341"/>
                <a:gd name="T56" fmla="*/ 250338 w 215"/>
                <a:gd name="T57" fmla="*/ 285247 h 341"/>
                <a:gd name="T58" fmla="*/ 290269 w 215"/>
                <a:gd name="T59" fmla="*/ 297650 h 341"/>
                <a:gd name="T60" fmla="*/ 302555 w 215"/>
                <a:gd name="T61" fmla="*/ 291449 h 341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215" h="341">
                  <a:moveTo>
                    <a:pt x="197" y="188"/>
                  </a:moveTo>
                  <a:lnTo>
                    <a:pt x="201" y="153"/>
                  </a:lnTo>
                  <a:lnTo>
                    <a:pt x="214" y="137"/>
                  </a:lnTo>
                  <a:lnTo>
                    <a:pt x="205" y="117"/>
                  </a:lnTo>
                  <a:lnTo>
                    <a:pt x="143" y="98"/>
                  </a:lnTo>
                  <a:lnTo>
                    <a:pt x="147" y="71"/>
                  </a:lnTo>
                  <a:lnTo>
                    <a:pt x="168" y="47"/>
                  </a:lnTo>
                  <a:lnTo>
                    <a:pt x="155" y="4"/>
                  </a:lnTo>
                  <a:lnTo>
                    <a:pt x="147" y="0"/>
                  </a:lnTo>
                  <a:lnTo>
                    <a:pt x="105" y="24"/>
                  </a:lnTo>
                  <a:lnTo>
                    <a:pt x="88" y="86"/>
                  </a:lnTo>
                  <a:lnTo>
                    <a:pt x="78" y="125"/>
                  </a:lnTo>
                  <a:lnTo>
                    <a:pt x="45" y="153"/>
                  </a:lnTo>
                  <a:lnTo>
                    <a:pt x="24" y="161"/>
                  </a:lnTo>
                  <a:lnTo>
                    <a:pt x="0" y="164"/>
                  </a:lnTo>
                  <a:lnTo>
                    <a:pt x="53" y="227"/>
                  </a:lnTo>
                  <a:lnTo>
                    <a:pt x="66" y="274"/>
                  </a:lnTo>
                  <a:lnTo>
                    <a:pt x="62" y="298"/>
                  </a:lnTo>
                  <a:lnTo>
                    <a:pt x="100" y="317"/>
                  </a:lnTo>
                  <a:lnTo>
                    <a:pt x="100" y="332"/>
                  </a:lnTo>
                  <a:lnTo>
                    <a:pt x="135" y="340"/>
                  </a:lnTo>
                  <a:lnTo>
                    <a:pt x="143" y="340"/>
                  </a:lnTo>
                  <a:lnTo>
                    <a:pt x="143" y="313"/>
                  </a:lnTo>
                  <a:lnTo>
                    <a:pt x="171" y="308"/>
                  </a:lnTo>
                  <a:lnTo>
                    <a:pt x="176" y="278"/>
                  </a:lnTo>
                  <a:lnTo>
                    <a:pt x="159" y="262"/>
                  </a:lnTo>
                  <a:lnTo>
                    <a:pt x="143" y="250"/>
                  </a:lnTo>
                  <a:lnTo>
                    <a:pt x="151" y="192"/>
                  </a:lnTo>
                  <a:lnTo>
                    <a:pt x="163" y="184"/>
                  </a:lnTo>
                  <a:lnTo>
                    <a:pt x="189" y="192"/>
                  </a:lnTo>
                  <a:lnTo>
                    <a:pt x="197" y="188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</a:ln>
            <a:effectLst/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3" name="未知"/>
            <p:cNvSpPr/>
            <p:nvPr/>
          </p:nvSpPr>
          <p:spPr bwMode="auto">
            <a:xfrm>
              <a:off x="2723056" y="2833831"/>
              <a:ext cx="212161" cy="339661"/>
            </a:xfrm>
            <a:custGeom>
              <a:avLst/>
              <a:gdLst>
                <a:gd name="T0" fmla="*/ 302555 w 215"/>
                <a:gd name="T1" fmla="*/ 291449 h 341"/>
                <a:gd name="T2" fmla="*/ 308699 w 215"/>
                <a:gd name="T3" fmla="*/ 237189 h 341"/>
                <a:gd name="T4" fmla="*/ 328664 w 215"/>
                <a:gd name="T5" fmla="*/ 212385 h 341"/>
                <a:gd name="T6" fmla="*/ 314842 w 215"/>
                <a:gd name="T7" fmla="*/ 181380 h 341"/>
                <a:gd name="T8" fmla="*/ 219621 w 215"/>
                <a:gd name="T9" fmla="*/ 151925 h 341"/>
                <a:gd name="T10" fmla="*/ 225765 w 215"/>
                <a:gd name="T11" fmla="*/ 110068 h 341"/>
                <a:gd name="T12" fmla="*/ 258017 w 215"/>
                <a:gd name="T13" fmla="*/ 72862 h 341"/>
                <a:gd name="T14" fmla="*/ 238051 w 215"/>
                <a:gd name="T15" fmla="*/ 6201 h 341"/>
                <a:gd name="T16" fmla="*/ 225765 w 215"/>
                <a:gd name="T17" fmla="*/ 0 h 341"/>
                <a:gd name="T18" fmla="*/ 161260 w 215"/>
                <a:gd name="T19" fmla="*/ 37206 h 341"/>
                <a:gd name="T20" fmla="*/ 135152 w 215"/>
                <a:gd name="T21" fmla="*/ 133322 h 341"/>
                <a:gd name="T22" fmla="*/ 119793 w 215"/>
                <a:gd name="T23" fmla="*/ 193782 h 341"/>
                <a:gd name="T24" fmla="*/ 69112 w 215"/>
                <a:gd name="T25" fmla="*/ 237189 h 341"/>
                <a:gd name="T26" fmla="*/ 36860 w 215"/>
                <a:gd name="T27" fmla="*/ 249592 h 341"/>
                <a:gd name="T28" fmla="*/ 0 w 215"/>
                <a:gd name="T29" fmla="*/ 254242 h 341"/>
                <a:gd name="T30" fmla="*/ 81398 w 215"/>
                <a:gd name="T31" fmla="*/ 351909 h 341"/>
                <a:gd name="T32" fmla="*/ 101364 w 215"/>
                <a:gd name="T33" fmla="*/ 424771 h 341"/>
                <a:gd name="T34" fmla="*/ 95220 w 215"/>
                <a:gd name="T35" fmla="*/ 461977 h 341"/>
                <a:gd name="T36" fmla="*/ 153581 w 215"/>
                <a:gd name="T37" fmla="*/ 491432 h 341"/>
                <a:gd name="T38" fmla="*/ 153581 w 215"/>
                <a:gd name="T39" fmla="*/ 514686 h 341"/>
                <a:gd name="T40" fmla="*/ 207335 w 215"/>
                <a:gd name="T41" fmla="*/ 527088 h 341"/>
                <a:gd name="T42" fmla="*/ 219621 w 215"/>
                <a:gd name="T43" fmla="*/ 527088 h 341"/>
                <a:gd name="T44" fmla="*/ 219621 w 215"/>
                <a:gd name="T45" fmla="*/ 485231 h 341"/>
                <a:gd name="T46" fmla="*/ 262624 w 215"/>
                <a:gd name="T47" fmla="*/ 477479 h 341"/>
                <a:gd name="T48" fmla="*/ 270303 w 215"/>
                <a:gd name="T49" fmla="*/ 430972 h 341"/>
                <a:gd name="T50" fmla="*/ 244194 w 215"/>
                <a:gd name="T51" fmla="*/ 406168 h 341"/>
                <a:gd name="T52" fmla="*/ 219621 w 215"/>
                <a:gd name="T53" fmla="*/ 387565 h 341"/>
                <a:gd name="T54" fmla="*/ 231908 w 215"/>
                <a:gd name="T55" fmla="*/ 297650 h 341"/>
                <a:gd name="T56" fmla="*/ 250338 w 215"/>
                <a:gd name="T57" fmla="*/ 285247 h 341"/>
                <a:gd name="T58" fmla="*/ 290269 w 215"/>
                <a:gd name="T59" fmla="*/ 297650 h 341"/>
                <a:gd name="T60" fmla="*/ 302555 w 215"/>
                <a:gd name="T61" fmla="*/ 291449 h 341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215" h="341">
                  <a:moveTo>
                    <a:pt x="197" y="188"/>
                  </a:moveTo>
                  <a:lnTo>
                    <a:pt x="201" y="153"/>
                  </a:lnTo>
                  <a:lnTo>
                    <a:pt x="214" y="137"/>
                  </a:lnTo>
                  <a:lnTo>
                    <a:pt x="205" y="117"/>
                  </a:lnTo>
                  <a:lnTo>
                    <a:pt x="143" y="98"/>
                  </a:lnTo>
                  <a:lnTo>
                    <a:pt x="147" y="71"/>
                  </a:lnTo>
                  <a:lnTo>
                    <a:pt x="168" y="47"/>
                  </a:lnTo>
                  <a:lnTo>
                    <a:pt x="155" y="4"/>
                  </a:lnTo>
                  <a:lnTo>
                    <a:pt x="147" y="0"/>
                  </a:lnTo>
                  <a:lnTo>
                    <a:pt x="105" y="24"/>
                  </a:lnTo>
                  <a:lnTo>
                    <a:pt x="88" y="86"/>
                  </a:lnTo>
                  <a:lnTo>
                    <a:pt x="78" y="125"/>
                  </a:lnTo>
                  <a:lnTo>
                    <a:pt x="45" y="153"/>
                  </a:lnTo>
                  <a:lnTo>
                    <a:pt x="24" y="161"/>
                  </a:lnTo>
                  <a:lnTo>
                    <a:pt x="0" y="164"/>
                  </a:lnTo>
                  <a:lnTo>
                    <a:pt x="53" y="227"/>
                  </a:lnTo>
                  <a:lnTo>
                    <a:pt x="66" y="274"/>
                  </a:lnTo>
                  <a:lnTo>
                    <a:pt x="62" y="298"/>
                  </a:lnTo>
                  <a:lnTo>
                    <a:pt x="100" y="317"/>
                  </a:lnTo>
                  <a:lnTo>
                    <a:pt x="100" y="332"/>
                  </a:lnTo>
                  <a:lnTo>
                    <a:pt x="135" y="340"/>
                  </a:lnTo>
                  <a:lnTo>
                    <a:pt x="143" y="340"/>
                  </a:lnTo>
                  <a:lnTo>
                    <a:pt x="143" y="313"/>
                  </a:lnTo>
                  <a:lnTo>
                    <a:pt x="171" y="308"/>
                  </a:lnTo>
                  <a:lnTo>
                    <a:pt x="176" y="278"/>
                  </a:lnTo>
                  <a:lnTo>
                    <a:pt x="159" y="262"/>
                  </a:lnTo>
                  <a:lnTo>
                    <a:pt x="143" y="250"/>
                  </a:lnTo>
                  <a:lnTo>
                    <a:pt x="151" y="192"/>
                  </a:lnTo>
                  <a:lnTo>
                    <a:pt x="163" y="184"/>
                  </a:lnTo>
                  <a:lnTo>
                    <a:pt x="189" y="192"/>
                  </a:lnTo>
                  <a:lnTo>
                    <a:pt x="197" y="188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</a:ln>
            <a:effectLst/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4" name="未知"/>
            <p:cNvSpPr/>
            <p:nvPr/>
          </p:nvSpPr>
          <p:spPr bwMode="auto">
            <a:xfrm>
              <a:off x="2250795" y="1563928"/>
              <a:ext cx="1697284" cy="1439223"/>
            </a:xfrm>
            <a:custGeom>
              <a:avLst/>
              <a:gdLst>
                <a:gd name="T0" fmla="*/ 860626 w 1725"/>
                <a:gd name="T1" fmla="*/ 2171614 h 1442"/>
                <a:gd name="T2" fmla="*/ 977009 w 1725"/>
                <a:gd name="T3" fmla="*/ 1983656 h 1442"/>
                <a:gd name="T4" fmla="*/ 1052046 w 1725"/>
                <a:gd name="T5" fmla="*/ 2159187 h 1442"/>
                <a:gd name="T6" fmla="*/ 1160773 w 1725"/>
                <a:gd name="T7" fmla="*/ 2201128 h 1442"/>
                <a:gd name="T8" fmla="*/ 1298595 w 1725"/>
                <a:gd name="T9" fmla="*/ 2006956 h 1442"/>
                <a:gd name="T10" fmla="*/ 1431824 w 1725"/>
                <a:gd name="T11" fmla="*/ 1946375 h 1442"/>
                <a:gd name="T12" fmla="*/ 1592617 w 1725"/>
                <a:gd name="T13" fmla="*/ 1825212 h 1442"/>
                <a:gd name="T14" fmla="*/ 1689093 w 1725"/>
                <a:gd name="T15" fmla="*/ 1710262 h 1442"/>
                <a:gd name="T16" fmla="*/ 1785568 w 1725"/>
                <a:gd name="T17" fmla="*/ 1570459 h 1442"/>
                <a:gd name="T18" fmla="*/ 1874387 w 1725"/>
                <a:gd name="T19" fmla="*/ 1578226 h 1442"/>
                <a:gd name="T20" fmla="*/ 1986177 w 1725"/>
                <a:gd name="T21" fmla="*/ 1547158 h 1442"/>
                <a:gd name="T22" fmla="*/ 2120937 w 1725"/>
                <a:gd name="T23" fmla="*/ 1533178 h 1442"/>
                <a:gd name="T24" fmla="*/ 2248040 w 1725"/>
                <a:gd name="T25" fmla="*/ 1582886 h 1442"/>
                <a:gd name="T26" fmla="*/ 2318483 w 1725"/>
                <a:gd name="T27" fmla="*/ 1533178 h 1442"/>
                <a:gd name="T28" fmla="*/ 2453242 w 1725"/>
                <a:gd name="T29" fmla="*/ 1412015 h 1442"/>
                <a:gd name="T30" fmla="*/ 2569626 w 1725"/>
                <a:gd name="T31" fmla="*/ 1351433 h 1442"/>
                <a:gd name="T32" fmla="*/ 2601785 w 1725"/>
                <a:gd name="T33" fmla="*/ 1248911 h 1442"/>
                <a:gd name="T34" fmla="*/ 2459368 w 1725"/>
                <a:gd name="T35" fmla="*/ 1175902 h 1442"/>
                <a:gd name="T36" fmla="*/ 2422615 w 1725"/>
                <a:gd name="T37" fmla="*/ 1025225 h 1442"/>
                <a:gd name="T38" fmla="*/ 2465493 w 1725"/>
                <a:gd name="T39" fmla="*/ 975517 h 1442"/>
                <a:gd name="T40" fmla="*/ 2485401 w 1725"/>
                <a:gd name="T41" fmla="*/ 860568 h 1442"/>
                <a:gd name="T42" fmla="*/ 2485401 w 1725"/>
                <a:gd name="T43" fmla="*/ 831054 h 1442"/>
                <a:gd name="T44" fmla="*/ 2519091 w 1725"/>
                <a:gd name="T45" fmla="*/ 612028 h 1442"/>
                <a:gd name="T46" fmla="*/ 2569626 w 1725"/>
                <a:gd name="T47" fmla="*/ 636882 h 1442"/>
                <a:gd name="T48" fmla="*/ 2586471 w 1725"/>
                <a:gd name="T49" fmla="*/ 351062 h 1442"/>
                <a:gd name="T50" fmla="*/ 2414958 w 1725"/>
                <a:gd name="T51" fmla="*/ 229899 h 1442"/>
                <a:gd name="T52" fmla="*/ 2286324 w 1725"/>
                <a:gd name="T53" fmla="*/ 152230 h 1442"/>
                <a:gd name="T54" fmla="*/ 2163815 w 1725"/>
                <a:gd name="T55" fmla="*/ 114950 h 1442"/>
                <a:gd name="T56" fmla="*/ 2137782 w 1725"/>
                <a:gd name="T57" fmla="*/ 0 h 1442"/>
                <a:gd name="T58" fmla="*/ 2088778 w 1725"/>
                <a:gd name="T59" fmla="*/ 114950 h 1442"/>
                <a:gd name="T60" fmla="*/ 2024461 w 1725"/>
                <a:gd name="T61" fmla="*/ 417857 h 1442"/>
                <a:gd name="T62" fmla="*/ 1848354 w 1725"/>
                <a:gd name="T63" fmla="*/ 546787 h 1442"/>
                <a:gd name="T64" fmla="*/ 1735034 w 1725"/>
                <a:gd name="T65" fmla="*/ 764259 h 1442"/>
                <a:gd name="T66" fmla="*/ 1914203 w 1725"/>
                <a:gd name="T67" fmla="*/ 799986 h 1442"/>
                <a:gd name="T68" fmla="*/ 2169940 w 1725"/>
                <a:gd name="T69" fmla="*/ 879208 h 1442"/>
                <a:gd name="T70" fmla="*/ 1992302 w 1725"/>
                <a:gd name="T71" fmla="*/ 952217 h 1442"/>
                <a:gd name="T72" fmla="*/ 1843760 w 1725"/>
                <a:gd name="T73" fmla="*/ 1043866 h 1442"/>
                <a:gd name="T74" fmla="*/ 1650809 w 1725"/>
                <a:gd name="T75" fmla="*/ 1206970 h 1442"/>
                <a:gd name="T76" fmla="*/ 1425698 w 1725"/>
                <a:gd name="T77" fmla="*/ 1236484 h 1442"/>
                <a:gd name="T78" fmla="*/ 1375163 w 1725"/>
                <a:gd name="T79" fmla="*/ 1443082 h 1442"/>
                <a:gd name="T80" fmla="*/ 1027544 w 1725"/>
                <a:gd name="T81" fmla="*/ 1582886 h 1442"/>
                <a:gd name="T82" fmla="*/ 724334 w 1725"/>
                <a:gd name="T83" fmla="*/ 1672981 h 1442"/>
                <a:gd name="T84" fmla="*/ 263394 w 1725"/>
                <a:gd name="T85" fmla="*/ 1570459 h 1442"/>
                <a:gd name="T86" fmla="*/ 13782 w 1725"/>
                <a:gd name="T87" fmla="*/ 1643467 h 1442"/>
                <a:gd name="T88" fmla="*/ 154668 w 1725"/>
                <a:gd name="T89" fmla="*/ 1801911 h 1442"/>
                <a:gd name="T90" fmla="*/ 295553 w 1725"/>
                <a:gd name="T91" fmla="*/ 1856279 h 1442"/>
                <a:gd name="T92" fmla="*/ 339962 w 1725"/>
                <a:gd name="T93" fmla="*/ 1977442 h 1442"/>
                <a:gd name="T94" fmla="*/ 488505 w 1725"/>
                <a:gd name="T95" fmla="*/ 2056664 h 1442"/>
                <a:gd name="T96" fmla="*/ 707489 w 1725"/>
                <a:gd name="T97" fmla="*/ 2038024 h 1442"/>
                <a:gd name="T98" fmla="*/ 635515 w 1725"/>
                <a:gd name="T99" fmla="*/ 2146760 h 144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1725" h="1442">
                  <a:moveTo>
                    <a:pt x="483" y="1437"/>
                  </a:moveTo>
                  <a:lnTo>
                    <a:pt x="508" y="1433"/>
                  </a:lnTo>
                  <a:lnTo>
                    <a:pt x="528" y="1426"/>
                  </a:lnTo>
                  <a:lnTo>
                    <a:pt x="562" y="1398"/>
                  </a:lnTo>
                  <a:lnTo>
                    <a:pt x="571" y="1359"/>
                  </a:lnTo>
                  <a:lnTo>
                    <a:pt x="588" y="1297"/>
                  </a:lnTo>
                  <a:lnTo>
                    <a:pt x="630" y="1273"/>
                  </a:lnTo>
                  <a:lnTo>
                    <a:pt x="638" y="1277"/>
                  </a:lnTo>
                  <a:lnTo>
                    <a:pt x="651" y="1319"/>
                  </a:lnTo>
                  <a:lnTo>
                    <a:pt x="630" y="1343"/>
                  </a:lnTo>
                  <a:lnTo>
                    <a:pt x="625" y="1370"/>
                  </a:lnTo>
                  <a:lnTo>
                    <a:pt x="687" y="1390"/>
                  </a:lnTo>
                  <a:lnTo>
                    <a:pt x="697" y="1410"/>
                  </a:lnTo>
                  <a:lnTo>
                    <a:pt x="734" y="1406"/>
                  </a:lnTo>
                  <a:lnTo>
                    <a:pt x="750" y="1410"/>
                  </a:lnTo>
                  <a:lnTo>
                    <a:pt x="758" y="1417"/>
                  </a:lnTo>
                  <a:lnTo>
                    <a:pt x="826" y="1328"/>
                  </a:lnTo>
                  <a:lnTo>
                    <a:pt x="843" y="1324"/>
                  </a:lnTo>
                  <a:lnTo>
                    <a:pt x="848" y="1312"/>
                  </a:lnTo>
                  <a:lnTo>
                    <a:pt x="848" y="1292"/>
                  </a:lnTo>
                  <a:lnTo>
                    <a:pt x="868" y="1265"/>
                  </a:lnTo>
                  <a:lnTo>
                    <a:pt x="911" y="1261"/>
                  </a:lnTo>
                  <a:lnTo>
                    <a:pt x="927" y="1246"/>
                  </a:lnTo>
                  <a:lnTo>
                    <a:pt x="935" y="1253"/>
                  </a:lnTo>
                  <a:lnTo>
                    <a:pt x="960" y="1234"/>
                  </a:lnTo>
                  <a:lnTo>
                    <a:pt x="974" y="1234"/>
                  </a:lnTo>
                  <a:lnTo>
                    <a:pt x="1018" y="1175"/>
                  </a:lnTo>
                  <a:lnTo>
                    <a:pt x="1040" y="1175"/>
                  </a:lnTo>
                  <a:lnTo>
                    <a:pt x="1070" y="1156"/>
                  </a:lnTo>
                  <a:lnTo>
                    <a:pt x="1078" y="1163"/>
                  </a:lnTo>
                  <a:lnTo>
                    <a:pt x="1128" y="1140"/>
                  </a:lnTo>
                  <a:lnTo>
                    <a:pt x="1103" y="1101"/>
                  </a:lnTo>
                  <a:lnTo>
                    <a:pt x="1112" y="1058"/>
                  </a:lnTo>
                  <a:lnTo>
                    <a:pt x="1133" y="1016"/>
                  </a:lnTo>
                  <a:lnTo>
                    <a:pt x="1153" y="1007"/>
                  </a:lnTo>
                  <a:lnTo>
                    <a:pt x="1166" y="1011"/>
                  </a:lnTo>
                  <a:lnTo>
                    <a:pt x="1166" y="1043"/>
                  </a:lnTo>
                  <a:lnTo>
                    <a:pt x="1179" y="1055"/>
                  </a:lnTo>
                  <a:lnTo>
                    <a:pt x="1212" y="1031"/>
                  </a:lnTo>
                  <a:lnTo>
                    <a:pt x="1224" y="1016"/>
                  </a:lnTo>
                  <a:lnTo>
                    <a:pt x="1238" y="1023"/>
                  </a:lnTo>
                  <a:lnTo>
                    <a:pt x="1254" y="1007"/>
                  </a:lnTo>
                  <a:lnTo>
                    <a:pt x="1287" y="1007"/>
                  </a:lnTo>
                  <a:lnTo>
                    <a:pt x="1297" y="996"/>
                  </a:lnTo>
                  <a:lnTo>
                    <a:pt x="1287" y="980"/>
                  </a:lnTo>
                  <a:lnTo>
                    <a:pt x="1313" y="957"/>
                  </a:lnTo>
                  <a:lnTo>
                    <a:pt x="1338" y="945"/>
                  </a:lnTo>
                  <a:lnTo>
                    <a:pt x="1385" y="987"/>
                  </a:lnTo>
                  <a:lnTo>
                    <a:pt x="1380" y="1007"/>
                  </a:lnTo>
                  <a:lnTo>
                    <a:pt x="1405" y="1038"/>
                  </a:lnTo>
                  <a:lnTo>
                    <a:pt x="1456" y="1043"/>
                  </a:lnTo>
                  <a:lnTo>
                    <a:pt x="1468" y="1019"/>
                  </a:lnTo>
                  <a:lnTo>
                    <a:pt x="1456" y="953"/>
                  </a:lnTo>
                  <a:lnTo>
                    <a:pt x="1468" y="941"/>
                  </a:lnTo>
                  <a:lnTo>
                    <a:pt x="1489" y="957"/>
                  </a:lnTo>
                  <a:lnTo>
                    <a:pt x="1514" y="987"/>
                  </a:lnTo>
                  <a:lnTo>
                    <a:pt x="1547" y="938"/>
                  </a:lnTo>
                  <a:lnTo>
                    <a:pt x="1564" y="933"/>
                  </a:lnTo>
                  <a:lnTo>
                    <a:pt x="1590" y="909"/>
                  </a:lnTo>
                  <a:lnTo>
                    <a:pt x="1602" y="909"/>
                  </a:lnTo>
                  <a:lnTo>
                    <a:pt x="1623" y="890"/>
                  </a:lnTo>
                  <a:lnTo>
                    <a:pt x="1636" y="890"/>
                  </a:lnTo>
                  <a:lnTo>
                    <a:pt x="1648" y="870"/>
                  </a:lnTo>
                  <a:lnTo>
                    <a:pt x="1678" y="870"/>
                  </a:lnTo>
                  <a:lnTo>
                    <a:pt x="1707" y="843"/>
                  </a:lnTo>
                  <a:lnTo>
                    <a:pt x="1724" y="831"/>
                  </a:lnTo>
                  <a:lnTo>
                    <a:pt x="1724" y="816"/>
                  </a:lnTo>
                  <a:lnTo>
                    <a:pt x="1699" y="804"/>
                  </a:lnTo>
                  <a:lnTo>
                    <a:pt x="1699" y="777"/>
                  </a:lnTo>
                  <a:lnTo>
                    <a:pt x="1657" y="726"/>
                  </a:lnTo>
                  <a:lnTo>
                    <a:pt x="1618" y="765"/>
                  </a:lnTo>
                  <a:lnTo>
                    <a:pt x="1606" y="757"/>
                  </a:lnTo>
                  <a:lnTo>
                    <a:pt x="1602" y="734"/>
                  </a:lnTo>
                  <a:lnTo>
                    <a:pt x="1585" y="714"/>
                  </a:lnTo>
                  <a:lnTo>
                    <a:pt x="1582" y="687"/>
                  </a:lnTo>
                  <a:lnTo>
                    <a:pt x="1582" y="660"/>
                  </a:lnTo>
                  <a:lnTo>
                    <a:pt x="1555" y="640"/>
                  </a:lnTo>
                  <a:lnTo>
                    <a:pt x="1552" y="633"/>
                  </a:lnTo>
                  <a:lnTo>
                    <a:pt x="1561" y="616"/>
                  </a:lnTo>
                  <a:lnTo>
                    <a:pt x="1610" y="628"/>
                  </a:lnTo>
                  <a:lnTo>
                    <a:pt x="1615" y="605"/>
                  </a:lnTo>
                  <a:lnTo>
                    <a:pt x="1632" y="586"/>
                  </a:lnTo>
                  <a:lnTo>
                    <a:pt x="1618" y="574"/>
                  </a:lnTo>
                  <a:lnTo>
                    <a:pt x="1623" y="554"/>
                  </a:lnTo>
                  <a:lnTo>
                    <a:pt x="1648" y="543"/>
                  </a:lnTo>
                  <a:lnTo>
                    <a:pt x="1653" y="535"/>
                  </a:lnTo>
                  <a:lnTo>
                    <a:pt x="1648" y="527"/>
                  </a:lnTo>
                  <a:lnTo>
                    <a:pt x="1623" y="535"/>
                  </a:lnTo>
                  <a:lnTo>
                    <a:pt x="1574" y="503"/>
                  </a:lnTo>
                  <a:lnTo>
                    <a:pt x="1569" y="492"/>
                  </a:lnTo>
                  <a:lnTo>
                    <a:pt x="1594" y="464"/>
                  </a:lnTo>
                  <a:lnTo>
                    <a:pt x="1645" y="394"/>
                  </a:lnTo>
                  <a:lnTo>
                    <a:pt x="1648" y="386"/>
                  </a:lnTo>
                  <a:lnTo>
                    <a:pt x="1657" y="386"/>
                  </a:lnTo>
                  <a:lnTo>
                    <a:pt x="1673" y="406"/>
                  </a:lnTo>
                  <a:lnTo>
                    <a:pt x="1678" y="410"/>
                  </a:lnTo>
                  <a:lnTo>
                    <a:pt x="1678" y="320"/>
                  </a:lnTo>
                  <a:lnTo>
                    <a:pt x="1695" y="313"/>
                  </a:lnTo>
                  <a:lnTo>
                    <a:pt x="1695" y="281"/>
                  </a:lnTo>
                  <a:lnTo>
                    <a:pt x="1689" y="226"/>
                  </a:lnTo>
                  <a:lnTo>
                    <a:pt x="1711" y="148"/>
                  </a:lnTo>
                  <a:lnTo>
                    <a:pt x="1648" y="109"/>
                  </a:lnTo>
                  <a:lnTo>
                    <a:pt x="1602" y="144"/>
                  </a:lnTo>
                  <a:lnTo>
                    <a:pt x="1577" y="148"/>
                  </a:lnTo>
                  <a:lnTo>
                    <a:pt x="1569" y="160"/>
                  </a:lnTo>
                  <a:lnTo>
                    <a:pt x="1527" y="152"/>
                  </a:lnTo>
                  <a:lnTo>
                    <a:pt x="1506" y="132"/>
                  </a:lnTo>
                  <a:lnTo>
                    <a:pt x="1493" y="98"/>
                  </a:lnTo>
                  <a:lnTo>
                    <a:pt x="1498" y="86"/>
                  </a:lnTo>
                  <a:lnTo>
                    <a:pt x="1464" y="66"/>
                  </a:lnTo>
                  <a:lnTo>
                    <a:pt x="1448" y="93"/>
                  </a:lnTo>
                  <a:lnTo>
                    <a:pt x="1413" y="74"/>
                  </a:lnTo>
                  <a:lnTo>
                    <a:pt x="1405" y="69"/>
                  </a:lnTo>
                  <a:lnTo>
                    <a:pt x="1427" y="20"/>
                  </a:lnTo>
                  <a:lnTo>
                    <a:pt x="1409" y="0"/>
                  </a:lnTo>
                  <a:lnTo>
                    <a:pt x="1396" y="0"/>
                  </a:lnTo>
                  <a:lnTo>
                    <a:pt x="1359" y="23"/>
                  </a:lnTo>
                  <a:lnTo>
                    <a:pt x="1330" y="66"/>
                  </a:lnTo>
                  <a:lnTo>
                    <a:pt x="1342" y="69"/>
                  </a:lnTo>
                  <a:lnTo>
                    <a:pt x="1364" y="74"/>
                  </a:lnTo>
                  <a:lnTo>
                    <a:pt x="1380" y="117"/>
                  </a:lnTo>
                  <a:lnTo>
                    <a:pt x="1372" y="132"/>
                  </a:lnTo>
                  <a:lnTo>
                    <a:pt x="1354" y="160"/>
                  </a:lnTo>
                  <a:lnTo>
                    <a:pt x="1322" y="269"/>
                  </a:lnTo>
                  <a:lnTo>
                    <a:pt x="1333" y="289"/>
                  </a:lnTo>
                  <a:lnTo>
                    <a:pt x="1325" y="304"/>
                  </a:lnTo>
                  <a:lnTo>
                    <a:pt x="1250" y="355"/>
                  </a:lnTo>
                  <a:lnTo>
                    <a:pt x="1207" y="352"/>
                  </a:lnTo>
                  <a:lnTo>
                    <a:pt x="1187" y="343"/>
                  </a:lnTo>
                  <a:lnTo>
                    <a:pt x="1183" y="352"/>
                  </a:lnTo>
                  <a:lnTo>
                    <a:pt x="1149" y="476"/>
                  </a:lnTo>
                  <a:lnTo>
                    <a:pt x="1133" y="492"/>
                  </a:lnTo>
                  <a:lnTo>
                    <a:pt x="1141" y="511"/>
                  </a:lnTo>
                  <a:lnTo>
                    <a:pt x="1163" y="527"/>
                  </a:lnTo>
                  <a:lnTo>
                    <a:pt x="1196" y="511"/>
                  </a:lnTo>
                  <a:lnTo>
                    <a:pt x="1250" y="515"/>
                  </a:lnTo>
                  <a:lnTo>
                    <a:pt x="1267" y="492"/>
                  </a:lnTo>
                  <a:lnTo>
                    <a:pt x="1297" y="484"/>
                  </a:lnTo>
                  <a:lnTo>
                    <a:pt x="1350" y="503"/>
                  </a:lnTo>
                  <a:lnTo>
                    <a:pt x="1417" y="566"/>
                  </a:lnTo>
                  <a:lnTo>
                    <a:pt x="1417" y="582"/>
                  </a:lnTo>
                  <a:lnTo>
                    <a:pt x="1401" y="589"/>
                  </a:lnTo>
                  <a:lnTo>
                    <a:pt x="1325" y="594"/>
                  </a:lnTo>
                  <a:lnTo>
                    <a:pt x="1301" y="613"/>
                  </a:lnTo>
                  <a:lnTo>
                    <a:pt x="1279" y="609"/>
                  </a:lnTo>
                  <a:lnTo>
                    <a:pt x="1267" y="633"/>
                  </a:lnTo>
                  <a:lnTo>
                    <a:pt x="1229" y="636"/>
                  </a:lnTo>
                  <a:lnTo>
                    <a:pt x="1204" y="672"/>
                  </a:lnTo>
                  <a:lnTo>
                    <a:pt x="1199" y="694"/>
                  </a:lnTo>
                  <a:lnTo>
                    <a:pt x="1149" y="726"/>
                  </a:lnTo>
                  <a:lnTo>
                    <a:pt x="1116" y="730"/>
                  </a:lnTo>
                  <a:lnTo>
                    <a:pt x="1078" y="777"/>
                  </a:lnTo>
                  <a:lnTo>
                    <a:pt x="1045" y="796"/>
                  </a:lnTo>
                  <a:lnTo>
                    <a:pt x="977" y="781"/>
                  </a:lnTo>
                  <a:lnTo>
                    <a:pt x="955" y="773"/>
                  </a:lnTo>
                  <a:lnTo>
                    <a:pt x="931" y="796"/>
                  </a:lnTo>
                  <a:lnTo>
                    <a:pt x="919" y="840"/>
                  </a:lnTo>
                  <a:lnTo>
                    <a:pt x="955" y="890"/>
                  </a:lnTo>
                  <a:lnTo>
                    <a:pt x="931" y="914"/>
                  </a:lnTo>
                  <a:lnTo>
                    <a:pt x="898" y="929"/>
                  </a:lnTo>
                  <a:lnTo>
                    <a:pt x="851" y="987"/>
                  </a:lnTo>
                  <a:lnTo>
                    <a:pt x="788" y="1011"/>
                  </a:lnTo>
                  <a:lnTo>
                    <a:pt x="683" y="1023"/>
                  </a:lnTo>
                  <a:lnTo>
                    <a:pt x="671" y="1019"/>
                  </a:lnTo>
                  <a:lnTo>
                    <a:pt x="549" y="1066"/>
                  </a:lnTo>
                  <a:lnTo>
                    <a:pt x="494" y="1101"/>
                  </a:lnTo>
                  <a:lnTo>
                    <a:pt x="478" y="1094"/>
                  </a:lnTo>
                  <a:lnTo>
                    <a:pt x="473" y="1077"/>
                  </a:lnTo>
                  <a:lnTo>
                    <a:pt x="402" y="1074"/>
                  </a:lnTo>
                  <a:lnTo>
                    <a:pt x="319" y="1050"/>
                  </a:lnTo>
                  <a:lnTo>
                    <a:pt x="293" y="1023"/>
                  </a:lnTo>
                  <a:lnTo>
                    <a:pt x="172" y="1011"/>
                  </a:lnTo>
                  <a:lnTo>
                    <a:pt x="151" y="1019"/>
                  </a:lnTo>
                  <a:lnTo>
                    <a:pt x="0" y="1007"/>
                  </a:lnTo>
                  <a:lnTo>
                    <a:pt x="0" y="1026"/>
                  </a:lnTo>
                  <a:lnTo>
                    <a:pt x="9" y="1058"/>
                  </a:lnTo>
                  <a:lnTo>
                    <a:pt x="4" y="1113"/>
                  </a:lnTo>
                  <a:lnTo>
                    <a:pt x="46" y="1172"/>
                  </a:lnTo>
                  <a:lnTo>
                    <a:pt x="67" y="1183"/>
                  </a:lnTo>
                  <a:lnTo>
                    <a:pt x="101" y="1160"/>
                  </a:lnTo>
                  <a:lnTo>
                    <a:pt x="172" y="1160"/>
                  </a:lnTo>
                  <a:lnTo>
                    <a:pt x="193" y="1163"/>
                  </a:lnTo>
                  <a:lnTo>
                    <a:pt x="201" y="1179"/>
                  </a:lnTo>
                  <a:lnTo>
                    <a:pt x="193" y="1195"/>
                  </a:lnTo>
                  <a:lnTo>
                    <a:pt x="155" y="1226"/>
                  </a:lnTo>
                  <a:lnTo>
                    <a:pt x="159" y="1241"/>
                  </a:lnTo>
                  <a:lnTo>
                    <a:pt x="206" y="1273"/>
                  </a:lnTo>
                  <a:lnTo>
                    <a:pt x="222" y="1273"/>
                  </a:lnTo>
                  <a:lnTo>
                    <a:pt x="226" y="1280"/>
                  </a:lnTo>
                  <a:lnTo>
                    <a:pt x="222" y="1292"/>
                  </a:lnTo>
                  <a:lnTo>
                    <a:pt x="251" y="1316"/>
                  </a:lnTo>
                  <a:lnTo>
                    <a:pt x="319" y="1324"/>
                  </a:lnTo>
                  <a:lnTo>
                    <a:pt x="352" y="1316"/>
                  </a:lnTo>
                  <a:lnTo>
                    <a:pt x="390" y="1280"/>
                  </a:lnTo>
                  <a:lnTo>
                    <a:pt x="441" y="1285"/>
                  </a:lnTo>
                  <a:lnTo>
                    <a:pt x="462" y="1312"/>
                  </a:lnTo>
                  <a:lnTo>
                    <a:pt x="449" y="1336"/>
                  </a:lnTo>
                  <a:lnTo>
                    <a:pt x="453" y="1351"/>
                  </a:lnTo>
                  <a:lnTo>
                    <a:pt x="423" y="1367"/>
                  </a:lnTo>
                  <a:lnTo>
                    <a:pt x="415" y="1382"/>
                  </a:lnTo>
                  <a:lnTo>
                    <a:pt x="420" y="1414"/>
                  </a:lnTo>
                  <a:lnTo>
                    <a:pt x="465" y="1441"/>
                  </a:lnTo>
                  <a:lnTo>
                    <a:pt x="483" y="1437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</a:ln>
            <a:effectLst/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5" name="未知"/>
            <p:cNvSpPr/>
            <p:nvPr/>
          </p:nvSpPr>
          <p:spPr bwMode="auto">
            <a:xfrm>
              <a:off x="3956239" y="3933394"/>
              <a:ext cx="108120" cy="310081"/>
            </a:xfrm>
            <a:custGeom>
              <a:avLst/>
              <a:gdLst>
                <a:gd name="T0" fmla="*/ 88645 w 112"/>
                <a:gd name="T1" fmla="*/ 0 h 313"/>
                <a:gd name="T2" fmla="*/ 54088 w 112"/>
                <a:gd name="T3" fmla="*/ 84802 h 313"/>
                <a:gd name="T4" fmla="*/ 31552 w 112"/>
                <a:gd name="T5" fmla="*/ 120265 h 313"/>
                <a:gd name="T6" fmla="*/ 9015 w 112"/>
                <a:gd name="T7" fmla="*/ 155727 h 313"/>
                <a:gd name="T8" fmla="*/ 9015 w 112"/>
                <a:gd name="T9" fmla="*/ 192732 h 313"/>
                <a:gd name="T10" fmla="*/ 0 w 112"/>
                <a:gd name="T11" fmla="*/ 228194 h 313"/>
                <a:gd name="T12" fmla="*/ 0 w 112"/>
                <a:gd name="T13" fmla="*/ 275992 h 313"/>
                <a:gd name="T14" fmla="*/ 0 w 112"/>
                <a:gd name="T15" fmla="*/ 325331 h 313"/>
                <a:gd name="T16" fmla="*/ 0 w 112"/>
                <a:gd name="T17" fmla="*/ 360794 h 313"/>
                <a:gd name="T18" fmla="*/ 0 w 112"/>
                <a:gd name="T19" fmla="*/ 396256 h 313"/>
                <a:gd name="T20" fmla="*/ 31552 w 112"/>
                <a:gd name="T21" fmla="*/ 433261 h 313"/>
                <a:gd name="T22" fmla="*/ 54088 w 112"/>
                <a:gd name="T23" fmla="*/ 468723 h 313"/>
                <a:gd name="T24" fmla="*/ 88645 w 112"/>
                <a:gd name="T25" fmla="*/ 481058 h 313"/>
                <a:gd name="T26" fmla="*/ 99162 w 112"/>
                <a:gd name="T27" fmla="*/ 445596 h 313"/>
                <a:gd name="T28" fmla="*/ 99162 w 112"/>
                <a:gd name="T29" fmla="*/ 408591 h 313"/>
                <a:gd name="T30" fmla="*/ 121699 w 112"/>
                <a:gd name="T31" fmla="*/ 373128 h 313"/>
                <a:gd name="T32" fmla="*/ 144236 w 112"/>
                <a:gd name="T33" fmla="*/ 336124 h 313"/>
                <a:gd name="T34" fmla="*/ 166773 w 112"/>
                <a:gd name="T35" fmla="*/ 300661 h 313"/>
                <a:gd name="T36" fmla="*/ 166773 w 112"/>
                <a:gd name="T37" fmla="*/ 265199 h 313"/>
                <a:gd name="T38" fmla="*/ 166773 w 112"/>
                <a:gd name="T39" fmla="*/ 228194 h 313"/>
                <a:gd name="T40" fmla="*/ 166773 w 112"/>
                <a:gd name="T41" fmla="*/ 192732 h 313"/>
                <a:gd name="T42" fmla="*/ 166773 w 112"/>
                <a:gd name="T43" fmla="*/ 155727 h 313"/>
                <a:gd name="T44" fmla="*/ 166773 w 112"/>
                <a:gd name="T45" fmla="*/ 120265 h 313"/>
                <a:gd name="T46" fmla="*/ 166773 w 112"/>
                <a:gd name="T47" fmla="*/ 84802 h 313"/>
                <a:gd name="T48" fmla="*/ 133719 w 112"/>
                <a:gd name="T49" fmla="*/ 60132 h 313"/>
                <a:gd name="T50" fmla="*/ 121699 w 112"/>
                <a:gd name="T51" fmla="*/ 12335 h 313"/>
                <a:gd name="T52" fmla="*/ 88645 w 112"/>
                <a:gd name="T53" fmla="*/ 0 h 313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112" h="313">
                  <a:moveTo>
                    <a:pt x="59" y="0"/>
                  </a:moveTo>
                  <a:lnTo>
                    <a:pt x="36" y="55"/>
                  </a:lnTo>
                  <a:lnTo>
                    <a:pt x="21" y="78"/>
                  </a:lnTo>
                  <a:lnTo>
                    <a:pt x="6" y="101"/>
                  </a:lnTo>
                  <a:lnTo>
                    <a:pt x="6" y="125"/>
                  </a:lnTo>
                  <a:lnTo>
                    <a:pt x="0" y="148"/>
                  </a:lnTo>
                  <a:lnTo>
                    <a:pt x="0" y="179"/>
                  </a:lnTo>
                  <a:lnTo>
                    <a:pt x="0" y="211"/>
                  </a:lnTo>
                  <a:lnTo>
                    <a:pt x="0" y="234"/>
                  </a:lnTo>
                  <a:lnTo>
                    <a:pt x="0" y="257"/>
                  </a:lnTo>
                  <a:lnTo>
                    <a:pt x="21" y="281"/>
                  </a:lnTo>
                  <a:lnTo>
                    <a:pt x="36" y="304"/>
                  </a:lnTo>
                  <a:lnTo>
                    <a:pt x="59" y="312"/>
                  </a:lnTo>
                  <a:lnTo>
                    <a:pt x="66" y="289"/>
                  </a:lnTo>
                  <a:lnTo>
                    <a:pt x="66" y="265"/>
                  </a:lnTo>
                  <a:lnTo>
                    <a:pt x="81" y="242"/>
                  </a:lnTo>
                  <a:lnTo>
                    <a:pt x="96" y="218"/>
                  </a:lnTo>
                  <a:lnTo>
                    <a:pt x="111" y="195"/>
                  </a:lnTo>
                  <a:lnTo>
                    <a:pt x="111" y="172"/>
                  </a:lnTo>
                  <a:lnTo>
                    <a:pt x="111" y="148"/>
                  </a:lnTo>
                  <a:lnTo>
                    <a:pt x="111" y="125"/>
                  </a:lnTo>
                  <a:lnTo>
                    <a:pt x="111" y="101"/>
                  </a:lnTo>
                  <a:lnTo>
                    <a:pt x="111" y="78"/>
                  </a:lnTo>
                  <a:lnTo>
                    <a:pt x="111" y="55"/>
                  </a:lnTo>
                  <a:lnTo>
                    <a:pt x="89" y="39"/>
                  </a:lnTo>
                  <a:lnTo>
                    <a:pt x="81" y="8"/>
                  </a:lnTo>
                  <a:lnTo>
                    <a:pt x="59" y="0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</a:ln>
            <a:effectLst/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6" name="未知"/>
            <p:cNvSpPr/>
            <p:nvPr/>
          </p:nvSpPr>
          <p:spPr bwMode="auto">
            <a:xfrm>
              <a:off x="3131057" y="2704291"/>
              <a:ext cx="263161" cy="511021"/>
            </a:xfrm>
            <a:custGeom>
              <a:avLst/>
              <a:gdLst>
                <a:gd name="T0" fmla="*/ 30565 w 268"/>
                <a:gd name="T1" fmla="*/ 793796 h 516"/>
                <a:gd name="T2" fmla="*/ 114620 w 268"/>
                <a:gd name="T3" fmla="*/ 769134 h 516"/>
                <a:gd name="T4" fmla="*/ 229240 w 268"/>
                <a:gd name="T5" fmla="*/ 696691 h 516"/>
                <a:gd name="T6" fmla="*/ 305653 w 268"/>
                <a:gd name="T7" fmla="*/ 678194 h 516"/>
                <a:gd name="T8" fmla="*/ 363727 w 268"/>
                <a:gd name="T9" fmla="*/ 636578 h 516"/>
                <a:gd name="T10" fmla="*/ 371368 w 268"/>
                <a:gd name="T11" fmla="*/ 541014 h 516"/>
                <a:gd name="T12" fmla="*/ 342331 w 268"/>
                <a:gd name="T13" fmla="*/ 511728 h 516"/>
                <a:gd name="T14" fmla="*/ 349973 w 268"/>
                <a:gd name="T15" fmla="*/ 480901 h 516"/>
                <a:gd name="T16" fmla="*/ 371368 w 268"/>
                <a:gd name="T17" fmla="*/ 451616 h 516"/>
                <a:gd name="T18" fmla="*/ 375953 w 268"/>
                <a:gd name="T19" fmla="*/ 414623 h 516"/>
                <a:gd name="T20" fmla="*/ 395821 w 268"/>
                <a:gd name="T21" fmla="*/ 383796 h 516"/>
                <a:gd name="T22" fmla="*/ 363727 w 268"/>
                <a:gd name="T23" fmla="*/ 323684 h 516"/>
                <a:gd name="T24" fmla="*/ 325520 w 268"/>
                <a:gd name="T25" fmla="*/ 282067 h 516"/>
                <a:gd name="T26" fmla="*/ 342331 w 268"/>
                <a:gd name="T27" fmla="*/ 203458 h 516"/>
                <a:gd name="T28" fmla="*/ 401934 w 268"/>
                <a:gd name="T29" fmla="*/ 174173 h 516"/>
                <a:gd name="T30" fmla="*/ 408047 w 268"/>
                <a:gd name="T31" fmla="*/ 124849 h 516"/>
                <a:gd name="T32" fmla="*/ 389708 w 268"/>
                <a:gd name="T33" fmla="*/ 83233 h 516"/>
                <a:gd name="T34" fmla="*/ 389708 w 268"/>
                <a:gd name="T35" fmla="*/ 30827 h 516"/>
                <a:gd name="T36" fmla="*/ 349973 w 268"/>
                <a:gd name="T37" fmla="*/ 0 h 516"/>
                <a:gd name="T38" fmla="*/ 275088 w 268"/>
                <a:gd name="T39" fmla="*/ 35451 h 516"/>
                <a:gd name="T40" fmla="*/ 262862 w 268"/>
                <a:gd name="T41" fmla="*/ 23120 h 516"/>
                <a:gd name="T42" fmla="*/ 215485 w 268"/>
                <a:gd name="T43" fmla="*/ 53947 h 516"/>
                <a:gd name="T44" fmla="*/ 183392 w 268"/>
                <a:gd name="T45" fmla="*/ 53947 h 516"/>
                <a:gd name="T46" fmla="*/ 114620 w 268"/>
                <a:gd name="T47" fmla="*/ 143346 h 516"/>
                <a:gd name="T48" fmla="*/ 94752 w 268"/>
                <a:gd name="T49" fmla="*/ 143346 h 516"/>
                <a:gd name="T50" fmla="*/ 56546 w 268"/>
                <a:gd name="T51" fmla="*/ 174173 h 516"/>
                <a:gd name="T52" fmla="*/ 64187 w 268"/>
                <a:gd name="T53" fmla="*/ 215789 h 516"/>
                <a:gd name="T54" fmla="*/ 42791 w 268"/>
                <a:gd name="T55" fmla="*/ 245075 h 516"/>
                <a:gd name="T56" fmla="*/ 38207 w 268"/>
                <a:gd name="T57" fmla="*/ 294398 h 516"/>
                <a:gd name="T58" fmla="*/ 6113 w 268"/>
                <a:gd name="T59" fmla="*/ 342180 h 516"/>
                <a:gd name="T60" fmla="*/ 38207 w 268"/>
                <a:gd name="T61" fmla="*/ 414623 h 516"/>
                <a:gd name="T62" fmla="*/ 30565 w 268"/>
                <a:gd name="T63" fmla="*/ 451616 h 516"/>
                <a:gd name="T64" fmla="*/ 0 w 268"/>
                <a:gd name="T65" fmla="*/ 499398 h 516"/>
                <a:gd name="T66" fmla="*/ 38207 w 268"/>
                <a:gd name="T67" fmla="*/ 667405 h 516"/>
                <a:gd name="T68" fmla="*/ 10698 w 268"/>
                <a:gd name="T69" fmla="*/ 756803 h 516"/>
                <a:gd name="T70" fmla="*/ 30565 w 268"/>
                <a:gd name="T71" fmla="*/ 793796 h 51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68" h="516">
                  <a:moveTo>
                    <a:pt x="20" y="515"/>
                  </a:moveTo>
                  <a:lnTo>
                    <a:pt x="75" y="499"/>
                  </a:lnTo>
                  <a:lnTo>
                    <a:pt x="150" y="452"/>
                  </a:lnTo>
                  <a:lnTo>
                    <a:pt x="200" y="440"/>
                  </a:lnTo>
                  <a:lnTo>
                    <a:pt x="238" y="413"/>
                  </a:lnTo>
                  <a:lnTo>
                    <a:pt x="243" y="351"/>
                  </a:lnTo>
                  <a:lnTo>
                    <a:pt x="224" y="332"/>
                  </a:lnTo>
                  <a:lnTo>
                    <a:pt x="229" y="312"/>
                  </a:lnTo>
                  <a:lnTo>
                    <a:pt x="243" y="293"/>
                  </a:lnTo>
                  <a:lnTo>
                    <a:pt x="246" y="269"/>
                  </a:lnTo>
                  <a:lnTo>
                    <a:pt x="259" y="249"/>
                  </a:lnTo>
                  <a:lnTo>
                    <a:pt x="238" y="210"/>
                  </a:lnTo>
                  <a:lnTo>
                    <a:pt x="213" y="183"/>
                  </a:lnTo>
                  <a:lnTo>
                    <a:pt x="224" y="132"/>
                  </a:lnTo>
                  <a:lnTo>
                    <a:pt x="263" y="113"/>
                  </a:lnTo>
                  <a:lnTo>
                    <a:pt x="267" y="81"/>
                  </a:lnTo>
                  <a:lnTo>
                    <a:pt x="255" y="54"/>
                  </a:lnTo>
                  <a:lnTo>
                    <a:pt x="255" y="20"/>
                  </a:lnTo>
                  <a:lnTo>
                    <a:pt x="229" y="0"/>
                  </a:lnTo>
                  <a:lnTo>
                    <a:pt x="180" y="23"/>
                  </a:lnTo>
                  <a:lnTo>
                    <a:pt x="172" y="15"/>
                  </a:lnTo>
                  <a:lnTo>
                    <a:pt x="141" y="35"/>
                  </a:lnTo>
                  <a:lnTo>
                    <a:pt x="120" y="35"/>
                  </a:lnTo>
                  <a:lnTo>
                    <a:pt x="75" y="93"/>
                  </a:lnTo>
                  <a:lnTo>
                    <a:pt x="62" y="93"/>
                  </a:lnTo>
                  <a:lnTo>
                    <a:pt x="37" y="113"/>
                  </a:lnTo>
                  <a:lnTo>
                    <a:pt x="42" y="140"/>
                  </a:lnTo>
                  <a:lnTo>
                    <a:pt x="28" y="159"/>
                  </a:lnTo>
                  <a:lnTo>
                    <a:pt x="25" y="191"/>
                  </a:lnTo>
                  <a:lnTo>
                    <a:pt x="4" y="222"/>
                  </a:lnTo>
                  <a:lnTo>
                    <a:pt x="25" y="269"/>
                  </a:lnTo>
                  <a:lnTo>
                    <a:pt x="20" y="293"/>
                  </a:lnTo>
                  <a:lnTo>
                    <a:pt x="0" y="324"/>
                  </a:lnTo>
                  <a:lnTo>
                    <a:pt x="25" y="433"/>
                  </a:lnTo>
                  <a:lnTo>
                    <a:pt x="7" y="491"/>
                  </a:lnTo>
                  <a:lnTo>
                    <a:pt x="20" y="515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</a:ln>
            <a:effectLst/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cxnSp>
          <p:nvCxnSpPr>
            <p:cNvPr id="57" name="AutoShape 48"/>
            <p:cNvCxnSpPr>
              <a:cxnSpLocks noChangeShapeType="1"/>
            </p:cNvCxnSpPr>
            <p:nvPr/>
          </p:nvCxnSpPr>
          <p:spPr bwMode="auto">
            <a:xfrm>
              <a:off x="4029679" y="4240415"/>
              <a:ext cx="0" cy="0"/>
            </a:xfrm>
            <a:prstGeom prst="straightConnector1">
              <a:avLst/>
            </a:prstGeom>
            <a:grpFill/>
            <a:ln w="9525">
              <a:solidFill>
                <a:srgbClr val="F5F5F5"/>
              </a:solidFill>
              <a:round/>
            </a:ln>
            <a:effectLst/>
          </p:spPr>
        </p:cxnSp>
        <p:sp>
          <p:nvSpPr>
            <p:cNvPr id="58" name="未知"/>
            <p:cNvSpPr/>
            <p:nvPr/>
          </p:nvSpPr>
          <p:spPr bwMode="auto">
            <a:xfrm>
              <a:off x="2789356" y="3420333"/>
              <a:ext cx="367201" cy="330481"/>
            </a:xfrm>
            <a:custGeom>
              <a:avLst/>
              <a:gdLst>
                <a:gd name="T0" fmla="*/ 19050 w 360"/>
                <a:gd name="T1" fmla="*/ 393700 h 324"/>
                <a:gd name="T2" fmla="*/ 100013 w 360"/>
                <a:gd name="T3" fmla="*/ 455613 h 324"/>
                <a:gd name="T4" fmla="*/ 50800 w 360"/>
                <a:gd name="T5" fmla="*/ 417513 h 324"/>
                <a:gd name="T6" fmla="*/ 19050 w 360"/>
                <a:gd name="T7" fmla="*/ 384175 h 324"/>
                <a:gd name="T8" fmla="*/ 9525 w 360"/>
                <a:gd name="T9" fmla="*/ 336550 h 324"/>
                <a:gd name="T10" fmla="*/ 0 w 360"/>
                <a:gd name="T11" fmla="*/ 298450 h 324"/>
                <a:gd name="T12" fmla="*/ 42863 w 360"/>
                <a:gd name="T13" fmla="*/ 288925 h 324"/>
                <a:gd name="T14" fmla="*/ 95250 w 360"/>
                <a:gd name="T15" fmla="*/ 288925 h 324"/>
                <a:gd name="T16" fmla="*/ 104775 w 360"/>
                <a:gd name="T17" fmla="*/ 274638 h 324"/>
                <a:gd name="T18" fmla="*/ 142875 w 360"/>
                <a:gd name="T19" fmla="*/ 269875 h 324"/>
                <a:gd name="T20" fmla="*/ 185738 w 360"/>
                <a:gd name="T21" fmla="*/ 222250 h 324"/>
                <a:gd name="T22" fmla="*/ 204788 w 360"/>
                <a:gd name="T23" fmla="*/ 207963 h 324"/>
                <a:gd name="T24" fmla="*/ 242888 w 360"/>
                <a:gd name="T25" fmla="*/ 198438 h 324"/>
                <a:gd name="T26" fmla="*/ 271463 w 360"/>
                <a:gd name="T27" fmla="*/ 165100 h 324"/>
                <a:gd name="T28" fmla="*/ 319088 w 360"/>
                <a:gd name="T29" fmla="*/ 155575 h 324"/>
                <a:gd name="T30" fmla="*/ 319088 w 360"/>
                <a:gd name="T31" fmla="*/ 112713 h 324"/>
                <a:gd name="T32" fmla="*/ 342900 w 360"/>
                <a:gd name="T33" fmla="*/ 65088 h 324"/>
                <a:gd name="T34" fmla="*/ 352425 w 360"/>
                <a:gd name="T35" fmla="*/ 26988 h 324"/>
                <a:gd name="T36" fmla="*/ 358775 w 360"/>
                <a:gd name="T37" fmla="*/ 0 h 324"/>
                <a:gd name="T38" fmla="*/ 442913 w 360"/>
                <a:gd name="T39" fmla="*/ 30163 h 324"/>
                <a:gd name="T40" fmla="*/ 460375 w 360"/>
                <a:gd name="T41" fmla="*/ 53975 h 324"/>
                <a:gd name="T42" fmla="*/ 506413 w 360"/>
                <a:gd name="T43" fmla="*/ 42863 h 324"/>
                <a:gd name="T44" fmla="*/ 531813 w 360"/>
                <a:gd name="T45" fmla="*/ 49213 h 324"/>
                <a:gd name="T46" fmla="*/ 563563 w 360"/>
                <a:gd name="T47" fmla="*/ 79375 h 324"/>
                <a:gd name="T48" fmla="*/ 571500 w 360"/>
                <a:gd name="T49" fmla="*/ 144463 h 324"/>
                <a:gd name="T50" fmla="*/ 563563 w 360"/>
                <a:gd name="T51" fmla="*/ 169863 h 324"/>
                <a:gd name="T52" fmla="*/ 544513 w 360"/>
                <a:gd name="T53" fmla="*/ 163513 h 324"/>
                <a:gd name="T54" fmla="*/ 492125 w 360"/>
                <a:gd name="T55" fmla="*/ 204788 h 324"/>
                <a:gd name="T56" fmla="*/ 403225 w 360"/>
                <a:gd name="T57" fmla="*/ 219075 h 324"/>
                <a:gd name="T58" fmla="*/ 379413 w 360"/>
                <a:gd name="T59" fmla="*/ 242888 h 324"/>
                <a:gd name="T60" fmla="*/ 395288 w 360"/>
                <a:gd name="T61" fmla="*/ 265113 h 324"/>
                <a:gd name="T62" fmla="*/ 403225 w 360"/>
                <a:gd name="T63" fmla="*/ 314325 h 324"/>
                <a:gd name="T64" fmla="*/ 423863 w 360"/>
                <a:gd name="T65" fmla="*/ 322263 h 324"/>
                <a:gd name="T66" fmla="*/ 487363 w 360"/>
                <a:gd name="T67" fmla="*/ 393700 h 324"/>
                <a:gd name="T68" fmla="*/ 492125 w 360"/>
                <a:gd name="T69" fmla="*/ 490538 h 324"/>
                <a:gd name="T70" fmla="*/ 447675 w 360"/>
                <a:gd name="T71" fmla="*/ 514350 h 324"/>
                <a:gd name="T72" fmla="*/ 417513 w 360"/>
                <a:gd name="T73" fmla="*/ 484188 h 324"/>
                <a:gd name="T74" fmla="*/ 379413 w 360"/>
                <a:gd name="T75" fmla="*/ 434975 h 324"/>
                <a:gd name="T76" fmla="*/ 379413 w 360"/>
                <a:gd name="T77" fmla="*/ 411163 h 324"/>
                <a:gd name="T78" fmla="*/ 352425 w 360"/>
                <a:gd name="T79" fmla="*/ 404813 h 324"/>
                <a:gd name="T80" fmla="*/ 327025 w 360"/>
                <a:gd name="T81" fmla="*/ 417513 h 324"/>
                <a:gd name="T82" fmla="*/ 276225 w 360"/>
                <a:gd name="T83" fmla="*/ 393700 h 324"/>
                <a:gd name="T84" fmla="*/ 257175 w 360"/>
                <a:gd name="T85" fmla="*/ 442913 h 324"/>
                <a:gd name="T86" fmla="*/ 220663 w 360"/>
                <a:gd name="T87" fmla="*/ 447675 h 324"/>
                <a:gd name="T88" fmla="*/ 187325 w 360"/>
                <a:gd name="T89" fmla="*/ 490538 h 324"/>
                <a:gd name="T90" fmla="*/ 173038 w 360"/>
                <a:gd name="T91" fmla="*/ 477838 h 324"/>
                <a:gd name="T92" fmla="*/ 141288 w 360"/>
                <a:gd name="T93" fmla="*/ 490538 h 324"/>
                <a:gd name="T94" fmla="*/ 104775 w 360"/>
                <a:gd name="T95" fmla="*/ 465138 h 324"/>
                <a:gd name="T96" fmla="*/ 19050 w 360"/>
                <a:gd name="T97" fmla="*/ 393700 h 32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360" h="324">
                  <a:moveTo>
                    <a:pt x="12" y="248"/>
                  </a:moveTo>
                  <a:lnTo>
                    <a:pt x="63" y="287"/>
                  </a:lnTo>
                  <a:lnTo>
                    <a:pt x="32" y="263"/>
                  </a:lnTo>
                  <a:lnTo>
                    <a:pt x="12" y="242"/>
                  </a:lnTo>
                  <a:lnTo>
                    <a:pt x="6" y="212"/>
                  </a:lnTo>
                  <a:lnTo>
                    <a:pt x="0" y="188"/>
                  </a:lnTo>
                  <a:lnTo>
                    <a:pt x="27" y="182"/>
                  </a:lnTo>
                  <a:lnTo>
                    <a:pt x="60" y="182"/>
                  </a:lnTo>
                  <a:lnTo>
                    <a:pt x="66" y="173"/>
                  </a:lnTo>
                  <a:lnTo>
                    <a:pt x="90" y="170"/>
                  </a:lnTo>
                  <a:lnTo>
                    <a:pt x="117" y="140"/>
                  </a:lnTo>
                  <a:lnTo>
                    <a:pt x="129" y="131"/>
                  </a:lnTo>
                  <a:lnTo>
                    <a:pt x="153" y="125"/>
                  </a:lnTo>
                  <a:lnTo>
                    <a:pt x="171" y="104"/>
                  </a:lnTo>
                  <a:lnTo>
                    <a:pt x="201" y="98"/>
                  </a:lnTo>
                  <a:lnTo>
                    <a:pt x="201" y="71"/>
                  </a:lnTo>
                  <a:lnTo>
                    <a:pt x="216" y="41"/>
                  </a:lnTo>
                  <a:lnTo>
                    <a:pt x="222" y="17"/>
                  </a:lnTo>
                  <a:lnTo>
                    <a:pt x="226" y="0"/>
                  </a:lnTo>
                  <a:lnTo>
                    <a:pt x="279" y="19"/>
                  </a:lnTo>
                  <a:lnTo>
                    <a:pt x="290" y="34"/>
                  </a:lnTo>
                  <a:lnTo>
                    <a:pt x="319" y="27"/>
                  </a:lnTo>
                  <a:lnTo>
                    <a:pt x="335" y="31"/>
                  </a:lnTo>
                  <a:lnTo>
                    <a:pt x="355" y="50"/>
                  </a:lnTo>
                  <a:lnTo>
                    <a:pt x="360" y="91"/>
                  </a:lnTo>
                  <a:lnTo>
                    <a:pt x="355" y="107"/>
                  </a:lnTo>
                  <a:lnTo>
                    <a:pt x="343" y="103"/>
                  </a:lnTo>
                  <a:lnTo>
                    <a:pt x="310" y="129"/>
                  </a:lnTo>
                  <a:lnTo>
                    <a:pt x="254" y="138"/>
                  </a:lnTo>
                  <a:lnTo>
                    <a:pt x="239" y="153"/>
                  </a:lnTo>
                  <a:lnTo>
                    <a:pt x="249" y="167"/>
                  </a:lnTo>
                  <a:lnTo>
                    <a:pt x="254" y="198"/>
                  </a:lnTo>
                  <a:lnTo>
                    <a:pt x="267" y="203"/>
                  </a:lnTo>
                  <a:lnTo>
                    <a:pt x="307" y="248"/>
                  </a:lnTo>
                  <a:lnTo>
                    <a:pt x="310" y="309"/>
                  </a:lnTo>
                  <a:lnTo>
                    <a:pt x="282" y="324"/>
                  </a:lnTo>
                  <a:lnTo>
                    <a:pt x="263" y="305"/>
                  </a:lnTo>
                  <a:lnTo>
                    <a:pt x="239" y="274"/>
                  </a:lnTo>
                  <a:lnTo>
                    <a:pt x="239" y="259"/>
                  </a:lnTo>
                  <a:lnTo>
                    <a:pt x="222" y="255"/>
                  </a:lnTo>
                  <a:lnTo>
                    <a:pt x="206" y="263"/>
                  </a:lnTo>
                  <a:lnTo>
                    <a:pt x="174" y="248"/>
                  </a:lnTo>
                  <a:lnTo>
                    <a:pt x="162" y="279"/>
                  </a:lnTo>
                  <a:lnTo>
                    <a:pt x="139" y="282"/>
                  </a:lnTo>
                  <a:lnTo>
                    <a:pt x="118" y="309"/>
                  </a:lnTo>
                  <a:lnTo>
                    <a:pt x="109" y="301"/>
                  </a:lnTo>
                  <a:lnTo>
                    <a:pt x="89" y="309"/>
                  </a:lnTo>
                  <a:lnTo>
                    <a:pt x="66" y="293"/>
                  </a:lnTo>
                  <a:lnTo>
                    <a:pt x="12" y="248"/>
                  </a:lnTo>
                  <a:close/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</a:ln>
            <a:effectLst/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9" name="未知"/>
            <p:cNvSpPr/>
            <p:nvPr/>
          </p:nvSpPr>
          <p:spPr bwMode="auto">
            <a:xfrm>
              <a:off x="3540078" y="2707351"/>
              <a:ext cx="115261" cy="130560"/>
            </a:xfrm>
            <a:custGeom>
              <a:avLst/>
              <a:gdLst>
                <a:gd name="T0" fmla="*/ 139700 w 113"/>
                <a:gd name="T1" fmla="*/ 158750 h 128"/>
                <a:gd name="T2" fmla="*/ 122238 w 113"/>
                <a:gd name="T3" fmla="*/ 184150 h 128"/>
                <a:gd name="T4" fmla="*/ 88900 w 113"/>
                <a:gd name="T5" fmla="*/ 203200 h 128"/>
                <a:gd name="T6" fmla="*/ 25400 w 113"/>
                <a:gd name="T7" fmla="*/ 184150 h 128"/>
                <a:gd name="T8" fmla="*/ 25400 w 113"/>
                <a:gd name="T9" fmla="*/ 173038 h 128"/>
                <a:gd name="T10" fmla="*/ 25400 w 113"/>
                <a:gd name="T11" fmla="*/ 76200 h 128"/>
                <a:gd name="T12" fmla="*/ 0 w 113"/>
                <a:gd name="T13" fmla="*/ 22225 h 128"/>
                <a:gd name="T14" fmla="*/ 60325 w 113"/>
                <a:gd name="T15" fmla="*/ 0 h 128"/>
                <a:gd name="T16" fmla="*/ 88900 w 113"/>
                <a:gd name="T17" fmla="*/ 3175 h 128"/>
                <a:gd name="T18" fmla="*/ 103188 w 113"/>
                <a:gd name="T19" fmla="*/ 33338 h 128"/>
                <a:gd name="T20" fmla="*/ 95250 w 113"/>
                <a:gd name="T21" fmla="*/ 50800 h 128"/>
                <a:gd name="T22" fmla="*/ 141288 w 113"/>
                <a:gd name="T23" fmla="*/ 82550 h 128"/>
                <a:gd name="T24" fmla="*/ 149225 w 113"/>
                <a:gd name="T25" fmla="*/ 104775 h 128"/>
                <a:gd name="T26" fmla="*/ 179388 w 113"/>
                <a:gd name="T27" fmla="*/ 117475 h 128"/>
                <a:gd name="T28" fmla="*/ 139700 w 113"/>
                <a:gd name="T29" fmla="*/ 158750 h 12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13" h="128">
                  <a:moveTo>
                    <a:pt x="88" y="100"/>
                  </a:moveTo>
                  <a:lnTo>
                    <a:pt x="77" y="116"/>
                  </a:lnTo>
                  <a:lnTo>
                    <a:pt x="56" y="128"/>
                  </a:lnTo>
                  <a:lnTo>
                    <a:pt x="16" y="116"/>
                  </a:lnTo>
                  <a:lnTo>
                    <a:pt x="16" y="109"/>
                  </a:lnTo>
                  <a:lnTo>
                    <a:pt x="16" y="48"/>
                  </a:lnTo>
                  <a:lnTo>
                    <a:pt x="0" y="14"/>
                  </a:lnTo>
                  <a:lnTo>
                    <a:pt x="38" y="0"/>
                  </a:lnTo>
                  <a:lnTo>
                    <a:pt x="56" y="2"/>
                  </a:lnTo>
                  <a:lnTo>
                    <a:pt x="65" y="21"/>
                  </a:lnTo>
                  <a:lnTo>
                    <a:pt x="60" y="32"/>
                  </a:lnTo>
                  <a:lnTo>
                    <a:pt x="89" y="52"/>
                  </a:lnTo>
                  <a:lnTo>
                    <a:pt x="94" y="66"/>
                  </a:lnTo>
                  <a:lnTo>
                    <a:pt x="113" y="74"/>
                  </a:lnTo>
                  <a:lnTo>
                    <a:pt x="88" y="100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</a:ln>
            <a:effectLst/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</p:grpSp>
      <p:pic>
        <p:nvPicPr>
          <p:cNvPr id="61" name="图片 6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57950" y="3047954"/>
            <a:ext cx="5014756" cy="1845514"/>
          </a:xfrm>
          <a:prstGeom prst="rect">
            <a:avLst/>
          </a:prstGeom>
        </p:spPr>
      </p:pic>
      <p:sp>
        <p:nvSpPr>
          <p:cNvPr id="62" name="文本框 61"/>
          <p:cNvSpPr txBox="1"/>
          <p:nvPr/>
        </p:nvSpPr>
        <p:spPr>
          <a:xfrm>
            <a:off x="6837377" y="3555212"/>
            <a:ext cx="43216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标题数字等都可以通过点击和重新输入进行更改。标题数字等都可以通过点击和重新输入进行更改。标题数字等都可以通过点击和重新输入进行更改。标题数字等都可以通过点击和重新输入进行更改。</a:t>
            </a:r>
            <a:endParaRPr lang="en-US" altLang="zh-CN" sz="1200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65" name="组合 64"/>
          <p:cNvGrpSpPr/>
          <p:nvPr/>
        </p:nvGrpSpPr>
        <p:grpSpPr>
          <a:xfrm>
            <a:off x="6862636" y="2390384"/>
            <a:ext cx="2792041" cy="497337"/>
            <a:chOff x="-1197930" y="1964493"/>
            <a:chExt cx="11897630" cy="2119285"/>
          </a:xfrm>
        </p:grpSpPr>
        <p:pic>
          <p:nvPicPr>
            <p:cNvPr id="63" name="图片 6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743700" y="1964493"/>
              <a:ext cx="3956000" cy="2119285"/>
            </a:xfrm>
            <a:prstGeom prst="rect">
              <a:avLst/>
            </a:prstGeom>
          </p:spPr>
        </p:pic>
        <p:sp>
          <p:nvSpPr>
            <p:cNvPr id="64" name="矩形 63"/>
            <p:cNvSpPr/>
            <p:nvPr/>
          </p:nvSpPr>
          <p:spPr>
            <a:xfrm>
              <a:off x="-1197930" y="2342288"/>
              <a:ext cx="8494566" cy="1433162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alpha val="0"/>
                  </a:srgbClr>
                </a:gs>
                <a:gs pos="66000">
                  <a:srgbClr val="E83A37"/>
                </a:gs>
                <a:gs pos="86000">
                  <a:srgbClr val="E83A37"/>
                </a:gs>
                <a:gs pos="100000">
                  <a:srgbClr val="CE3836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6" name="矩形 65"/>
          <p:cNvSpPr/>
          <p:nvPr/>
        </p:nvSpPr>
        <p:spPr>
          <a:xfrm>
            <a:off x="6457950" y="2452316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</a:rPr>
              <a:t>点击此处添加标题</a:t>
            </a:r>
            <a:endParaRPr lang="zh-CN" altLang="en-US" sz="2000" b="1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67" name="图片 66">
            <a:hlinkClick r:id="rId6"/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7160" y="412697"/>
            <a:ext cx="1828800" cy="2438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696062" y="2599894"/>
            <a:ext cx="4692170" cy="1311124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kumimoji="1" lang="en-US" altLang="zh-CN" sz="4400" b="1" dirty="0" smtClean="0"/>
              <a:t>THANK</a:t>
            </a:r>
          </a:p>
          <a:p>
            <a:pPr algn="ctr">
              <a:lnSpc>
                <a:spcPct val="90000"/>
              </a:lnSpc>
            </a:pPr>
            <a:r>
              <a:rPr kumimoji="1" lang="en-US" altLang="zh-CN" sz="4400" b="1" dirty="0" smtClean="0"/>
              <a:t>YOU</a:t>
            </a:r>
            <a:endParaRPr kumimoji="1" lang="zh-CN" altLang="en-US" sz="4400" b="1" dirty="0"/>
          </a:p>
        </p:txBody>
      </p:sp>
      <p:sp>
        <p:nvSpPr>
          <p:cNvPr id="3" name="矩形 2"/>
          <p:cNvSpPr/>
          <p:nvPr/>
        </p:nvSpPr>
        <p:spPr>
          <a:xfrm>
            <a:off x="4975347" y="3942842"/>
            <a:ext cx="2133600" cy="233316"/>
          </a:xfrm>
          <a:prstGeom prst="rect">
            <a:avLst/>
          </a:prstGeom>
          <a:solidFill>
            <a:srgbClr val="E83A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1400" b="1" dirty="0" smtClean="0"/>
              <a:t>PRESENTED</a:t>
            </a:r>
            <a:r>
              <a:rPr kumimoji="1" lang="zh-CN" altLang="en-US" sz="1400" b="1" dirty="0" smtClean="0"/>
              <a:t> </a:t>
            </a:r>
            <a:r>
              <a:rPr kumimoji="1" lang="en-US" altLang="zh-CN" sz="1400" b="1" dirty="0" smtClean="0"/>
              <a:t>BY</a:t>
            </a:r>
            <a:r>
              <a:rPr kumimoji="1" lang="zh-CN" altLang="en-US" sz="1400" b="1" smtClean="0"/>
              <a:t> </a:t>
            </a:r>
            <a:endParaRPr kumimoji="1" lang="zh-CN" altLang="en-US" sz="1400" b="1" dirty="0"/>
          </a:p>
        </p:txBody>
      </p:sp>
      <p:pic>
        <p:nvPicPr>
          <p:cNvPr id="4" name="图片 3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7160" y="412697"/>
            <a:ext cx="1828800" cy="24384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小小草店铺中的素材\Y3030-30套合集+文艺唯美风格（把时间改成了2016）\扫一扫更多惊喜等着您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46" y="57729"/>
            <a:ext cx="11914909" cy="6742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6287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086225" y="2612261"/>
            <a:ext cx="28670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dirty="0" smtClean="0"/>
              <a:t>PART ONE</a:t>
            </a:r>
            <a:endParaRPr lang="zh-CN" altLang="en-US" sz="4800" b="1" dirty="0"/>
          </a:p>
        </p:txBody>
      </p:sp>
      <p:sp>
        <p:nvSpPr>
          <p:cNvPr id="3" name="文本框 2"/>
          <p:cNvSpPr txBox="1"/>
          <p:nvPr/>
        </p:nvSpPr>
        <p:spPr>
          <a:xfrm>
            <a:off x="1832000" y="3700568"/>
            <a:ext cx="570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点击此处添加标题点击此处添加标题</a:t>
            </a:r>
          </a:p>
        </p:txBody>
      </p:sp>
      <p:pic>
        <p:nvPicPr>
          <p:cNvPr id="4" name="图片 3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7160" y="412697"/>
            <a:ext cx="1828800" cy="24384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0" y="6473880"/>
            <a:ext cx="12192000" cy="413147"/>
            <a:chOff x="0" y="6444852"/>
            <a:chExt cx="12192000" cy="413147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6444852"/>
              <a:ext cx="6610350" cy="413147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2"/>
            <a:srcRect r="13256"/>
            <a:stretch>
              <a:fillRect/>
            </a:stretch>
          </p:blipFill>
          <p:spPr>
            <a:xfrm>
              <a:off x="6457950" y="6444852"/>
              <a:ext cx="5734050" cy="413147"/>
            </a:xfrm>
            <a:prstGeom prst="rect">
              <a:avLst/>
            </a:prstGeom>
          </p:spPr>
        </p:pic>
      </p:grp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/>
          <a:srcRect b="4321"/>
          <a:stretch>
            <a:fillRect/>
          </a:stretch>
        </p:blipFill>
        <p:spPr>
          <a:xfrm>
            <a:off x="1549394" y="1969339"/>
            <a:ext cx="3168662" cy="4047777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5806" y="1360750"/>
            <a:ext cx="1975044" cy="1217178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88000" y="5437294"/>
            <a:ext cx="1141200" cy="703298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4718056" y="1988388"/>
            <a:ext cx="1408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dirty="0" smtClean="0">
                <a:latin typeface="黑体" pitchFamily="49" charset="-122"/>
                <a:ea typeface="黑体" pitchFamily="49" charset="-122"/>
              </a:rPr>
              <a:t>“</a:t>
            </a:r>
            <a:endParaRPr lang="zh-CN" altLang="en-US" sz="96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514468" y="1988388"/>
            <a:ext cx="105727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dirty="0" smtClean="0">
                <a:latin typeface="黑体" pitchFamily="49" charset="-122"/>
                <a:ea typeface="黑体" pitchFamily="49" charset="-122"/>
              </a:rPr>
              <a:t>”</a:t>
            </a:r>
            <a:endParaRPr lang="zh-CN" altLang="en-US" sz="96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4" name="TextBox 31"/>
          <p:cNvSpPr txBox="1"/>
          <p:nvPr/>
        </p:nvSpPr>
        <p:spPr>
          <a:xfrm>
            <a:off x="5963450" y="2311555"/>
            <a:ext cx="2856700" cy="461663"/>
          </a:xfrm>
          <a:prstGeom prst="rect">
            <a:avLst/>
          </a:prstGeom>
          <a:noFill/>
          <a:effectLst/>
        </p:spPr>
        <p:txBody>
          <a:bodyPr wrap="square" lIns="91438" tIns="45719" rIns="91438" bIns="45719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itchFamily="65" charset="-122"/>
              </a:defRPr>
            </a:lvl1pPr>
          </a:lstStyle>
          <a:p>
            <a:pPr algn="l" defTabSz="913765"/>
            <a:r>
              <a:rPr lang="zh-CN" altLang="en-US" sz="2400" b="1" dirty="0">
                <a:solidFill>
                  <a:srgbClr val="E83A37"/>
                </a:solidFill>
                <a:effectLst/>
                <a:latin typeface="微软雅黑" pitchFamily="34" charset="-122"/>
                <a:ea typeface="微软雅黑" pitchFamily="34" charset="-122"/>
              </a:rPr>
              <a:t>点击此处添加标题</a:t>
            </a:r>
          </a:p>
        </p:txBody>
      </p:sp>
      <p:sp>
        <p:nvSpPr>
          <p:cNvPr id="15" name="矩形 14"/>
          <p:cNvSpPr/>
          <p:nvPr/>
        </p:nvSpPr>
        <p:spPr>
          <a:xfrm>
            <a:off x="5384356" y="2960102"/>
            <a:ext cx="5564117" cy="1233990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 marL="179705" indent="-171450" algn="just" defTabSz="913765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标题数字等都可以通过点击和重新输入进行更改，顶部“开始”面板中可以对字体、字号、颜色、行距等进行修改。建议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正文</a:t>
            </a:r>
            <a:r>
              <a:rPr lang="en-US" altLang="zh-CN" sz="1200" dirty="0" smtClean="0">
                <a:latin typeface="微软雅黑" pitchFamily="34" charset="-122"/>
                <a:ea typeface="微软雅黑" pitchFamily="34" charset="-122"/>
              </a:rPr>
              <a:t>12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号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字，</a:t>
            </a:r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倍字间距。</a:t>
            </a:r>
            <a:endParaRPr lang="en-US" altLang="zh-CN" sz="1200" dirty="0">
              <a:latin typeface="微软雅黑" pitchFamily="34" charset="-122"/>
              <a:ea typeface="微软雅黑" pitchFamily="34" charset="-122"/>
            </a:endParaRPr>
          </a:p>
          <a:p>
            <a:pPr marL="179705" indent="-171450" algn="just" defTabSz="913765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双击图片，在顶部导航中找到填充，下拉菜单选择填充方式，选择“图片或纹理”，在来自图片中选择想要插入的图片，点击插入并确定。</a:t>
            </a:r>
            <a:endParaRPr lang="en-US" altLang="zh-CN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384356" y="4380976"/>
            <a:ext cx="5564117" cy="1277271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 marL="179705" indent="-171450" algn="just" defTabSz="913765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标题数字等都可以通过点击和重新输入进行更改，顶部“开始”面板中可以对字体、字号、颜色、行距等进行修改。建议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正文</a:t>
            </a:r>
            <a:r>
              <a:rPr lang="en-US" altLang="zh-CN" sz="1200" dirty="0" smtClean="0">
                <a:latin typeface="微软雅黑" pitchFamily="34" charset="-122"/>
                <a:ea typeface="微软雅黑" pitchFamily="34" charset="-122"/>
              </a:rPr>
              <a:t>12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号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字，</a:t>
            </a:r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倍字间距。</a:t>
            </a:r>
            <a:endParaRPr lang="en-US" altLang="zh-CN" sz="1200" dirty="0">
              <a:latin typeface="微软雅黑" pitchFamily="34" charset="-122"/>
              <a:ea typeface="微软雅黑" pitchFamily="34" charset="-122"/>
            </a:endParaRPr>
          </a:p>
          <a:p>
            <a:pPr marL="179705" indent="-171450" algn="just" defTabSz="913765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双击图片，在顶部导航中找到填充，下拉菜单选择填充方式，选择“图片或纹理”，在来自图片中选择想要插入的图片，点击插入并确定。</a:t>
            </a:r>
            <a:endParaRPr lang="en-US" altLang="zh-CN" sz="1200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1075074">
            <a:off x="7101868" y="902121"/>
            <a:ext cx="1256791" cy="407608"/>
          </a:xfrm>
          <a:prstGeom prst="rect">
            <a:avLst/>
          </a:prstGeom>
        </p:spPr>
      </p:pic>
      <p:sp>
        <p:nvSpPr>
          <p:cNvPr id="19" name="TextBox 31"/>
          <p:cNvSpPr txBox="1"/>
          <p:nvPr/>
        </p:nvSpPr>
        <p:spPr>
          <a:xfrm>
            <a:off x="4677879" y="255953"/>
            <a:ext cx="4495801" cy="830995"/>
          </a:xfrm>
          <a:prstGeom prst="rect">
            <a:avLst/>
          </a:prstGeom>
          <a:noFill/>
          <a:effectLst/>
        </p:spPr>
        <p:txBody>
          <a:bodyPr wrap="square" lIns="91438" tIns="45719" rIns="91438" bIns="45719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itchFamily="65" charset="-122"/>
              </a:defRPr>
            </a:lvl1pPr>
          </a:lstStyle>
          <a:p>
            <a:pPr algn="l" defTabSz="913765"/>
            <a:r>
              <a:rPr lang="zh-CN" altLang="en-US" sz="2800" b="1" dirty="0"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</a:rPr>
              <a:t>点击此处添加</a:t>
            </a:r>
            <a:r>
              <a:rPr lang="zh-CN" altLang="en-US" sz="2800" b="1" dirty="0" smtClean="0"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</a:rPr>
              <a:t>标题</a:t>
            </a:r>
            <a:endParaRPr lang="en-US" altLang="zh-CN" sz="2800" b="1" dirty="0" smtClean="0">
              <a:solidFill>
                <a:schemeClr val="tx1"/>
              </a:solidFill>
              <a:effectLst/>
              <a:latin typeface="微软雅黑" pitchFamily="34" charset="-122"/>
              <a:ea typeface="微软雅黑" pitchFamily="34" charset="-122"/>
            </a:endParaRPr>
          </a:p>
          <a:p>
            <a:pPr algn="l" defTabSz="913765"/>
            <a:r>
              <a:rPr lang="en-US" altLang="zh-CN" sz="2000" b="1" dirty="0" smtClean="0"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</a:rPr>
              <a:t>ADD YOUR TLTLE HERE</a:t>
            </a:r>
            <a:endParaRPr lang="zh-CN" altLang="en-US" sz="2000" b="1" dirty="0">
              <a:solidFill>
                <a:schemeClr val="tx1"/>
              </a:solidFill>
              <a:effectLst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4340345" y="334685"/>
            <a:ext cx="261334" cy="771239"/>
          </a:xfrm>
          <a:prstGeom prst="rect">
            <a:avLst/>
          </a:prstGeom>
          <a:solidFill>
            <a:srgbClr val="E83A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1" name="图片 20">
            <a:hlinkClick r:id="rId6"/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7160" y="412697"/>
            <a:ext cx="1828800" cy="2438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0" y="6473880"/>
            <a:ext cx="12192000" cy="413147"/>
            <a:chOff x="0" y="6444852"/>
            <a:chExt cx="12192000" cy="413147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6444852"/>
              <a:ext cx="6610350" cy="413147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2"/>
            <a:srcRect r="13256"/>
            <a:stretch>
              <a:fillRect/>
            </a:stretch>
          </p:blipFill>
          <p:spPr>
            <a:xfrm>
              <a:off x="6457950" y="6444852"/>
              <a:ext cx="5734050" cy="413147"/>
            </a:xfrm>
            <a:prstGeom prst="rect">
              <a:avLst/>
            </a:prstGeom>
          </p:spPr>
        </p:pic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075074">
            <a:off x="7101868" y="902121"/>
            <a:ext cx="1256791" cy="407608"/>
          </a:xfrm>
          <a:prstGeom prst="rect">
            <a:avLst/>
          </a:prstGeom>
        </p:spPr>
      </p:pic>
      <p:sp>
        <p:nvSpPr>
          <p:cNvPr id="9" name="TextBox 31"/>
          <p:cNvSpPr txBox="1"/>
          <p:nvPr/>
        </p:nvSpPr>
        <p:spPr>
          <a:xfrm>
            <a:off x="4677879" y="255953"/>
            <a:ext cx="4495801" cy="830995"/>
          </a:xfrm>
          <a:prstGeom prst="rect">
            <a:avLst/>
          </a:prstGeom>
          <a:noFill/>
          <a:effectLst/>
        </p:spPr>
        <p:txBody>
          <a:bodyPr wrap="square" lIns="91438" tIns="45719" rIns="91438" bIns="45719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itchFamily="65" charset="-122"/>
              </a:defRPr>
            </a:lvl1pPr>
          </a:lstStyle>
          <a:p>
            <a:pPr algn="l" defTabSz="913765"/>
            <a:r>
              <a:rPr lang="zh-CN" altLang="en-US" sz="2800" b="1" dirty="0"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</a:rPr>
              <a:t>点击此处添加</a:t>
            </a:r>
            <a:r>
              <a:rPr lang="zh-CN" altLang="en-US" sz="2800" b="1" dirty="0" smtClean="0"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</a:rPr>
              <a:t>标题</a:t>
            </a:r>
            <a:endParaRPr lang="en-US" altLang="zh-CN" sz="2800" b="1" dirty="0" smtClean="0">
              <a:solidFill>
                <a:schemeClr val="tx1"/>
              </a:solidFill>
              <a:effectLst/>
              <a:latin typeface="微软雅黑" pitchFamily="34" charset="-122"/>
              <a:ea typeface="微软雅黑" pitchFamily="34" charset="-122"/>
            </a:endParaRPr>
          </a:p>
          <a:p>
            <a:pPr algn="l" defTabSz="913765"/>
            <a:r>
              <a:rPr lang="en-US" altLang="zh-CN" sz="2000" b="1" dirty="0" smtClean="0"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</a:rPr>
              <a:t>ADD YOUR TLTLE HERE</a:t>
            </a:r>
            <a:endParaRPr lang="zh-CN" altLang="en-US" sz="2000" b="1" dirty="0">
              <a:solidFill>
                <a:schemeClr val="tx1"/>
              </a:solidFill>
              <a:effectLst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340345" y="334685"/>
            <a:ext cx="261334" cy="771239"/>
          </a:xfrm>
          <a:prstGeom prst="rect">
            <a:avLst/>
          </a:prstGeom>
          <a:solidFill>
            <a:srgbClr val="E83A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31"/>
          <p:cNvSpPr txBox="1"/>
          <p:nvPr/>
        </p:nvSpPr>
        <p:spPr>
          <a:xfrm>
            <a:off x="4550436" y="4831713"/>
            <a:ext cx="2856700" cy="461663"/>
          </a:xfrm>
          <a:prstGeom prst="rect">
            <a:avLst/>
          </a:prstGeom>
          <a:noFill/>
          <a:effectLst/>
        </p:spPr>
        <p:txBody>
          <a:bodyPr wrap="square" lIns="91438" tIns="45719" rIns="91438" bIns="45719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itchFamily="65" charset="-122"/>
              </a:defRPr>
            </a:lvl1pPr>
          </a:lstStyle>
          <a:p>
            <a:pPr algn="l" defTabSz="913765"/>
            <a:r>
              <a:rPr lang="zh-CN" altLang="en-US" sz="2400" b="1" dirty="0"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</a:rPr>
              <a:t>点击此处</a:t>
            </a:r>
            <a:r>
              <a:rPr lang="zh-CN" altLang="en-US" sz="2400" b="1" dirty="0" smtClean="0"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</a:rPr>
              <a:t>添加  </a:t>
            </a:r>
            <a:r>
              <a:rPr lang="zh-CN" altLang="en-US" sz="2400" b="1" dirty="0" smtClean="0">
                <a:solidFill>
                  <a:srgbClr val="E83A37"/>
                </a:solidFill>
                <a:effectLst/>
                <a:latin typeface="微软雅黑" pitchFamily="34" charset="-122"/>
                <a:ea typeface="微软雅黑" pitchFamily="34" charset="-122"/>
              </a:rPr>
              <a:t>标题</a:t>
            </a:r>
            <a:endParaRPr lang="zh-CN" altLang="en-US" sz="2400" b="1" dirty="0">
              <a:solidFill>
                <a:srgbClr val="E83A37"/>
              </a:solidFill>
              <a:effectLst/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04" t="24109" r="30704" b="21533"/>
          <a:stretch>
            <a:fillRect/>
          </a:stretch>
        </p:blipFill>
        <p:spPr>
          <a:xfrm>
            <a:off x="1469560" y="1725114"/>
            <a:ext cx="1548000" cy="1548000"/>
          </a:xfrm>
          <a:custGeom>
            <a:avLst/>
            <a:gdLst>
              <a:gd name="connsiteX0" fmla="*/ 774000 w 1548000"/>
              <a:gd name="connsiteY0" fmla="*/ 0 h 1548000"/>
              <a:gd name="connsiteX1" fmla="*/ 1548000 w 1548000"/>
              <a:gd name="connsiteY1" fmla="*/ 774000 h 1548000"/>
              <a:gd name="connsiteX2" fmla="*/ 774000 w 1548000"/>
              <a:gd name="connsiteY2" fmla="*/ 1548000 h 1548000"/>
              <a:gd name="connsiteX3" fmla="*/ 0 w 1548000"/>
              <a:gd name="connsiteY3" fmla="*/ 774000 h 1548000"/>
              <a:gd name="connsiteX4" fmla="*/ 774000 w 1548000"/>
              <a:gd name="connsiteY4" fmla="*/ 0 h 15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8000" h="1548000">
                <a:moveTo>
                  <a:pt x="774000" y="0"/>
                </a:moveTo>
                <a:cubicBezTo>
                  <a:pt x="1201468" y="0"/>
                  <a:pt x="1548000" y="346532"/>
                  <a:pt x="1548000" y="774000"/>
                </a:cubicBezTo>
                <a:cubicBezTo>
                  <a:pt x="1548000" y="1201468"/>
                  <a:pt x="1201468" y="1548000"/>
                  <a:pt x="774000" y="1548000"/>
                </a:cubicBezTo>
                <a:cubicBezTo>
                  <a:pt x="346532" y="1548000"/>
                  <a:pt x="0" y="1201468"/>
                  <a:pt x="0" y="774000"/>
                </a:cubicBezTo>
                <a:cubicBezTo>
                  <a:pt x="0" y="346532"/>
                  <a:pt x="346532" y="0"/>
                  <a:pt x="774000" y="0"/>
                </a:cubicBezTo>
                <a:close/>
              </a:path>
            </a:pathLst>
          </a:custGeom>
          <a:ln w="28575">
            <a:solidFill>
              <a:srgbClr val="E83A37"/>
            </a:solidFill>
          </a:ln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960" t="5979" r="1213" b="54784"/>
          <a:stretch>
            <a:fillRect/>
          </a:stretch>
        </p:blipFill>
        <p:spPr>
          <a:xfrm>
            <a:off x="1490968" y="4047114"/>
            <a:ext cx="1548000" cy="1548000"/>
          </a:xfrm>
          <a:custGeom>
            <a:avLst/>
            <a:gdLst>
              <a:gd name="connsiteX0" fmla="*/ 774000 w 1548000"/>
              <a:gd name="connsiteY0" fmla="*/ 0 h 1548000"/>
              <a:gd name="connsiteX1" fmla="*/ 1548000 w 1548000"/>
              <a:gd name="connsiteY1" fmla="*/ 774000 h 1548000"/>
              <a:gd name="connsiteX2" fmla="*/ 774000 w 1548000"/>
              <a:gd name="connsiteY2" fmla="*/ 1548000 h 1548000"/>
              <a:gd name="connsiteX3" fmla="*/ 0 w 1548000"/>
              <a:gd name="connsiteY3" fmla="*/ 774000 h 1548000"/>
              <a:gd name="connsiteX4" fmla="*/ 774000 w 1548000"/>
              <a:gd name="connsiteY4" fmla="*/ 0 h 15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8000" h="1548000">
                <a:moveTo>
                  <a:pt x="774000" y="0"/>
                </a:moveTo>
                <a:cubicBezTo>
                  <a:pt x="1201468" y="0"/>
                  <a:pt x="1548000" y="346532"/>
                  <a:pt x="1548000" y="774000"/>
                </a:cubicBezTo>
                <a:cubicBezTo>
                  <a:pt x="1548000" y="1201468"/>
                  <a:pt x="1201468" y="1548000"/>
                  <a:pt x="774000" y="1548000"/>
                </a:cubicBezTo>
                <a:cubicBezTo>
                  <a:pt x="346532" y="1548000"/>
                  <a:pt x="0" y="1201468"/>
                  <a:pt x="0" y="774000"/>
                </a:cubicBezTo>
                <a:cubicBezTo>
                  <a:pt x="0" y="346532"/>
                  <a:pt x="346532" y="0"/>
                  <a:pt x="774000" y="0"/>
                </a:cubicBezTo>
                <a:close/>
              </a:path>
            </a:pathLst>
          </a:custGeom>
          <a:ln w="28575">
            <a:solidFill>
              <a:srgbClr val="E83A37"/>
            </a:solidFill>
          </a:ln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680" t="2566" r="2453" b="22969"/>
          <a:stretch>
            <a:fillRect/>
          </a:stretch>
        </p:blipFill>
        <p:spPr>
          <a:xfrm>
            <a:off x="8918604" y="1725114"/>
            <a:ext cx="1548000" cy="1548000"/>
          </a:xfrm>
          <a:custGeom>
            <a:avLst/>
            <a:gdLst>
              <a:gd name="connsiteX0" fmla="*/ 774000 w 1548000"/>
              <a:gd name="connsiteY0" fmla="*/ 0 h 1548000"/>
              <a:gd name="connsiteX1" fmla="*/ 1548000 w 1548000"/>
              <a:gd name="connsiteY1" fmla="*/ 774000 h 1548000"/>
              <a:gd name="connsiteX2" fmla="*/ 774000 w 1548000"/>
              <a:gd name="connsiteY2" fmla="*/ 1548000 h 1548000"/>
              <a:gd name="connsiteX3" fmla="*/ 0 w 1548000"/>
              <a:gd name="connsiteY3" fmla="*/ 774000 h 1548000"/>
              <a:gd name="connsiteX4" fmla="*/ 774000 w 1548000"/>
              <a:gd name="connsiteY4" fmla="*/ 0 h 15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8000" h="1548000">
                <a:moveTo>
                  <a:pt x="774000" y="0"/>
                </a:moveTo>
                <a:cubicBezTo>
                  <a:pt x="1201468" y="0"/>
                  <a:pt x="1548000" y="346532"/>
                  <a:pt x="1548000" y="774000"/>
                </a:cubicBezTo>
                <a:cubicBezTo>
                  <a:pt x="1548000" y="1201468"/>
                  <a:pt x="1201468" y="1548000"/>
                  <a:pt x="774000" y="1548000"/>
                </a:cubicBezTo>
                <a:cubicBezTo>
                  <a:pt x="346532" y="1548000"/>
                  <a:pt x="0" y="1201468"/>
                  <a:pt x="0" y="774000"/>
                </a:cubicBezTo>
                <a:cubicBezTo>
                  <a:pt x="0" y="346532"/>
                  <a:pt x="346532" y="0"/>
                  <a:pt x="774000" y="0"/>
                </a:cubicBezTo>
                <a:close/>
              </a:path>
            </a:pathLst>
          </a:custGeom>
          <a:ln w="28575">
            <a:solidFill>
              <a:srgbClr val="E83A37"/>
            </a:solidFill>
          </a:ln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62" t="8628" r="43270" b="16907"/>
          <a:stretch>
            <a:fillRect/>
          </a:stretch>
        </p:blipFill>
        <p:spPr>
          <a:xfrm>
            <a:off x="8892374" y="4012076"/>
            <a:ext cx="1548000" cy="1548000"/>
          </a:xfrm>
          <a:custGeom>
            <a:avLst/>
            <a:gdLst>
              <a:gd name="connsiteX0" fmla="*/ 774000 w 1548000"/>
              <a:gd name="connsiteY0" fmla="*/ 0 h 1548000"/>
              <a:gd name="connsiteX1" fmla="*/ 1548000 w 1548000"/>
              <a:gd name="connsiteY1" fmla="*/ 774000 h 1548000"/>
              <a:gd name="connsiteX2" fmla="*/ 774000 w 1548000"/>
              <a:gd name="connsiteY2" fmla="*/ 1548000 h 1548000"/>
              <a:gd name="connsiteX3" fmla="*/ 0 w 1548000"/>
              <a:gd name="connsiteY3" fmla="*/ 774000 h 1548000"/>
              <a:gd name="connsiteX4" fmla="*/ 774000 w 1548000"/>
              <a:gd name="connsiteY4" fmla="*/ 0 h 15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8000" h="1548000">
                <a:moveTo>
                  <a:pt x="774000" y="0"/>
                </a:moveTo>
                <a:cubicBezTo>
                  <a:pt x="1201468" y="0"/>
                  <a:pt x="1548000" y="346532"/>
                  <a:pt x="1548000" y="774000"/>
                </a:cubicBezTo>
                <a:cubicBezTo>
                  <a:pt x="1548000" y="1201468"/>
                  <a:pt x="1201468" y="1548000"/>
                  <a:pt x="774000" y="1548000"/>
                </a:cubicBezTo>
                <a:cubicBezTo>
                  <a:pt x="346532" y="1548000"/>
                  <a:pt x="0" y="1201468"/>
                  <a:pt x="0" y="774000"/>
                </a:cubicBezTo>
                <a:cubicBezTo>
                  <a:pt x="0" y="346532"/>
                  <a:pt x="346532" y="0"/>
                  <a:pt x="774000" y="0"/>
                </a:cubicBezTo>
                <a:close/>
              </a:path>
            </a:pathLst>
          </a:custGeom>
          <a:ln w="28575">
            <a:solidFill>
              <a:srgbClr val="E83A37"/>
            </a:solidFill>
          </a:ln>
        </p:spPr>
      </p:pic>
      <p:cxnSp>
        <p:nvCxnSpPr>
          <p:cNvPr id="20" name="直接连接符 19"/>
          <p:cNvCxnSpPr>
            <a:stCxn id="15" idx="1"/>
          </p:cNvCxnSpPr>
          <p:nvPr/>
        </p:nvCxnSpPr>
        <p:spPr>
          <a:xfrm>
            <a:off x="3017560" y="2499114"/>
            <a:ext cx="2164040" cy="451295"/>
          </a:xfrm>
          <a:prstGeom prst="line">
            <a:avLst/>
          </a:prstGeom>
          <a:ln>
            <a:solidFill>
              <a:srgbClr val="E83A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V="1">
            <a:off x="3095242" y="4142945"/>
            <a:ext cx="1939513" cy="541116"/>
          </a:xfrm>
          <a:prstGeom prst="line">
            <a:avLst/>
          </a:prstGeom>
          <a:ln>
            <a:solidFill>
              <a:srgbClr val="E83A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>
            <a:endCxn id="17" idx="3"/>
          </p:cNvCxnSpPr>
          <p:nvPr/>
        </p:nvCxnSpPr>
        <p:spPr>
          <a:xfrm flipV="1">
            <a:off x="6965750" y="2499114"/>
            <a:ext cx="1952854" cy="547449"/>
          </a:xfrm>
          <a:prstGeom prst="line">
            <a:avLst/>
          </a:prstGeom>
          <a:ln>
            <a:solidFill>
              <a:srgbClr val="E83A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>
            <a:stCxn id="18" idx="3"/>
          </p:cNvCxnSpPr>
          <p:nvPr/>
        </p:nvCxnSpPr>
        <p:spPr>
          <a:xfrm flipH="1" flipV="1">
            <a:off x="6789620" y="4142945"/>
            <a:ext cx="2102754" cy="643131"/>
          </a:xfrm>
          <a:prstGeom prst="line">
            <a:avLst/>
          </a:prstGeom>
          <a:ln>
            <a:solidFill>
              <a:srgbClr val="E83A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6" descr="C:\Documents and Settings\Administrator\桌面\225028_041455028_2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9392" y="2386757"/>
            <a:ext cx="2198788" cy="2198788"/>
          </a:xfrm>
          <a:prstGeom prst="ellipse">
            <a:avLst/>
          </a:prstGeom>
          <a:noFill/>
          <a:ln w="28575">
            <a:solidFill>
              <a:srgbClr val="E83A37"/>
            </a:solidFill>
          </a:ln>
        </p:spPr>
      </p:pic>
      <p:sp>
        <p:nvSpPr>
          <p:cNvPr id="31" name="TextBox 31"/>
          <p:cNvSpPr txBox="1"/>
          <p:nvPr/>
        </p:nvSpPr>
        <p:spPr>
          <a:xfrm>
            <a:off x="836618" y="3362792"/>
            <a:ext cx="2856700" cy="461663"/>
          </a:xfrm>
          <a:prstGeom prst="rect">
            <a:avLst/>
          </a:prstGeom>
          <a:noFill/>
          <a:effectLst/>
        </p:spPr>
        <p:txBody>
          <a:bodyPr wrap="square" lIns="91438" tIns="45719" rIns="91438" bIns="45719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itchFamily="65" charset="-122"/>
              </a:defRPr>
            </a:lvl1pPr>
          </a:lstStyle>
          <a:p>
            <a:pPr algn="l" defTabSz="913765"/>
            <a:r>
              <a:rPr lang="zh-CN" altLang="en-US" sz="2400" b="1" dirty="0"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</a:rPr>
              <a:t>点击此处</a:t>
            </a:r>
            <a:r>
              <a:rPr lang="zh-CN" altLang="en-US" sz="2400" b="1" dirty="0" smtClean="0"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</a:rPr>
              <a:t>添加  </a:t>
            </a:r>
            <a:r>
              <a:rPr lang="zh-CN" altLang="en-US" sz="2400" b="1" dirty="0" smtClean="0">
                <a:solidFill>
                  <a:srgbClr val="E83A37"/>
                </a:solidFill>
                <a:effectLst/>
                <a:latin typeface="微软雅黑" pitchFamily="34" charset="-122"/>
                <a:ea typeface="微软雅黑" pitchFamily="34" charset="-122"/>
              </a:rPr>
              <a:t>标题</a:t>
            </a:r>
            <a:endParaRPr lang="zh-CN" altLang="en-US" sz="2400" b="1" dirty="0">
              <a:solidFill>
                <a:srgbClr val="E83A37"/>
              </a:solidFill>
              <a:effectLst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36618" y="5645765"/>
            <a:ext cx="2856700" cy="461663"/>
          </a:xfrm>
          <a:prstGeom prst="rect">
            <a:avLst/>
          </a:prstGeom>
          <a:noFill/>
          <a:effectLst/>
        </p:spPr>
        <p:txBody>
          <a:bodyPr wrap="square" lIns="91438" tIns="45719" rIns="91438" bIns="45719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itchFamily="65" charset="-122"/>
              </a:defRPr>
            </a:lvl1pPr>
          </a:lstStyle>
          <a:p>
            <a:pPr algn="l" defTabSz="913765"/>
            <a:r>
              <a:rPr lang="zh-CN" altLang="en-US" sz="2400" b="1" dirty="0"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</a:rPr>
              <a:t>点击此处</a:t>
            </a:r>
            <a:r>
              <a:rPr lang="zh-CN" altLang="en-US" sz="2400" b="1" dirty="0" smtClean="0"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</a:rPr>
              <a:t>添加  </a:t>
            </a:r>
            <a:r>
              <a:rPr lang="zh-CN" altLang="en-US" sz="2400" b="1" dirty="0" smtClean="0">
                <a:solidFill>
                  <a:srgbClr val="E83A37"/>
                </a:solidFill>
                <a:effectLst/>
                <a:latin typeface="微软雅黑" pitchFamily="34" charset="-122"/>
                <a:ea typeface="微软雅黑" pitchFamily="34" charset="-122"/>
              </a:rPr>
              <a:t>标题</a:t>
            </a:r>
            <a:endParaRPr lang="zh-CN" altLang="en-US" sz="2400" b="1" dirty="0">
              <a:solidFill>
                <a:srgbClr val="E83A37"/>
              </a:solidFill>
              <a:effectLst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TextBox 31"/>
          <p:cNvSpPr txBox="1"/>
          <p:nvPr/>
        </p:nvSpPr>
        <p:spPr>
          <a:xfrm>
            <a:off x="8238024" y="5645765"/>
            <a:ext cx="2856700" cy="461663"/>
          </a:xfrm>
          <a:prstGeom prst="rect">
            <a:avLst/>
          </a:prstGeom>
          <a:noFill/>
          <a:effectLst/>
        </p:spPr>
        <p:txBody>
          <a:bodyPr wrap="square" lIns="91438" tIns="45719" rIns="91438" bIns="45719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itchFamily="65" charset="-122"/>
              </a:defRPr>
            </a:lvl1pPr>
          </a:lstStyle>
          <a:p>
            <a:pPr algn="l" defTabSz="913765"/>
            <a:r>
              <a:rPr lang="zh-CN" altLang="en-US" sz="2400" b="1" dirty="0"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</a:rPr>
              <a:t>点击此处</a:t>
            </a:r>
            <a:r>
              <a:rPr lang="zh-CN" altLang="en-US" sz="2400" b="1" dirty="0" smtClean="0"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</a:rPr>
              <a:t>添加  </a:t>
            </a:r>
            <a:r>
              <a:rPr lang="zh-CN" altLang="en-US" sz="2400" b="1" dirty="0" smtClean="0">
                <a:solidFill>
                  <a:srgbClr val="E83A37"/>
                </a:solidFill>
                <a:effectLst/>
                <a:latin typeface="微软雅黑" pitchFamily="34" charset="-122"/>
                <a:ea typeface="微软雅黑" pitchFamily="34" charset="-122"/>
              </a:rPr>
              <a:t>标题</a:t>
            </a:r>
            <a:endParaRPr lang="zh-CN" altLang="en-US" sz="2400" b="1" dirty="0">
              <a:solidFill>
                <a:srgbClr val="E83A37"/>
              </a:solidFill>
              <a:effectLst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TextBox 31"/>
          <p:cNvSpPr txBox="1"/>
          <p:nvPr/>
        </p:nvSpPr>
        <p:spPr>
          <a:xfrm>
            <a:off x="8238024" y="3321862"/>
            <a:ext cx="2856700" cy="461663"/>
          </a:xfrm>
          <a:prstGeom prst="rect">
            <a:avLst/>
          </a:prstGeom>
          <a:noFill/>
          <a:effectLst/>
        </p:spPr>
        <p:txBody>
          <a:bodyPr wrap="square" lIns="91438" tIns="45719" rIns="91438" bIns="45719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itchFamily="65" charset="-122"/>
              </a:defRPr>
            </a:lvl1pPr>
          </a:lstStyle>
          <a:p>
            <a:pPr algn="l" defTabSz="913765"/>
            <a:r>
              <a:rPr lang="zh-CN" altLang="en-US" sz="2400" b="1" dirty="0"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</a:rPr>
              <a:t>点击此处</a:t>
            </a:r>
            <a:r>
              <a:rPr lang="zh-CN" altLang="en-US" sz="2400" b="1" dirty="0" smtClean="0"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</a:rPr>
              <a:t>添加  </a:t>
            </a:r>
            <a:r>
              <a:rPr lang="zh-CN" altLang="en-US" sz="2400" b="1" dirty="0" smtClean="0">
                <a:solidFill>
                  <a:srgbClr val="E83A37"/>
                </a:solidFill>
                <a:effectLst/>
                <a:latin typeface="微软雅黑" pitchFamily="34" charset="-122"/>
                <a:ea typeface="微软雅黑" pitchFamily="34" charset="-122"/>
              </a:rPr>
              <a:t>标题</a:t>
            </a:r>
            <a:endParaRPr lang="zh-CN" altLang="en-US" sz="2400" b="1" dirty="0">
              <a:solidFill>
                <a:srgbClr val="E83A37"/>
              </a:solidFill>
              <a:effectLst/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3" name="图片 22">
            <a:hlinkClick r:id="rId9"/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7160" y="412697"/>
            <a:ext cx="1828800" cy="2438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0" y="6473880"/>
            <a:ext cx="12192000" cy="413147"/>
            <a:chOff x="0" y="6444852"/>
            <a:chExt cx="12192000" cy="413147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6444852"/>
              <a:ext cx="6610350" cy="413147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2"/>
            <a:srcRect r="13256"/>
            <a:stretch>
              <a:fillRect/>
            </a:stretch>
          </p:blipFill>
          <p:spPr>
            <a:xfrm>
              <a:off x="6457950" y="6444852"/>
              <a:ext cx="5734050" cy="413147"/>
            </a:xfrm>
            <a:prstGeom prst="rect">
              <a:avLst/>
            </a:prstGeom>
          </p:spPr>
        </p:pic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075074">
            <a:off x="7101868" y="902121"/>
            <a:ext cx="1256791" cy="407608"/>
          </a:xfrm>
          <a:prstGeom prst="rect">
            <a:avLst/>
          </a:prstGeom>
        </p:spPr>
      </p:pic>
      <p:sp>
        <p:nvSpPr>
          <p:cNvPr id="9" name="TextBox 31"/>
          <p:cNvSpPr txBox="1"/>
          <p:nvPr/>
        </p:nvSpPr>
        <p:spPr>
          <a:xfrm>
            <a:off x="4677879" y="255953"/>
            <a:ext cx="4495801" cy="830995"/>
          </a:xfrm>
          <a:prstGeom prst="rect">
            <a:avLst/>
          </a:prstGeom>
          <a:noFill/>
          <a:effectLst/>
        </p:spPr>
        <p:txBody>
          <a:bodyPr wrap="square" lIns="91438" tIns="45719" rIns="91438" bIns="45719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itchFamily="65" charset="-122"/>
              </a:defRPr>
            </a:lvl1pPr>
          </a:lstStyle>
          <a:p>
            <a:pPr algn="l" defTabSz="913765"/>
            <a:r>
              <a:rPr lang="zh-CN" altLang="en-US" sz="2800" b="1" dirty="0"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</a:rPr>
              <a:t>点击此处添加</a:t>
            </a:r>
            <a:r>
              <a:rPr lang="zh-CN" altLang="en-US" sz="2800" b="1" dirty="0" smtClean="0"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</a:rPr>
              <a:t>标题</a:t>
            </a:r>
            <a:endParaRPr lang="en-US" altLang="zh-CN" sz="2800" b="1" dirty="0" smtClean="0">
              <a:solidFill>
                <a:schemeClr val="tx1"/>
              </a:solidFill>
              <a:effectLst/>
              <a:latin typeface="微软雅黑" pitchFamily="34" charset="-122"/>
              <a:ea typeface="微软雅黑" pitchFamily="34" charset="-122"/>
            </a:endParaRPr>
          </a:p>
          <a:p>
            <a:pPr algn="l" defTabSz="913765"/>
            <a:r>
              <a:rPr lang="en-US" altLang="zh-CN" sz="2000" b="1" dirty="0" smtClean="0"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</a:rPr>
              <a:t>ADD YOUR TLTLE HERE</a:t>
            </a:r>
            <a:endParaRPr lang="zh-CN" altLang="en-US" sz="2000" b="1" dirty="0">
              <a:solidFill>
                <a:schemeClr val="tx1"/>
              </a:solidFill>
              <a:effectLst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340345" y="334685"/>
            <a:ext cx="261334" cy="771239"/>
          </a:xfrm>
          <a:prstGeom prst="rect">
            <a:avLst/>
          </a:prstGeom>
          <a:solidFill>
            <a:srgbClr val="E83A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5481" y="3443066"/>
            <a:ext cx="10267949" cy="35870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36619" y="3443066"/>
            <a:ext cx="377032" cy="377032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49279" y="3443066"/>
            <a:ext cx="377032" cy="377032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13147" y="3443066"/>
            <a:ext cx="377032" cy="377032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88499" y="3443066"/>
            <a:ext cx="377032" cy="377032"/>
          </a:xfrm>
          <a:prstGeom prst="rect">
            <a:avLst/>
          </a:prstGeom>
        </p:spPr>
      </p:pic>
      <p:sp>
        <p:nvSpPr>
          <p:cNvPr id="16" name="椭圆 15"/>
          <p:cNvSpPr/>
          <p:nvPr/>
        </p:nvSpPr>
        <p:spPr>
          <a:xfrm>
            <a:off x="1911270" y="1723572"/>
            <a:ext cx="827729" cy="827729"/>
          </a:xfrm>
          <a:prstGeom prst="ellipse">
            <a:avLst/>
          </a:prstGeom>
          <a:noFill/>
          <a:ln w="9525">
            <a:solidFill>
              <a:srgbClr val="E83A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" name="TextBox 28"/>
          <p:cNvSpPr txBox="1"/>
          <p:nvPr/>
        </p:nvSpPr>
        <p:spPr>
          <a:xfrm>
            <a:off x="1854492" y="3898777"/>
            <a:ext cx="9412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/>
            <a:r>
              <a:rPr lang="en-US" altLang="zh-CN" sz="2400" b="1" dirty="0" smtClean="0">
                <a:latin typeface="微软雅黑" pitchFamily="34" charset="-122"/>
                <a:ea typeface="微软雅黑" pitchFamily="34" charset="-122"/>
                <a:cs typeface="Levenim MT" pitchFamily="2" charset="-79"/>
              </a:rPr>
              <a:t>2012</a:t>
            </a:r>
            <a:endParaRPr lang="zh-CN" altLang="en-US" sz="2400" b="1" dirty="0">
              <a:latin typeface="微软雅黑" pitchFamily="34" charset="-122"/>
              <a:ea typeface="微软雅黑" pitchFamily="34" charset="-122"/>
              <a:cs typeface="Levenim MT" pitchFamily="2" charset="-79"/>
            </a:endParaRPr>
          </a:p>
        </p:txBody>
      </p:sp>
      <p:sp>
        <p:nvSpPr>
          <p:cNvPr id="19" name="TextBox 25"/>
          <p:cNvSpPr txBox="1"/>
          <p:nvPr/>
        </p:nvSpPr>
        <p:spPr>
          <a:xfrm>
            <a:off x="1514909" y="4271542"/>
            <a:ext cx="16119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zh-CN" altLang="en-US" sz="1200" dirty="0">
                <a:latin typeface="微软雅黑" pitchFamily="34" charset="-122"/>
                <a:ea typeface="微软雅黑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标题数字等都可以通过点击和重新输入进行更改，顶部“开始”面板中可以对字体、字号、颜色、行距等进行修改</a:t>
            </a:r>
          </a:p>
        </p:txBody>
      </p:sp>
      <p:cxnSp>
        <p:nvCxnSpPr>
          <p:cNvPr id="21" name="直接连接符 20"/>
          <p:cNvCxnSpPr>
            <a:stCxn id="12" idx="0"/>
            <a:endCxn id="16" idx="4"/>
          </p:cNvCxnSpPr>
          <p:nvPr/>
        </p:nvCxnSpPr>
        <p:spPr>
          <a:xfrm flipV="1">
            <a:off x="2325135" y="2551301"/>
            <a:ext cx="0" cy="891765"/>
          </a:xfrm>
          <a:prstGeom prst="line">
            <a:avLst/>
          </a:prstGeom>
          <a:ln>
            <a:solidFill>
              <a:srgbClr val="E83A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Freeform 5"/>
          <p:cNvSpPr/>
          <p:nvPr/>
        </p:nvSpPr>
        <p:spPr bwMode="auto">
          <a:xfrm>
            <a:off x="2086854" y="1883119"/>
            <a:ext cx="495064" cy="469414"/>
          </a:xfrm>
          <a:custGeom>
            <a:avLst/>
            <a:gdLst>
              <a:gd name="T0" fmla="*/ 772 w 772"/>
              <a:gd name="T1" fmla="*/ 592 h 732"/>
              <a:gd name="T2" fmla="*/ 770 w 772"/>
              <a:gd name="T3" fmla="*/ 574 h 732"/>
              <a:gd name="T4" fmla="*/ 762 w 772"/>
              <a:gd name="T5" fmla="*/ 560 h 732"/>
              <a:gd name="T6" fmla="*/ 750 w 772"/>
              <a:gd name="T7" fmla="*/ 548 h 732"/>
              <a:gd name="T8" fmla="*/ 734 w 772"/>
              <a:gd name="T9" fmla="*/ 540 h 732"/>
              <a:gd name="T10" fmla="*/ 500 w 772"/>
              <a:gd name="T11" fmla="*/ 466 h 732"/>
              <a:gd name="T12" fmla="*/ 534 w 772"/>
              <a:gd name="T13" fmla="*/ 416 h 732"/>
              <a:gd name="T14" fmla="*/ 560 w 772"/>
              <a:gd name="T15" fmla="*/ 356 h 732"/>
              <a:gd name="T16" fmla="*/ 576 w 772"/>
              <a:gd name="T17" fmla="*/ 290 h 732"/>
              <a:gd name="T18" fmla="*/ 582 w 772"/>
              <a:gd name="T19" fmla="*/ 222 h 732"/>
              <a:gd name="T20" fmla="*/ 580 w 772"/>
              <a:gd name="T21" fmla="*/ 198 h 732"/>
              <a:gd name="T22" fmla="*/ 574 w 772"/>
              <a:gd name="T23" fmla="*/ 152 h 732"/>
              <a:gd name="T24" fmla="*/ 560 w 772"/>
              <a:gd name="T25" fmla="*/ 112 h 732"/>
              <a:gd name="T26" fmla="*/ 540 w 772"/>
              <a:gd name="T27" fmla="*/ 76 h 732"/>
              <a:gd name="T28" fmla="*/ 516 w 772"/>
              <a:gd name="T29" fmla="*/ 48 h 732"/>
              <a:gd name="T30" fmla="*/ 484 w 772"/>
              <a:gd name="T31" fmla="*/ 24 h 732"/>
              <a:gd name="T32" fmla="*/ 448 w 772"/>
              <a:gd name="T33" fmla="*/ 10 h 732"/>
              <a:gd name="T34" fmla="*/ 408 w 772"/>
              <a:gd name="T35" fmla="*/ 2 h 732"/>
              <a:gd name="T36" fmla="*/ 386 w 772"/>
              <a:gd name="T37" fmla="*/ 0 h 732"/>
              <a:gd name="T38" fmla="*/ 344 w 772"/>
              <a:gd name="T39" fmla="*/ 4 h 732"/>
              <a:gd name="T40" fmla="*/ 306 w 772"/>
              <a:gd name="T41" fmla="*/ 16 h 732"/>
              <a:gd name="T42" fmla="*/ 272 w 772"/>
              <a:gd name="T43" fmla="*/ 36 h 732"/>
              <a:gd name="T44" fmla="*/ 244 w 772"/>
              <a:gd name="T45" fmla="*/ 60 h 732"/>
              <a:gd name="T46" fmla="*/ 222 w 772"/>
              <a:gd name="T47" fmla="*/ 92 h 732"/>
              <a:gd name="T48" fmla="*/ 204 w 772"/>
              <a:gd name="T49" fmla="*/ 130 h 732"/>
              <a:gd name="T50" fmla="*/ 194 w 772"/>
              <a:gd name="T51" fmla="*/ 174 h 732"/>
              <a:gd name="T52" fmla="*/ 190 w 772"/>
              <a:gd name="T53" fmla="*/ 222 h 732"/>
              <a:gd name="T54" fmla="*/ 192 w 772"/>
              <a:gd name="T55" fmla="*/ 256 h 732"/>
              <a:gd name="T56" fmla="*/ 204 w 772"/>
              <a:gd name="T57" fmla="*/ 322 h 732"/>
              <a:gd name="T58" fmla="*/ 224 w 772"/>
              <a:gd name="T59" fmla="*/ 386 h 732"/>
              <a:gd name="T60" fmla="*/ 254 w 772"/>
              <a:gd name="T61" fmla="*/ 442 h 732"/>
              <a:gd name="T62" fmla="*/ 38 w 772"/>
              <a:gd name="T63" fmla="*/ 540 h 732"/>
              <a:gd name="T64" fmla="*/ 30 w 772"/>
              <a:gd name="T65" fmla="*/ 542 h 732"/>
              <a:gd name="T66" fmla="*/ 16 w 772"/>
              <a:gd name="T67" fmla="*/ 552 h 732"/>
              <a:gd name="T68" fmla="*/ 6 w 772"/>
              <a:gd name="T69" fmla="*/ 566 h 732"/>
              <a:gd name="T70" fmla="*/ 0 w 772"/>
              <a:gd name="T71" fmla="*/ 584 h 732"/>
              <a:gd name="T72" fmla="*/ 0 w 772"/>
              <a:gd name="T73" fmla="*/ 676 h 732"/>
              <a:gd name="T74" fmla="*/ 0 w 772"/>
              <a:gd name="T75" fmla="*/ 688 h 732"/>
              <a:gd name="T76" fmla="*/ 10 w 772"/>
              <a:gd name="T77" fmla="*/ 708 h 732"/>
              <a:gd name="T78" fmla="*/ 24 w 772"/>
              <a:gd name="T79" fmla="*/ 722 h 732"/>
              <a:gd name="T80" fmla="*/ 44 w 772"/>
              <a:gd name="T81" fmla="*/ 730 h 732"/>
              <a:gd name="T82" fmla="*/ 718 w 772"/>
              <a:gd name="T83" fmla="*/ 732 h 732"/>
              <a:gd name="T84" fmla="*/ 728 w 772"/>
              <a:gd name="T85" fmla="*/ 730 h 732"/>
              <a:gd name="T86" fmla="*/ 748 w 772"/>
              <a:gd name="T87" fmla="*/ 722 h 732"/>
              <a:gd name="T88" fmla="*/ 764 w 772"/>
              <a:gd name="T89" fmla="*/ 708 h 732"/>
              <a:gd name="T90" fmla="*/ 772 w 772"/>
              <a:gd name="T91" fmla="*/ 688 h 732"/>
              <a:gd name="T92" fmla="*/ 772 w 772"/>
              <a:gd name="T93" fmla="*/ 676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2" h="732">
                <a:moveTo>
                  <a:pt x="772" y="592"/>
                </a:moveTo>
                <a:lnTo>
                  <a:pt x="772" y="592"/>
                </a:lnTo>
                <a:lnTo>
                  <a:pt x="772" y="584"/>
                </a:lnTo>
                <a:lnTo>
                  <a:pt x="770" y="574"/>
                </a:lnTo>
                <a:lnTo>
                  <a:pt x="766" y="566"/>
                </a:lnTo>
                <a:lnTo>
                  <a:pt x="762" y="560"/>
                </a:lnTo>
                <a:lnTo>
                  <a:pt x="756" y="552"/>
                </a:lnTo>
                <a:lnTo>
                  <a:pt x="750" y="548"/>
                </a:lnTo>
                <a:lnTo>
                  <a:pt x="742" y="542"/>
                </a:lnTo>
                <a:lnTo>
                  <a:pt x="734" y="540"/>
                </a:lnTo>
                <a:lnTo>
                  <a:pt x="500" y="466"/>
                </a:lnTo>
                <a:lnTo>
                  <a:pt x="500" y="466"/>
                </a:lnTo>
                <a:lnTo>
                  <a:pt x="518" y="442"/>
                </a:lnTo>
                <a:lnTo>
                  <a:pt x="534" y="416"/>
                </a:lnTo>
                <a:lnTo>
                  <a:pt x="548" y="386"/>
                </a:lnTo>
                <a:lnTo>
                  <a:pt x="560" y="356"/>
                </a:lnTo>
                <a:lnTo>
                  <a:pt x="570" y="322"/>
                </a:lnTo>
                <a:lnTo>
                  <a:pt x="576" y="290"/>
                </a:lnTo>
                <a:lnTo>
                  <a:pt x="580" y="256"/>
                </a:lnTo>
                <a:lnTo>
                  <a:pt x="582" y="222"/>
                </a:lnTo>
                <a:lnTo>
                  <a:pt x="582" y="222"/>
                </a:lnTo>
                <a:lnTo>
                  <a:pt x="580" y="198"/>
                </a:lnTo>
                <a:lnTo>
                  <a:pt x="578" y="174"/>
                </a:lnTo>
                <a:lnTo>
                  <a:pt x="574" y="152"/>
                </a:lnTo>
                <a:lnTo>
                  <a:pt x="568" y="130"/>
                </a:lnTo>
                <a:lnTo>
                  <a:pt x="560" y="112"/>
                </a:lnTo>
                <a:lnTo>
                  <a:pt x="552" y="92"/>
                </a:lnTo>
                <a:lnTo>
                  <a:pt x="540" y="76"/>
                </a:lnTo>
                <a:lnTo>
                  <a:pt x="528" y="60"/>
                </a:lnTo>
                <a:lnTo>
                  <a:pt x="516" y="48"/>
                </a:lnTo>
                <a:lnTo>
                  <a:pt x="500" y="36"/>
                </a:lnTo>
                <a:lnTo>
                  <a:pt x="484" y="24"/>
                </a:lnTo>
                <a:lnTo>
                  <a:pt x="466" y="16"/>
                </a:lnTo>
                <a:lnTo>
                  <a:pt x="448" y="10"/>
                </a:lnTo>
                <a:lnTo>
                  <a:pt x="428" y="4"/>
                </a:lnTo>
                <a:lnTo>
                  <a:pt x="408" y="2"/>
                </a:lnTo>
                <a:lnTo>
                  <a:pt x="386" y="0"/>
                </a:lnTo>
                <a:lnTo>
                  <a:pt x="386" y="0"/>
                </a:lnTo>
                <a:lnTo>
                  <a:pt x="364" y="2"/>
                </a:lnTo>
                <a:lnTo>
                  <a:pt x="344" y="4"/>
                </a:lnTo>
                <a:lnTo>
                  <a:pt x="324" y="10"/>
                </a:lnTo>
                <a:lnTo>
                  <a:pt x="306" y="16"/>
                </a:lnTo>
                <a:lnTo>
                  <a:pt x="288" y="24"/>
                </a:lnTo>
                <a:lnTo>
                  <a:pt x="272" y="36"/>
                </a:lnTo>
                <a:lnTo>
                  <a:pt x="258" y="48"/>
                </a:lnTo>
                <a:lnTo>
                  <a:pt x="244" y="60"/>
                </a:lnTo>
                <a:lnTo>
                  <a:pt x="232" y="76"/>
                </a:lnTo>
                <a:lnTo>
                  <a:pt x="222" y="92"/>
                </a:lnTo>
                <a:lnTo>
                  <a:pt x="212" y="112"/>
                </a:lnTo>
                <a:lnTo>
                  <a:pt x="204" y="130"/>
                </a:lnTo>
                <a:lnTo>
                  <a:pt x="198" y="152"/>
                </a:lnTo>
                <a:lnTo>
                  <a:pt x="194" y="174"/>
                </a:lnTo>
                <a:lnTo>
                  <a:pt x="192" y="198"/>
                </a:lnTo>
                <a:lnTo>
                  <a:pt x="190" y="222"/>
                </a:lnTo>
                <a:lnTo>
                  <a:pt x="190" y="222"/>
                </a:lnTo>
                <a:lnTo>
                  <a:pt x="192" y="256"/>
                </a:lnTo>
                <a:lnTo>
                  <a:pt x="196" y="290"/>
                </a:lnTo>
                <a:lnTo>
                  <a:pt x="204" y="322"/>
                </a:lnTo>
                <a:lnTo>
                  <a:pt x="212" y="356"/>
                </a:lnTo>
                <a:lnTo>
                  <a:pt x="224" y="386"/>
                </a:lnTo>
                <a:lnTo>
                  <a:pt x="238" y="416"/>
                </a:lnTo>
                <a:lnTo>
                  <a:pt x="254" y="442"/>
                </a:lnTo>
                <a:lnTo>
                  <a:pt x="272" y="466"/>
                </a:lnTo>
                <a:lnTo>
                  <a:pt x="38" y="540"/>
                </a:lnTo>
                <a:lnTo>
                  <a:pt x="38" y="540"/>
                </a:lnTo>
                <a:lnTo>
                  <a:pt x="30" y="542"/>
                </a:lnTo>
                <a:lnTo>
                  <a:pt x="22" y="548"/>
                </a:lnTo>
                <a:lnTo>
                  <a:pt x="16" y="552"/>
                </a:lnTo>
                <a:lnTo>
                  <a:pt x="10" y="560"/>
                </a:lnTo>
                <a:lnTo>
                  <a:pt x="6" y="566"/>
                </a:lnTo>
                <a:lnTo>
                  <a:pt x="2" y="574"/>
                </a:lnTo>
                <a:lnTo>
                  <a:pt x="0" y="584"/>
                </a:lnTo>
                <a:lnTo>
                  <a:pt x="0" y="592"/>
                </a:lnTo>
                <a:lnTo>
                  <a:pt x="0" y="676"/>
                </a:lnTo>
                <a:lnTo>
                  <a:pt x="0" y="676"/>
                </a:lnTo>
                <a:lnTo>
                  <a:pt x="0" y="688"/>
                </a:lnTo>
                <a:lnTo>
                  <a:pt x="4" y="698"/>
                </a:lnTo>
                <a:lnTo>
                  <a:pt x="10" y="708"/>
                </a:lnTo>
                <a:lnTo>
                  <a:pt x="16" y="716"/>
                </a:lnTo>
                <a:lnTo>
                  <a:pt x="24" y="722"/>
                </a:lnTo>
                <a:lnTo>
                  <a:pt x="34" y="728"/>
                </a:lnTo>
                <a:lnTo>
                  <a:pt x="44" y="730"/>
                </a:lnTo>
                <a:lnTo>
                  <a:pt x="56" y="732"/>
                </a:lnTo>
                <a:lnTo>
                  <a:pt x="718" y="732"/>
                </a:lnTo>
                <a:lnTo>
                  <a:pt x="718" y="732"/>
                </a:lnTo>
                <a:lnTo>
                  <a:pt x="728" y="730"/>
                </a:lnTo>
                <a:lnTo>
                  <a:pt x="740" y="728"/>
                </a:lnTo>
                <a:lnTo>
                  <a:pt x="748" y="722"/>
                </a:lnTo>
                <a:lnTo>
                  <a:pt x="756" y="716"/>
                </a:lnTo>
                <a:lnTo>
                  <a:pt x="764" y="708"/>
                </a:lnTo>
                <a:lnTo>
                  <a:pt x="768" y="698"/>
                </a:lnTo>
                <a:lnTo>
                  <a:pt x="772" y="688"/>
                </a:lnTo>
                <a:lnTo>
                  <a:pt x="772" y="676"/>
                </a:lnTo>
                <a:lnTo>
                  <a:pt x="772" y="676"/>
                </a:lnTo>
                <a:lnTo>
                  <a:pt x="772" y="592"/>
                </a:lnTo>
                <a:close/>
              </a:path>
            </a:pathLst>
          </a:custGeom>
          <a:solidFill>
            <a:srgbClr val="E83A3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3" name="TextBox 28"/>
          <p:cNvSpPr txBox="1"/>
          <p:nvPr/>
        </p:nvSpPr>
        <p:spPr>
          <a:xfrm>
            <a:off x="4211472" y="1837872"/>
            <a:ext cx="9412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/>
            <a:r>
              <a:rPr lang="en-US" altLang="zh-CN" sz="2400" b="1" dirty="0" smtClean="0">
                <a:latin typeface="微软雅黑" pitchFamily="34" charset="-122"/>
                <a:ea typeface="微软雅黑" pitchFamily="34" charset="-122"/>
                <a:cs typeface="Levenim MT" pitchFamily="2" charset="-79"/>
              </a:rPr>
              <a:t>2013</a:t>
            </a:r>
            <a:endParaRPr lang="zh-CN" altLang="en-US" sz="2400" b="1" dirty="0">
              <a:latin typeface="微软雅黑" pitchFamily="34" charset="-122"/>
              <a:ea typeface="微软雅黑" pitchFamily="34" charset="-122"/>
              <a:cs typeface="Levenim MT" pitchFamily="2" charset="-79"/>
            </a:endParaRPr>
          </a:p>
        </p:txBody>
      </p:sp>
      <p:sp>
        <p:nvSpPr>
          <p:cNvPr id="24" name="TextBox 25"/>
          <p:cNvSpPr txBox="1"/>
          <p:nvPr/>
        </p:nvSpPr>
        <p:spPr>
          <a:xfrm>
            <a:off x="3871889" y="2210637"/>
            <a:ext cx="16119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zh-CN" altLang="en-US" sz="1200" dirty="0">
                <a:latin typeface="微软雅黑" pitchFamily="34" charset="-122"/>
                <a:ea typeface="微软雅黑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标题数字等都可以通过点击和重新输入进行更改，顶部“开始”面板中可以对字体、字号、颜色、行距等进行修改</a:t>
            </a:r>
          </a:p>
        </p:txBody>
      </p:sp>
      <p:sp>
        <p:nvSpPr>
          <p:cNvPr id="25" name="椭圆 24"/>
          <p:cNvSpPr/>
          <p:nvPr/>
        </p:nvSpPr>
        <p:spPr>
          <a:xfrm>
            <a:off x="4211472" y="4704620"/>
            <a:ext cx="827729" cy="827729"/>
          </a:xfrm>
          <a:prstGeom prst="ellipse">
            <a:avLst/>
          </a:prstGeom>
          <a:noFill/>
          <a:ln w="9525">
            <a:solidFill>
              <a:srgbClr val="E83A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 lang="zh-CN" altLang="en-US">
              <a:solidFill>
                <a:prstClr val="white"/>
              </a:solidFill>
            </a:endParaRPr>
          </a:p>
        </p:txBody>
      </p:sp>
      <p:cxnSp>
        <p:nvCxnSpPr>
          <p:cNvPr id="26" name="直接连接符 25"/>
          <p:cNvCxnSpPr/>
          <p:nvPr/>
        </p:nvCxnSpPr>
        <p:spPr>
          <a:xfrm flipV="1">
            <a:off x="4625337" y="3812855"/>
            <a:ext cx="0" cy="891765"/>
          </a:xfrm>
          <a:prstGeom prst="line">
            <a:avLst/>
          </a:prstGeom>
          <a:ln>
            <a:solidFill>
              <a:srgbClr val="E83A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reeform 129"/>
          <p:cNvSpPr>
            <a:spLocks noEditPoints="1"/>
          </p:cNvSpPr>
          <p:nvPr/>
        </p:nvSpPr>
        <p:spPr bwMode="auto">
          <a:xfrm>
            <a:off x="4418139" y="4909191"/>
            <a:ext cx="425136" cy="425136"/>
          </a:xfrm>
          <a:custGeom>
            <a:avLst/>
            <a:gdLst/>
            <a:ahLst/>
            <a:cxnLst>
              <a:cxn ang="0">
                <a:pos x="68" y="362"/>
              </a:cxn>
              <a:cxn ang="0">
                <a:pos x="114" y="318"/>
              </a:cxn>
              <a:cxn ang="0">
                <a:pos x="158" y="272"/>
              </a:cxn>
              <a:cxn ang="0">
                <a:pos x="204" y="250"/>
              </a:cxn>
              <a:cxn ang="0">
                <a:pos x="204" y="218"/>
              </a:cxn>
              <a:cxn ang="0">
                <a:pos x="226" y="224"/>
              </a:cxn>
              <a:cxn ang="0">
                <a:pos x="248" y="226"/>
              </a:cxn>
              <a:cxn ang="0">
                <a:pos x="272" y="224"/>
              </a:cxn>
              <a:cxn ang="0">
                <a:pos x="312" y="208"/>
              </a:cxn>
              <a:cxn ang="0">
                <a:pos x="342" y="176"/>
              </a:cxn>
              <a:cxn ang="0">
                <a:pos x="360" y="136"/>
              </a:cxn>
              <a:cxn ang="0">
                <a:pos x="362" y="114"/>
              </a:cxn>
              <a:cxn ang="0">
                <a:pos x="352" y="70"/>
              </a:cxn>
              <a:cxn ang="0">
                <a:pos x="328" y="34"/>
              </a:cxn>
              <a:cxn ang="0">
                <a:pos x="292" y="10"/>
              </a:cxn>
              <a:cxn ang="0">
                <a:pos x="248" y="0"/>
              </a:cxn>
              <a:cxn ang="0">
                <a:pos x="226" y="4"/>
              </a:cxn>
              <a:cxn ang="0">
                <a:pos x="186" y="20"/>
              </a:cxn>
              <a:cxn ang="0">
                <a:pos x="156" y="50"/>
              </a:cxn>
              <a:cxn ang="0">
                <a:pos x="138" y="92"/>
              </a:cxn>
              <a:cxn ang="0">
                <a:pos x="136" y="114"/>
              </a:cxn>
              <a:cxn ang="0">
                <a:pos x="138" y="138"/>
              </a:cxn>
              <a:cxn ang="0">
                <a:pos x="114" y="158"/>
              </a:cxn>
              <a:cxn ang="0">
                <a:pos x="0" y="294"/>
              </a:cxn>
              <a:cxn ang="0">
                <a:pos x="46" y="362"/>
              </a:cxn>
              <a:cxn ang="0">
                <a:pos x="272" y="46"/>
              </a:cxn>
              <a:cxn ang="0">
                <a:pos x="288" y="50"/>
              </a:cxn>
              <a:cxn ang="0">
                <a:pos x="304" y="60"/>
              </a:cxn>
              <a:cxn ang="0">
                <a:pos x="312" y="74"/>
              </a:cxn>
              <a:cxn ang="0">
                <a:pos x="316" y="92"/>
              </a:cxn>
              <a:cxn ang="0">
                <a:pos x="316" y="100"/>
              </a:cxn>
              <a:cxn ang="0">
                <a:pos x="308" y="116"/>
              </a:cxn>
              <a:cxn ang="0">
                <a:pos x="296" y="128"/>
              </a:cxn>
              <a:cxn ang="0">
                <a:pos x="280" y="136"/>
              </a:cxn>
              <a:cxn ang="0">
                <a:pos x="272" y="136"/>
              </a:cxn>
              <a:cxn ang="0">
                <a:pos x="254" y="132"/>
              </a:cxn>
              <a:cxn ang="0">
                <a:pos x="240" y="124"/>
              </a:cxn>
              <a:cxn ang="0">
                <a:pos x="230" y="108"/>
              </a:cxn>
              <a:cxn ang="0">
                <a:pos x="226" y="92"/>
              </a:cxn>
              <a:cxn ang="0">
                <a:pos x="228" y="82"/>
              </a:cxn>
              <a:cxn ang="0">
                <a:pos x="234" y="66"/>
              </a:cxn>
              <a:cxn ang="0">
                <a:pos x="246" y="54"/>
              </a:cxn>
              <a:cxn ang="0">
                <a:pos x="262" y="46"/>
              </a:cxn>
              <a:cxn ang="0">
                <a:pos x="272" y="46"/>
              </a:cxn>
            </a:cxnLst>
            <a:rect l="0" t="0" r="r" b="b"/>
            <a:pathLst>
              <a:path w="362" h="362">
                <a:moveTo>
                  <a:pt x="46" y="362"/>
                </a:moveTo>
                <a:lnTo>
                  <a:pt x="68" y="362"/>
                </a:lnTo>
                <a:lnTo>
                  <a:pt x="68" y="318"/>
                </a:lnTo>
                <a:lnTo>
                  <a:pt x="114" y="318"/>
                </a:lnTo>
                <a:lnTo>
                  <a:pt x="114" y="272"/>
                </a:lnTo>
                <a:lnTo>
                  <a:pt x="158" y="272"/>
                </a:lnTo>
                <a:lnTo>
                  <a:pt x="158" y="250"/>
                </a:lnTo>
                <a:lnTo>
                  <a:pt x="204" y="250"/>
                </a:lnTo>
                <a:lnTo>
                  <a:pt x="204" y="226"/>
                </a:lnTo>
                <a:lnTo>
                  <a:pt x="204" y="218"/>
                </a:lnTo>
                <a:lnTo>
                  <a:pt x="204" y="218"/>
                </a:lnTo>
                <a:lnTo>
                  <a:pt x="226" y="224"/>
                </a:lnTo>
                <a:lnTo>
                  <a:pt x="236" y="226"/>
                </a:lnTo>
                <a:lnTo>
                  <a:pt x="248" y="226"/>
                </a:lnTo>
                <a:lnTo>
                  <a:pt x="248" y="226"/>
                </a:lnTo>
                <a:lnTo>
                  <a:pt x="272" y="224"/>
                </a:lnTo>
                <a:lnTo>
                  <a:pt x="292" y="218"/>
                </a:lnTo>
                <a:lnTo>
                  <a:pt x="312" y="208"/>
                </a:lnTo>
                <a:lnTo>
                  <a:pt x="328" y="194"/>
                </a:lnTo>
                <a:lnTo>
                  <a:pt x="342" y="176"/>
                </a:lnTo>
                <a:lnTo>
                  <a:pt x="352" y="158"/>
                </a:lnTo>
                <a:lnTo>
                  <a:pt x="360" y="136"/>
                </a:lnTo>
                <a:lnTo>
                  <a:pt x="362" y="114"/>
                </a:lnTo>
                <a:lnTo>
                  <a:pt x="362" y="114"/>
                </a:lnTo>
                <a:lnTo>
                  <a:pt x="360" y="92"/>
                </a:lnTo>
                <a:lnTo>
                  <a:pt x="352" y="70"/>
                </a:lnTo>
                <a:lnTo>
                  <a:pt x="342" y="50"/>
                </a:lnTo>
                <a:lnTo>
                  <a:pt x="328" y="34"/>
                </a:lnTo>
                <a:lnTo>
                  <a:pt x="312" y="20"/>
                </a:lnTo>
                <a:lnTo>
                  <a:pt x="292" y="10"/>
                </a:lnTo>
                <a:lnTo>
                  <a:pt x="272" y="4"/>
                </a:lnTo>
                <a:lnTo>
                  <a:pt x="248" y="0"/>
                </a:lnTo>
                <a:lnTo>
                  <a:pt x="248" y="0"/>
                </a:lnTo>
                <a:lnTo>
                  <a:pt x="226" y="4"/>
                </a:lnTo>
                <a:lnTo>
                  <a:pt x="204" y="10"/>
                </a:lnTo>
                <a:lnTo>
                  <a:pt x="186" y="20"/>
                </a:lnTo>
                <a:lnTo>
                  <a:pt x="168" y="34"/>
                </a:lnTo>
                <a:lnTo>
                  <a:pt x="156" y="50"/>
                </a:lnTo>
                <a:lnTo>
                  <a:pt x="144" y="70"/>
                </a:lnTo>
                <a:lnTo>
                  <a:pt x="138" y="92"/>
                </a:lnTo>
                <a:lnTo>
                  <a:pt x="136" y="114"/>
                </a:lnTo>
                <a:lnTo>
                  <a:pt x="136" y="114"/>
                </a:lnTo>
                <a:lnTo>
                  <a:pt x="136" y="126"/>
                </a:lnTo>
                <a:lnTo>
                  <a:pt x="138" y="138"/>
                </a:lnTo>
                <a:lnTo>
                  <a:pt x="146" y="158"/>
                </a:lnTo>
                <a:lnTo>
                  <a:pt x="114" y="158"/>
                </a:lnTo>
                <a:lnTo>
                  <a:pt x="114" y="204"/>
                </a:lnTo>
                <a:lnTo>
                  <a:pt x="0" y="294"/>
                </a:lnTo>
                <a:lnTo>
                  <a:pt x="0" y="362"/>
                </a:lnTo>
                <a:lnTo>
                  <a:pt x="46" y="362"/>
                </a:lnTo>
                <a:close/>
                <a:moveTo>
                  <a:pt x="272" y="46"/>
                </a:moveTo>
                <a:lnTo>
                  <a:pt x="272" y="46"/>
                </a:lnTo>
                <a:lnTo>
                  <a:pt x="280" y="46"/>
                </a:lnTo>
                <a:lnTo>
                  <a:pt x="288" y="50"/>
                </a:lnTo>
                <a:lnTo>
                  <a:pt x="296" y="54"/>
                </a:lnTo>
                <a:lnTo>
                  <a:pt x="304" y="60"/>
                </a:lnTo>
                <a:lnTo>
                  <a:pt x="308" y="66"/>
                </a:lnTo>
                <a:lnTo>
                  <a:pt x="312" y="74"/>
                </a:lnTo>
                <a:lnTo>
                  <a:pt x="316" y="82"/>
                </a:lnTo>
                <a:lnTo>
                  <a:pt x="316" y="92"/>
                </a:lnTo>
                <a:lnTo>
                  <a:pt x="316" y="92"/>
                </a:lnTo>
                <a:lnTo>
                  <a:pt x="316" y="100"/>
                </a:lnTo>
                <a:lnTo>
                  <a:pt x="312" y="108"/>
                </a:lnTo>
                <a:lnTo>
                  <a:pt x="308" y="116"/>
                </a:lnTo>
                <a:lnTo>
                  <a:pt x="304" y="124"/>
                </a:lnTo>
                <a:lnTo>
                  <a:pt x="296" y="128"/>
                </a:lnTo>
                <a:lnTo>
                  <a:pt x="288" y="132"/>
                </a:lnTo>
                <a:lnTo>
                  <a:pt x="280" y="136"/>
                </a:lnTo>
                <a:lnTo>
                  <a:pt x="272" y="136"/>
                </a:lnTo>
                <a:lnTo>
                  <a:pt x="272" y="136"/>
                </a:lnTo>
                <a:lnTo>
                  <a:pt x="262" y="136"/>
                </a:lnTo>
                <a:lnTo>
                  <a:pt x="254" y="132"/>
                </a:lnTo>
                <a:lnTo>
                  <a:pt x="246" y="128"/>
                </a:lnTo>
                <a:lnTo>
                  <a:pt x="240" y="124"/>
                </a:lnTo>
                <a:lnTo>
                  <a:pt x="234" y="116"/>
                </a:lnTo>
                <a:lnTo>
                  <a:pt x="230" y="108"/>
                </a:lnTo>
                <a:lnTo>
                  <a:pt x="228" y="100"/>
                </a:lnTo>
                <a:lnTo>
                  <a:pt x="226" y="92"/>
                </a:lnTo>
                <a:lnTo>
                  <a:pt x="226" y="92"/>
                </a:lnTo>
                <a:lnTo>
                  <a:pt x="228" y="82"/>
                </a:lnTo>
                <a:lnTo>
                  <a:pt x="230" y="74"/>
                </a:lnTo>
                <a:lnTo>
                  <a:pt x="234" y="66"/>
                </a:lnTo>
                <a:lnTo>
                  <a:pt x="240" y="60"/>
                </a:lnTo>
                <a:lnTo>
                  <a:pt x="246" y="54"/>
                </a:lnTo>
                <a:lnTo>
                  <a:pt x="254" y="50"/>
                </a:lnTo>
                <a:lnTo>
                  <a:pt x="262" y="46"/>
                </a:lnTo>
                <a:lnTo>
                  <a:pt x="272" y="46"/>
                </a:lnTo>
                <a:lnTo>
                  <a:pt x="272" y="46"/>
                </a:lnTo>
                <a:close/>
              </a:path>
            </a:pathLst>
          </a:custGeom>
          <a:solidFill>
            <a:srgbClr val="E83A37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8" name="TextBox 28"/>
          <p:cNvSpPr txBox="1"/>
          <p:nvPr/>
        </p:nvSpPr>
        <p:spPr>
          <a:xfrm>
            <a:off x="7049399" y="3911177"/>
            <a:ext cx="9412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/>
            <a:r>
              <a:rPr lang="en-US" altLang="zh-CN" sz="2400" b="1" dirty="0" smtClean="0">
                <a:latin typeface="微软雅黑" pitchFamily="34" charset="-122"/>
                <a:ea typeface="微软雅黑" pitchFamily="34" charset="-122"/>
                <a:cs typeface="Levenim MT" pitchFamily="2" charset="-79"/>
              </a:rPr>
              <a:t>2014</a:t>
            </a:r>
            <a:endParaRPr lang="zh-CN" altLang="en-US" sz="2400" b="1" dirty="0">
              <a:latin typeface="微软雅黑" pitchFamily="34" charset="-122"/>
              <a:ea typeface="微软雅黑" pitchFamily="34" charset="-122"/>
              <a:cs typeface="Levenim MT" pitchFamily="2" charset="-79"/>
            </a:endParaRPr>
          </a:p>
        </p:txBody>
      </p:sp>
      <p:sp>
        <p:nvSpPr>
          <p:cNvPr id="29" name="TextBox 25"/>
          <p:cNvSpPr txBox="1"/>
          <p:nvPr/>
        </p:nvSpPr>
        <p:spPr>
          <a:xfrm>
            <a:off x="6709816" y="4283942"/>
            <a:ext cx="16119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zh-CN" altLang="en-US" sz="1200" dirty="0">
                <a:latin typeface="微软雅黑" pitchFamily="34" charset="-122"/>
                <a:ea typeface="微软雅黑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标题数字等都可以通过点击和重新输入进行更改，顶部“开始”面板中可以对字体、字号、颜色、行距等进行修改</a:t>
            </a:r>
          </a:p>
        </p:txBody>
      </p:sp>
      <p:sp>
        <p:nvSpPr>
          <p:cNvPr id="30" name="椭圆 29"/>
          <p:cNvSpPr/>
          <p:nvPr/>
        </p:nvSpPr>
        <p:spPr>
          <a:xfrm>
            <a:off x="7060165" y="1723572"/>
            <a:ext cx="827729" cy="827729"/>
          </a:xfrm>
          <a:prstGeom prst="ellipse">
            <a:avLst/>
          </a:prstGeom>
          <a:noFill/>
          <a:ln w="9525">
            <a:solidFill>
              <a:srgbClr val="E83A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 lang="zh-CN" altLang="en-US">
              <a:solidFill>
                <a:prstClr val="white"/>
              </a:solidFill>
            </a:endParaRPr>
          </a:p>
        </p:txBody>
      </p:sp>
      <p:cxnSp>
        <p:nvCxnSpPr>
          <p:cNvPr id="31" name="直接连接符 30"/>
          <p:cNvCxnSpPr>
            <a:endCxn id="30" idx="4"/>
          </p:cNvCxnSpPr>
          <p:nvPr/>
        </p:nvCxnSpPr>
        <p:spPr>
          <a:xfrm flipV="1">
            <a:off x="7474030" y="2551301"/>
            <a:ext cx="0" cy="891765"/>
          </a:xfrm>
          <a:prstGeom prst="line">
            <a:avLst/>
          </a:prstGeom>
          <a:ln>
            <a:solidFill>
              <a:srgbClr val="E83A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Freeform 20"/>
          <p:cNvSpPr>
            <a:spLocks noEditPoints="1"/>
          </p:cNvSpPr>
          <p:nvPr/>
        </p:nvSpPr>
        <p:spPr bwMode="auto">
          <a:xfrm>
            <a:off x="7225572" y="1959110"/>
            <a:ext cx="554452" cy="393423"/>
          </a:xfrm>
          <a:custGeom>
            <a:avLst/>
            <a:gdLst/>
            <a:ahLst/>
            <a:cxnLst>
              <a:cxn ang="0">
                <a:pos x="426" y="206"/>
              </a:cxn>
              <a:cxn ang="0">
                <a:pos x="598" y="34"/>
              </a:cxn>
              <a:cxn ang="0">
                <a:pos x="604" y="32"/>
              </a:cxn>
              <a:cxn ang="0">
                <a:pos x="606" y="38"/>
              </a:cxn>
              <a:cxn ang="0">
                <a:pos x="606" y="386"/>
              </a:cxn>
              <a:cxn ang="0">
                <a:pos x="604" y="392"/>
              </a:cxn>
              <a:cxn ang="0">
                <a:pos x="596" y="390"/>
              </a:cxn>
              <a:cxn ang="0">
                <a:pos x="336" y="296"/>
              </a:cxn>
              <a:cxn ang="0">
                <a:pos x="328" y="302"/>
              </a:cxn>
              <a:cxn ang="0">
                <a:pos x="310" y="310"/>
              </a:cxn>
              <a:cxn ang="0">
                <a:pos x="298" y="310"/>
              </a:cxn>
              <a:cxn ang="0">
                <a:pos x="288" y="310"/>
              </a:cxn>
              <a:cxn ang="0">
                <a:pos x="270" y="302"/>
              </a:cxn>
              <a:cxn ang="0">
                <a:pos x="210" y="244"/>
              </a:cxn>
              <a:cxn ang="0">
                <a:pos x="38" y="422"/>
              </a:cxn>
              <a:cxn ang="0">
                <a:pos x="36" y="428"/>
              </a:cxn>
              <a:cxn ang="0">
                <a:pos x="42" y="430"/>
              </a:cxn>
              <a:cxn ang="0">
                <a:pos x="568" y="430"/>
              </a:cxn>
              <a:cxn ang="0">
                <a:pos x="574" y="428"/>
              </a:cxn>
              <a:cxn ang="0">
                <a:pos x="572" y="422"/>
              </a:cxn>
              <a:cxn ang="0">
                <a:pos x="336" y="296"/>
              </a:cxn>
              <a:cxn ang="0">
                <a:pos x="298" y="272"/>
              </a:cxn>
              <a:cxn ang="0">
                <a:pos x="304" y="270"/>
              </a:cxn>
              <a:cxn ang="0">
                <a:pos x="568" y="8"/>
              </a:cxn>
              <a:cxn ang="0">
                <a:pos x="568" y="6"/>
              </a:cxn>
              <a:cxn ang="0">
                <a:pos x="566" y="0"/>
              </a:cxn>
              <a:cxn ang="0">
                <a:pos x="34" y="0"/>
              </a:cxn>
              <a:cxn ang="0">
                <a:pos x="30" y="0"/>
              </a:cxn>
              <a:cxn ang="0">
                <a:pos x="28" y="6"/>
              </a:cxn>
              <a:cxn ang="0">
                <a:pos x="290" y="268"/>
              </a:cxn>
              <a:cxn ang="0">
                <a:pos x="294" y="270"/>
              </a:cxn>
              <a:cxn ang="0">
                <a:pos x="298" y="272"/>
              </a:cxn>
              <a:cxn ang="0">
                <a:pos x="0" y="388"/>
              </a:cxn>
              <a:cxn ang="0">
                <a:pos x="2" y="392"/>
              </a:cxn>
              <a:cxn ang="0">
                <a:pos x="8" y="394"/>
              </a:cxn>
              <a:cxn ang="0">
                <a:pos x="182" y="216"/>
              </a:cxn>
              <a:cxn ang="0">
                <a:pos x="10" y="44"/>
              </a:cxn>
              <a:cxn ang="0">
                <a:pos x="4" y="44"/>
              </a:cxn>
              <a:cxn ang="0">
                <a:pos x="0" y="48"/>
              </a:cxn>
            </a:cxnLst>
            <a:rect l="0" t="0" r="r" b="b"/>
            <a:pathLst>
              <a:path w="606" h="430">
                <a:moveTo>
                  <a:pt x="596" y="390"/>
                </a:moveTo>
                <a:lnTo>
                  <a:pt x="426" y="206"/>
                </a:lnTo>
                <a:lnTo>
                  <a:pt x="598" y="34"/>
                </a:lnTo>
                <a:lnTo>
                  <a:pt x="598" y="34"/>
                </a:lnTo>
                <a:lnTo>
                  <a:pt x="600" y="32"/>
                </a:lnTo>
                <a:lnTo>
                  <a:pt x="604" y="32"/>
                </a:lnTo>
                <a:lnTo>
                  <a:pt x="606" y="34"/>
                </a:lnTo>
                <a:lnTo>
                  <a:pt x="606" y="38"/>
                </a:lnTo>
                <a:lnTo>
                  <a:pt x="606" y="386"/>
                </a:lnTo>
                <a:lnTo>
                  <a:pt x="606" y="386"/>
                </a:lnTo>
                <a:lnTo>
                  <a:pt x="606" y="390"/>
                </a:lnTo>
                <a:lnTo>
                  <a:pt x="604" y="392"/>
                </a:lnTo>
                <a:lnTo>
                  <a:pt x="600" y="392"/>
                </a:lnTo>
                <a:lnTo>
                  <a:pt x="596" y="390"/>
                </a:lnTo>
                <a:lnTo>
                  <a:pt x="596" y="390"/>
                </a:lnTo>
                <a:close/>
                <a:moveTo>
                  <a:pt x="336" y="296"/>
                </a:moveTo>
                <a:lnTo>
                  <a:pt x="336" y="296"/>
                </a:lnTo>
                <a:lnTo>
                  <a:pt x="328" y="302"/>
                </a:lnTo>
                <a:lnTo>
                  <a:pt x="320" y="306"/>
                </a:lnTo>
                <a:lnTo>
                  <a:pt x="310" y="310"/>
                </a:lnTo>
                <a:lnTo>
                  <a:pt x="300" y="310"/>
                </a:lnTo>
                <a:lnTo>
                  <a:pt x="298" y="310"/>
                </a:lnTo>
                <a:lnTo>
                  <a:pt x="298" y="310"/>
                </a:lnTo>
                <a:lnTo>
                  <a:pt x="288" y="310"/>
                </a:lnTo>
                <a:lnTo>
                  <a:pt x="278" y="306"/>
                </a:lnTo>
                <a:lnTo>
                  <a:pt x="270" y="302"/>
                </a:lnTo>
                <a:lnTo>
                  <a:pt x="262" y="296"/>
                </a:lnTo>
                <a:lnTo>
                  <a:pt x="210" y="244"/>
                </a:lnTo>
                <a:lnTo>
                  <a:pt x="38" y="422"/>
                </a:lnTo>
                <a:lnTo>
                  <a:pt x="38" y="422"/>
                </a:lnTo>
                <a:lnTo>
                  <a:pt x="36" y="424"/>
                </a:lnTo>
                <a:lnTo>
                  <a:pt x="36" y="428"/>
                </a:lnTo>
                <a:lnTo>
                  <a:pt x="38" y="430"/>
                </a:lnTo>
                <a:lnTo>
                  <a:pt x="42" y="430"/>
                </a:lnTo>
                <a:lnTo>
                  <a:pt x="568" y="430"/>
                </a:lnTo>
                <a:lnTo>
                  <a:pt x="568" y="430"/>
                </a:lnTo>
                <a:lnTo>
                  <a:pt x="572" y="430"/>
                </a:lnTo>
                <a:lnTo>
                  <a:pt x="574" y="428"/>
                </a:lnTo>
                <a:lnTo>
                  <a:pt x="574" y="424"/>
                </a:lnTo>
                <a:lnTo>
                  <a:pt x="572" y="422"/>
                </a:lnTo>
                <a:lnTo>
                  <a:pt x="398" y="234"/>
                </a:lnTo>
                <a:lnTo>
                  <a:pt x="336" y="296"/>
                </a:lnTo>
                <a:close/>
                <a:moveTo>
                  <a:pt x="298" y="272"/>
                </a:moveTo>
                <a:lnTo>
                  <a:pt x="298" y="272"/>
                </a:lnTo>
                <a:lnTo>
                  <a:pt x="298" y="272"/>
                </a:lnTo>
                <a:lnTo>
                  <a:pt x="304" y="270"/>
                </a:lnTo>
                <a:lnTo>
                  <a:pt x="308" y="268"/>
                </a:lnTo>
                <a:lnTo>
                  <a:pt x="568" y="8"/>
                </a:lnTo>
                <a:lnTo>
                  <a:pt x="568" y="8"/>
                </a:lnTo>
                <a:lnTo>
                  <a:pt x="568" y="6"/>
                </a:lnTo>
                <a:lnTo>
                  <a:pt x="568" y="2"/>
                </a:lnTo>
                <a:lnTo>
                  <a:pt x="566" y="0"/>
                </a:lnTo>
                <a:lnTo>
                  <a:pt x="564" y="0"/>
                </a:lnTo>
                <a:lnTo>
                  <a:pt x="34" y="0"/>
                </a:lnTo>
                <a:lnTo>
                  <a:pt x="34" y="0"/>
                </a:lnTo>
                <a:lnTo>
                  <a:pt x="30" y="0"/>
                </a:lnTo>
                <a:lnTo>
                  <a:pt x="28" y="2"/>
                </a:lnTo>
                <a:lnTo>
                  <a:pt x="28" y="6"/>
                </a:lnTo>
                <a:lnTo>
                  <a:pt x="30" y="8"/>
                </a:lnTo>
                <a:lnTo>
                  <a:pt x="290" y="268"/>
                </a:lnTo>
                <a:lnTo>
                  <a:pt x="290" y="268"/>
                </a:lnTo>
                <a:lnTo>
                  <a:pt x="294" y="270"/>
                </a:lnTo>
                <a:lnTo>
                  <a:pt x="298" y="272"/>
                </a:lnTo>
                <a:lnTo>
                  <a:pt x="298" y="272"/>
                </a:lnTo>
                <a:close/>
                <a:moveTo>
                  <a:pt x="0" y="48"/>
                </a:moveTo>
                <a:lnTo>
                  <a:pt x="0" y="388"/>
                </a:lnTo>
                <a:lnTo>
                  <a:pt x="0" y="388"/>
                </a:lnTo>
                <a:lnTo>
                  <a:pt x="2" y="392"/>
                </a:lnTo>
                <a:lnTo>
                  <a:pt x="4" y="394"/>
                </a:lnTo>
                <a:lnTo>
                  <a:pt x="8" y="394"/>
                </a:lnTo>
                <a:lnTo>
                  <a:pt x="10" y="392"/>
                </a:lnTo>
                <a:lnTo>
                  <a:pt x="182" y="216"/>
                </a:lnTo>
                <a:lnTo>
                  <a:pt x="10" y="44"/>
                </a:lnTo>
                <a:lnTo>
                  <a:pt x="10" y="44"/>
                </a:lnTo>
                <a:lnTo>
                  <a:pt x="8" y="42"/>
                </a:lnTo>
                <a:lnTo>
                  <a:pt x="4" y="44"/>
                </a:lnTo>
                <a:lnTo>
                  <a:pt x="2" y="46"/>
                </a:lnTo>
                <a:lnTo>
                  <a:pt x="0" y="48"/>
                </a:lnTo>
                <a:lnTo>
                  <a:pt x="0" y="48"/>
                </a:lnTo>
                <a:close/>
              </a:path>
            </a:pathLst>
          </a:custGeom>
          <a:solidFill>
            <a:srgbClr val="E83A37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" name="TextBox 28"/>
          <p:cNvSpPr txBox="1"/>
          <p:nvPr/>
        </p:nvSpPr>
        <p:spPr>
          <a:xfrm>
            <a:off x="9805035" y="1837872"/>
            <a:ext cx="9412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/>
            <a:r>
              <a:rPr lang="en-US" altLang="zh-CN" sz="2400" b="1" dirty="0" smtClean="0">
                <a:latin typeface="微软雅黑" pitchFamily="34" charset="-122"/>
                <a:ea typeface="微软雅黑" pitchFamily="34" charset="-122"/>
                <a:cs typeface="Levenim MT" pitchFamily="2" charset="-79"/>
              </a:rPr>
              <a:t>2014</a:t>
            </a:r>
            <a:endParaRPr lang="zh-CN" altLang="en-US" sz="2400" b="1" dirty="0">
              <a:latin typeface="微软雅黑" pitchFamily="34" charset="-122"/>
              <a:ea typeface="微软雅黑" pitchFamily="34" charset="-122"/>
              <a:cs typeface="Levenim MT" pitchFamily="2" charset="-79"/>
            </a:endParaRPr>
          </a:p>
        </p:txBody>
      </p:sp>
      <p:sp>
        <p:nvSpPr>
          <p:cNvPr id="35" name="TextBox 25"/>
          <p:cNvSpPr txBox="1"/>
          <p:nvPr/>
        </p:nvSpPr>
        <p:spPr>
          <a:xfrm>
            <a:off x="9465452" y="2210637"/>
            <a:ext cx="16119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zh-CN" altLang="en-US" sz="1200" dirty="0">
                <a:latin typeface="微软雅黑" pitchFamily="34" charset="-122"/>
                <a:ea typeface="微软雅黑" pitchFamily="34" charset="-122"/>
                <a:cs typeface="Levenim MT" pitchFamily="2" charset="-79"/>
              </a:rPr>
              <a:t>标题数字等都可以通过点击和重新输入进行更改，顶部“开始”面板中可以对字体、字号、颜色、行距等进行修改</a:t>
            </a:r>
          </a:p>
        </p:txBody>
      </p:sp>
      <p:sp>
        <p:nvSpPr>
          <p:cNvPr id="36" name="椭圆 35"/>
          <p:cNvSpPr/>
          <p:nvPr/>
        </p:nvSpPr>
        <p:spPr>
          <a:xfrm>
            <a:off x="9733728" y="4704620"/>
            <a:ext cx="827729" cy="827729"/>
          </a:xfrm>
          <a:prstGeom prst="ellipse">
            <a:avLst/>
          </a:prstGeom>
          <a:noFill/>
          <a:ln w="9525">
            <a:solidFill>
              <a:srgbClr val="E83A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defTabSz="914400"/>
            <a:endParaRPr lang="zh-CN" altLang="en-US">
              <a:solidFill>
                <a:prstClr val="white"/>
              </a:solidFill>
            </a:endParaRPr>
          </a:p>
        </p:txBody>
      </p:sp>
      <p:cxnSp>
        <p:nvCxnSpPr>
          <p:cNvPr id="37" name="直接连接符 36"/>
          <p:cNvCxnSpPr/>
          <p:nvPr/>
        </p:nvCxnSpPr>
        <p:spPr>
          <a:xfrm flipV="1">
            <a:off x="10147593" y="3812855"/>
            <a:ext cx="0" cy="891765"/>
          </a:xfrm>
          <a:prstGeom prst="line">
            <a:avLst/>
          </a:prstGeom>
          <a:ln>
            <a:solidFill>
              <a:srgbClr val="E83A3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Freeform 120"/>
          <p:cNvSpPr>
            <a:spLocks noEditPoints="1"/>
          </p:cNvSpPr>
          <p:nvPr/>
        </p:nvSpPr>
        <p:spPr bwMode="auto">
          <a:xfrm>
            <a:off x="9967332" y="4871091"/>
            <a:ext cx="360522" cy="541903"/>
          </a:xfrm>
          <a:custGeom>
            <a:avLst/>
            <a:gdLst/>
            <a:ahLst/>
            <a:cxnLst>
              <a:cxn ang="0">
                <a:pos x="244" y="342"/>
              </a:cxn>
              <a:cxn ang="0">
                <a:pos x="262" y="292"/>
              </a:cxn>
              <a:cxn ang="0">
                <a:pos x="300" y="228"/>
              </a:cxn>
              <a:cxn ang="0">
                <a:pos x="320" y="184"/>
              </a:cxn>
              <a:cxn ang="0">
                <a:pos x="322" y="158"/>
              </a:cxn>
              <a:cxn ang="0">
                <a:pos x="314" y="110"/>
              </a:cxn>
              <a:cxn ang="0">
                <a:pos x="294" y="70"/>
              </a:cxn>
              <a:cxn ang="0">
                <a:pos x="264" y="36"/>
              </a:cxn>
              <a:cxn ang="0">
                <a:pos x="224" y="12"/>
              </a:cxn>
              <a:cxn ang="0">
                <a:pos x="178" y="2"/>
              </a:cxn>
              <a:cxn ang="0">
                <a:pos x="144" y="2"/>
              </a:cxn>
              <a:cxn ang="0">
                <a:pos x="98" y="12"/>
              </a:cxn>
              <a:cxn ang="0">
                <a:pos x="58" y="36"/>
              </a:cxn>
              <a:cxn ang="0">
                <a:pos x="28" y="70"/>
              </a:cxn>
              <a:cxn ang="0">
                <a:pos x="6" y="110"/>
              </a:cxn>
              <a:cxn ang="0">
                <a:pos x="0" y="158"/>
              </a:cxn>
              <a:cxn ang="0">
                <a:pos x="4" y="186"/>
              </a:cxn>
              <a:cxn ang="0">
                <a:pos x="26" y="236"/>
              </a:cxn>
              <a:cxn ang="0">
                <a:pos x="68" y="310"/>
              </a:cxn>
              <a:cxn ang="0">
                <a:pos x="80" y="356"/>
              </a:cxn>
              <a:cxn ang="0">
                <a:pos x="80" y="404"/>
              </a:cxn>
              <a:cxn ang="0">
                <a:pos x="90" y="432"/>
              </a:cxn>
              <a:cxn ang="0">
                <a:pos x="124" y="468"/>
              </a:cxn>
              <a:cxn ang="0">
                <a:pos x="152" y="482"/>
              </a:cxn>
              <a:cxn ang="0">
                <a:pos x="180" y="480"/>
              </a:cxn>
              <a:cxn ang="0">
                <a:pos x="226" y="440"/>
              </a:cxn>
              <a:cxn ang="0">
                <a:pos x="238" y="424"/>
              </a:cxn>
              <a:cxn ang="0">
                <a:pos x="242" y="384"/>
              </a:cxn>
              <a:cxn ang="0">
                <a:pos x="144" y="382"/>
              </a:cxn>
              <a:cxn ang="0">
                <a:pos x="130" y="362"/>
              </a:cxn>
              <a:cxn ang="0">
                <a:pos x="136" y="348"/>
              </a:cxn>
              <a:cxn ang="0">
                <a:pos x="152" y="342"/>
              </a:cxn>
              <a:cxn ang="0">
                <a:pos x="204" y="52"/>
              </a:cxn>
              <a:cxn ang="0">
                <a:pos x="242" y="78"/>
              </a:cxn>
              <a:cxn ang="0">
                <a:pos x="264" y="106"/>
              </a:cxn>
              <a:cxn ang="0">
                <a:pos x="272" y="132"/>
              </a:cxn>
              <a:cxn ang="0">
                <a:pos x="260" y="150"/>
              </a:cxn>
              <a:cxn ang="0">
                <a:pos x="244" y="150"/>
              </a:cxn>
              <a:cxn ang="0">
                <a:pos x="232" y="134"/>
              </a:cxn>
              <a:cxn ang="0">
                <a:pos x="216" y="108"/>
              </a:cxn>
              <a:cxn ang="0">
                <a:pos x="188" y="90"/>
              </a:cxn>
              <a:cxn ang="0">
                <a:pos x="176" y="84"/>
              </a:cxn>
              <a:cxn ang="0">
                <a:pos x="170" y="72"/>
              </a:cxn>
              <a:cxn ang="0">
                <a:pos x="184" y="52"/>
              </a:cxn>
            </a:cxnLst>
            <a:rect l="0" t="0" r="r" b="b"/>
            <a:pathLst>
              <a:path w="322" h="484">
                <a:moveTo>
                  <a:pt x="152" y="342"/>
                </a:moveTo>
                <a:lnTo>
                  <a:pt x="244" y="342"/>
                </a:lnTo>
                <a:lnTo>
                  <a:pt x="244" y="342"/>
                </a:lnTo>
                <a:lnTo>
                  <a:pt x="248" y="328"/>
                </a:lnTo>
                <a:lnTo>
                  <a:pt x="252" y="316"/>
                </a:lnTo>
                <a:lnTo>
                  <a:pt x="262" y="292"/>
                </a:lnTo>
                <a:lnTo>
                  <a:pt x="274" y="270"/>
                </a:lnTo>
                <a:lnTo>
                  <a:pt x="288" y="250"/>
                </a:lnTo>
                <a:lnTo>
                  <a:pt x="300" y="228"/>
                </a:lnTo>
                <a:lnTo>
                  <a:pt x="312" y="208"/>
                </a:lnTo>
                <a:lnTo>
                  <a:pt x="316" y="196"/>
                </a:lnTo>
                <a:lnTo>
                  <a:pt x="320" y="184"/>
                </a:lnTo>
                <a:lnTo>
                  <a:pt x="322" y="170"/>
                </a:lnTo>
                <a:lnTo>
                  <a:pt x="322" y="158"/>
                </a:lnTo>
                <a:lnTo>
                  <a:pt x="322" y="158"/>
                </a:lnTo>
                <a:lnTo>
                  <a:pt x="322" y="142"/>
                </a:lnTo>
                <a:lnTo>
                  <a:pt x="318" y="126"/>
                </a:lnTo>
                <a:lnTo>
                  <a:pt x="314" y="110"/>
                </a:lnTo>
                <a:lnTo>
                  <a:pt x="310" y="96"/>
                </a:lnTo>
                <a:lnTo>
                  <a:pt x="302" y="82"/>
                </a:lnTo>
                <a:lnTo>
                  <a:pt x="294" y="70"/>
                </a:lnTo>
                <a:lnTo>
                  <a:pt x="286" y="58"/>
                </a:lnTo>
                <a:lnTo>
                  <a:pt x="274" y="46"/>
                </a:lnTo>
                <a:lnTo>
                  <a:pt x="264" y="36"/>
                </a:lnTo>
                <a:lnTo>
                  <a:pt x="250" y="28"/>
                </a:lnTo>
                <a:lnTo>
                  <a:pt x="238" y="20"/>
                </a:lnTo>
                <a:lnTo>
                  <a:pt x="224" y="12"/>
                </a:lnTo>
                <a:lnTo>
                  <a:pt x="208" y="8"/>
                </a:lnTo>
                <a:lnTo>
                  <a:pt x="194" y="4"/>
                </a:lnTo>
                <a:lnTo>
                  <a:pt x="178" y="2"/>
                </a:lnTo>
                <a:lnTo>
                  <a:pt x="160" y="0"/>
                </a:lnTo>
                <a:lnTo>
                  <a:pt x="160" y="0"/>
                </a:lnTo>
                <a:lnTo>
                  <a:pt x="144" y="2"/>
                </a:lnTo>
                <a:lnTo>
                  <a:pt x="128" y="4"/>
                </a:lnTo>
                <a:lnTo>
                  <a:pt x="112" y="8"/>
                </a:lnTo>
                <a:lnTo>
                  <a:pt x="98" y="12"/>
                </a:lnTo>
                <a:lnTo>
                  <a:pt x="84" y="20"/>
                </a:lnTo>
                <a:lnTo>
                  <a:pt x="70" y="28"/>
                </a:lnTo>
                <a:lnTo>
                  <a:pt x="58" y="36"/>
                </a:lnTo>
                <a:lnTo>
                  <a:pt x="46" y="46"/>
                </a:lnTo>
                <a:lnTo>
                  <a:pt x="36" y="58"/>
                </a:lnTo>
                <a:lnTo>
                  <a:pt x="28" y="70"/>
                </a:lnTo>
                <a:lnTo>
                  <a:pt x="20" y="82"/>
                </a:lnTo>
                <a:lnTo>
                  <a:pt x="12" y="96"/>
                </a:lnTo>
                <a:lnTo>
                  <a:pt x="6" y="110"/>
                </a:lnTo>
                <a:lnTo>
                  <a:pt x="2" y="126"/>
                </a:lnTo>
                <a:lnTo>
                  <a:pt x="0" y="142"/>
                </a:lnTo>
                <a:lnTo>
                  <a:pt x="0" y="158"/>
                </a:lnTo>
                <a:lnTo>
                  <a:pt x="0" y="158"/>
                </a:lnTo>
                <a:lnTo>
                  <a:pt x="0" y="172"/>
                </a:lnTo>
                <a:lnTo>
                  <a:pt x="4" y="186"/>
                </a:lnTo>
                <a:lnTo>
                  <a:pt x="8" y="200"/>
                </a:lnTo>
                <a:lnTo>
                  <a:pt x="12" y="212"/>
                </a:lnTo>
                <a:lnTo>
                  <a:pt x="26" y="236"/>
                </a:lnTo>
                <a:lnTo>
                  <a:pt x="40" y="260"/>
                </a:lnTo>
                <a:lnTo>
                  <a:pt x="54" y="284"/>
                </a:lnTo>
                <a:lnTo>
                  <a:pt x="68" y="310"/>
                </a:lnTo>
                <a:lnTo>
                  <a:pt x="72" y="324"/>
                </a:lnTo>
                <a:lnTo>
                  <a:pt x="76" y="338"/>
                </a:lnTo>
                <a:lnTo>
                  <a:pt x="80" y="356"/>
                </a:lnTo>
                <a:lnTo>
                  <a:pt x="80" y="372"/>
                </a:lnTo>
                <a:lnTo>
                  <a:pt x="80" y="404"/>
                </a:lnTo>
                <a:lnTo>
                  <a:pt x="80" y="404"/>
                </a:lnTo>
                <a:lnTo>
                  <a:pt x="82" y="414"/>
                </a:lnTo>
                <a:lnTo>
                  <a:pt x="84" y="424"/>
                </a:lnTo>
                <a:lnTo>
                  <a:pt x="90" y="432"/>
                </a:lnTo>
                <a:lnTo>
                  <a:pt x="96" y="440"/>
                </a:lnTo>
                <a:lnTo>
                  <a:pt x="124" y="468"/>
                </a:lnTo>
                <a:lnTo>
                  <a:pt x="124" y="468"/>
                </a:lnTo>
                <a:lnTo>
                  <a:pt x="132" y="476"/>
                </a:lnTo>
                <a:lnTo>
                  <a:pt x="142" y="480"/>
                </a:lnTo>
                <a:lnTo>
                  <a:pt x="152" y="482"/>
                </a:lnTo>
                <a:lnTo>
                  <a:pt x="160" y="484"/>
                </a:lnTo>
                <a:lnTo>
                  <a:pt x="170" y="482"/>
                </a:lnTo>
                <a:lnTo>
                  <a:pt x="180" y="480"/>
                </a:lnTo>
                <a:lnTo>
                  <a:pt x="188" y="476"/>
                </a:lnTo>
                <a:lnTo>
                  <a:pt x="196" y="468"/>
                </a:lnTo>
                <a:lnTo>
                  <a:pt x="226" y="440"/>
                </a:lnTo>
                <a:lnTo>
                  <a:pt x="226" y="440"/>
                </a:lnTo>
                <a:lnTo>
                  <a:pt x="232" y="432"/>
                </a:lnTo>
                <a:lnTo>
                  <a:pt x="238" y="424"/>
                </a:lnTo>
                <a:lnTo>
                  <a:pt x="240" y="414"/>
                </a:lnTo>
                <a:lnTo>
                  <a:pt x="242" y="404"/>
                </a:lnTo>
                <a:lnTo>
                  <a:pt x="242" y="384"/>
                </a:lnTo>
                <a:lnTo>
                  <a:pt x="152" y="384"/>
                </a:lnTo>
                <a:lnTo>
                  <a:pt x="152" y="384"/>
                </a:lnTo>
                <a:lnTo>
                  <a:pt x="144" y="382"/>
                </a:lnTo>
                <a:lnTo>
                  <a:pt x="136" y="378"/>
                </a:lnTo>
                <a:lnTo>
                  <a:pt x="132" y="370"/>
                </a:lnTo>
                <a:lnTo>
                  <a:pt x="130" y="362"/>
                </a:lnTo>
                <a:lnTo>
                  <a:pt x="130" y="362"/>
                </a:lnTo>
                <a:lnTo>
                  <a:pt x="132" y="356"/>
                </a:lnTo>
                <a:lnTo>
                  <a:pt x="136" y="348"/>
                </a:lnTo>
                <a:lnTo>
                  <a:pt x="144" y="344"/>
                </a:lnTo>
                <a:lnTo>
                  <a:pt x="152" y="342"/>
                </a:lnTo>
                <a:lnTo>
                  <a:pt x="152" y="342"/>
                </a:lnTo>
                <a:close/>
                <a:moveTo>
                  <a:pt x="190" y="50"/>
                </a:moveTo>
                <a:lnTo>
                  <a:pt x="190" y="50"/>
                </a:lnTo>
                <a:lnTo>
                  <a:pt x="204" y="52"/>
                </a:lnTo>
                <a:lnTo>
                  <a:pt x="216" y="58"/>
                </a:lnTo>
                <a:lnTo>
                  <a:pt x="230" y="68"/>
                </a:lnTo>
                <a:lnTo>
                  <a:pt x="242" y="78"/>
                </a:lnTo>
                <a:lnTo>
                  <a:pt x="242" y="78"/>
                </a:lnTo>
                <a:lnTo>
                  <a:pt x="254" y="92"/>
                </a:lnTo>
                <a:lnTo>
                  <a:pt x="264" y="106"/>
                </a:lnTo>
                <a:lnTo>
                  <a:pt x="270" y="120"/>
                </a:lnTo>
                <a:lnTo>
                  <a:pt x="272" y="132"/>
                </a:lnTo>
                <a:lnTo>
                  <a:pt x="272" y="132"/>
                </a:lnTo>
                <a:lnTo>
                  <a:pt x="270" y="140"/>
                </a:lnTo>
                <a:lnTo>
                  <a:pt x="266" y="146"/>
                </a:lnTo>
                <a:lnTo>
                  <a:pt x="260" y="150"/>
                </a:lnTo>
                <a:lnTo>
                  <a:pt x="252" y="152"/>
                </a:lnTo>
                <a:lnTo>
                  <a:pt x="252" y="152"/>
                </a:lnTo>
                <a:lnTo>
                  <a:pt x="244" y="150"/>
                </a:lnTo>
                <a:lnTo>
                  <a:pt x="238" y="146"/>
                </a:lnTo>
                <a:lnTo>
                  <a:pt x="234" y="142"/>
                </a:lnTo>
                <a:lnTo>
                  <a:pt x="232" y="134"/>
                </a:lnTo>
                <a:lnTo>
                  <a:pt x="232" y="134"/>
                </a:lnTo>
                <a:lnTo>
                  <a:pt x="226" y="120"/>
                </a:lnTo>
                <a:lnTo>
                  <a:pt x="216" y="108"/>
                </a:lnTo>
                <a:lnTo>
                  <a:pt x="202" y="98"/>
                </a:lnTo>
                <a:lnTo>
                  <a:pt x="196" y="94"/>
                </a:lnTo>
                <a:lnTo>
                  <a:pt x="188" y="90"/>
                </a:lnTo>
                <a:lnTo>
                  <a:pt x="188" y="90"/>
                </a:lnTo>
                <a:lnTo>
                  <a:pt x="180" y="88"/>
                </a:lnTo>
                <a:lnTo>
                  <a:pt x="176" y="84"/>
                </a:lnTo>
                <a:lnTo>
                  <a:pt x="172" y="78"/>
                </a:lnTo>
                <a:lnTo>
                  <a:pt x="170" y="72"/>
                </a:lnTo>
                <a:lnTo>
                  <a:pt x="170" y="72"/>
                </a:lnTo>
                <a:lnTo>
                  <a:pt x="172" y="64"/>
                </a:lnTo>
                <a:lnTo>
                  <a:pt x="176" y="56"/>
                </a:lnTo>
                <a:lnTo>
                  <a:pt x="184" y="52"/>
                </a:lnTo>
                <a:lnTo>
                  <a:pt x="190" y="50"/>
                </a:lnTo>
                <a:lnTo>
                  <a:pt x="190" y="50"/>
                </a:lnTo>
                <a:close/>
              </a:path>
            </a:pathLst>
          </a:custGeom>
          <a:solidFill>
            <a:srgbClr val="E83A37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38" name="图片 37">
            <a:hlinkClick r:id="rId6"/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7160" y="412697"/>
            <a:ext cx="1828800" cy="2438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0" y="6473880"/>
            <a:ext cx="12192000" cy="413147"/>
            <a:chOff x="0" y="6444852"/>
            <a:chExt cx="12192000" cy="413147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6444852"/>
              <a:ext cx="6610350" cy="413147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2"/>
            <a:srcRect r="13256"/>
            <a:stretch>
              <a:fillRect/>
            </a:stretch>
          </p:blipFill>
          <p:spPr>
            <a:xfrm>
              <a:off x="6457950" y="6444852"/>
              <a:ext cx="5734050" cy="413147"/>
            </a:xfrm>
            <a:prstGeom prst="rect">
              <a:avLst/>
            </a:prstGeom>
          </p:spPr>
        </p:pic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075074">
            <a:off x="7101868" y="902121"/>
            <a:ext cx="1256791" cy="407608"/>
          </a:xfrm>
          <a:prstGeom prst="rect">
            <a:avLst/>
          </a:prstGeom>
        </p:spPr>
      </p:pic>
      <p:sp>
        <p:nvSpPr>
          <p:cNvPr id="9" name="TextBox 31"/>
          <p:cNvSpPr txBox="1"/>
          <p:nvPr/>
        </p:nvSpPr>
        <p:spPr>
          <a:xfrm>
            <a:off x="4677879" y="255953"/>
            <a:ext cx="4495801" cy="830995"/>
          </a:xfrm>
          <a:prstGeom prst="rect">
            <a:avLst/>
          </a:prstGeom>
          <a:noFill/>
          <a:effectLst/>
        </p:spPr>
        <p:txBody>
          <a:bodyPr wrap="square" lIns="91438" tIns="45719" rIns="91438" bIns="45719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itchFamily="65" charset="-122"/>
              </a:defRPr>
            </a:lvl1pPr>
          </a:lstStyle>
          <a:p>
            <a:pPr algn="l" defTabSz="913765"/>
            <a:r>
              <a:rPr lang="zh-CN" altLang="en-US" sz="2800" b="1" dirty="0"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</a:rPr>
              <a:t>点击此处添加</a:t>
            </a:r>
            <a:r>
              <a:rPr lang="zh-CN" altLang="en-US" sz="2800" b="1" dirty="0" smtClean="0"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</a:rPr>
              <a:t>标题</a:t>
            </a:r>
            <a:endParaRPr lang="en-US" altLang="zh-CN" sz="2800" b="1" dirty="0" smtClean="0">
              <a:solidFill>
                <a:schemeClr val="tx1"/>
              </a:solidFill>
              <a:effectLst/>
              <a:latin typeface="微软雅黑" pitchFamily="34" charset="-122"/>
              <a:ea typeface="微软雅黑" pitchFamily="34" charset="-122"/>
            </a:endParaRPr>
          </a:p>
          <a:p>
            <a:pPr algn="l" defTabSz="913765"/>
            <a:r>
              <a:rPr lang="en-US" altLang="zh-CN" sz="2000" b="1" dirty="0" smtClean="0"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</a:rPr>
              <a:t>ADD YOUR TLTLE HERE</a:t>
            </a:r>
            <a:endParaRPr lang="zh-CN" altLang="en-US" sz="2000" b="1" dirty="0">
              <a:solidFill>
                <a:schemeClr val="tx1"/>
              </a:solidFill>
              <a:effectLst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340345" y="334685"/>
            <a:ext cx="261334" cy="771239"/>
          </a:xfrm>
          <a:prstGeom prst="rect">
            <a:avLst/>
          </a:prstGeom>
          <a:solidFill>
            <a:srgbClr val="E83A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45418" y="5198101"/>
            <a:ext cx="1489893" cy="798157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01691" y="4155855"/>
            <a:ext cx="1888674" cy="101179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27584" y="2823567"/>
            <a:ext cx="2233506" cy="1196522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6220" y="1671680"/>
            <a:ext cx="2345471" cy="1256503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2874220" y="1807221"/>
            <a:ext cx="6912967" cy="646329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 marL="179705" indent="-171450" algn="just" defTabSz="913765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标题数字等都可以通过点击和重新输入进行更改，顶部“开始”面板中可以对字体、字号、颜色、行距等进行修改。建议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正文</a:t>
            </a:r>
            <a:r>
              <a:rPr lang="en-US" altLang="zh-CN" sz="1200" dirty="0" smtClean="0">
                <a:latin typeface="微软雅黑" pitchFamily="34" charset="-122"/>
                <a:ea typeface="微软雅黑" pitchFamily="34" charset="-122"/>
              </a:rPr>
              <a:t>12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号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字，</a:t>
            </a:r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倍字间距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961089" y="2899921"/>
            <a:ext cx="6142030" cy="646329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 marL="179705" indent="-171450" algn="just" defTabSz="913765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标题数字等都可以通过点击和重新输入进行更改，顶部“开始”面板中可以对字体、字号、颜色、行距等进行修改。建议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正文</a:t>
            </a:r>
            <a:r>
              <a:rPr lang="en-US" altLang="zh-CN" sz="1200" dirty="0" smtClean="0">
                <a:latin typeface="微软雅黑" pitchFamily="34" charset="-122"/>
                <a:ea typeface="微软雅黑" pitchFamily="34" charset="-122"/>
              </a:rPr>
              <a:t>12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号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字，</a:t>
            </a:r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倍字间距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866565" y="4175476"/>
            <a:ext cx="6142030" cy="646329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 marL="179705" indent="-171450" algn="just" defTabSz="913765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标题数字等都可以通过点击和重新输入进行更改，顶部“开始”面板中可以对字体、字号、颜色、行距等进行修改。建议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正文</a:t>
            </a:r>
            <a:r>
              <a:rPr lang="en-US" altLang="zh-CN" sz="1200" dirty="0" smtClean="0">
                <a:latin typeface="微软雅黑" pitchFamily="34" charset="-122"/>
                <a:ea typeface="微软雅黑" pitchFamily="34" charset="-122"/>
              </a:rPr>
              <a:t>12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号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字，</a:t>
            </a:r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倍字间距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535310" y="5255292"/>
            <a:ext cx="6235775" cy="646329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 marL="179705" indent="-171450" algn="just" defTabSz="913765">
              <a:lnSpc>
                <a:spcPct val="150000"/>
              </a:lnSpc>
              <a:spcBef>
                <a:spcPts val="600"/>
              </a:spcBef>
              <a:buFont typeface="Arial" pitchFamily="34" charset="0"/>
              <a:buChar char="•"/>
            </a:pP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标题数字等都可以通过点击和重新输入进行更改，顶部“开始”面板中可以对字体、字号、颜色、行距等进行修改。建议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正文</a:t>
            </a:r>
            <a:r>
              <a:rPr lang="en-US" altLang="zh-CN" sz="1200" dirty="0" smtClean="0">
                <a:latin typeface="微软雅黑" pitchFamily="34" charset="-122"/>
                <a:ea typeface="微软雅黑" pitchFamily="34" charset="-122"/>
              </a:rPr>
              <a:t>12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号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字，</a:t>
            </a:r>
            <a:r>
              <a:rPr lang="en-US" altLang="zh-CN" sz="1200" dirty="0"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倍字间距</a:t>
            </a:r>
            <a:r>
              <a:rPr lang="zh-CN" altLang="en-US" sz="1200" dirty="0" smtClean="0"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200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9" name="图片 18">
            <a:hlinkClick r:id="rId5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7160" y="412697"/>
            <a:ext cx="1828800" cy="2438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086225" y="2612261"/>
            <a:ext cx="3648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dirty="0" smtClean="0"/>
              <a:t>PART TWO</a:t>
            </a:r>
            <a:endParaRPr lang="zh-CN" altLang="en-US" sz="4800" b="1" dirty="0"/>
          </a:p>
        </p:txBody>
      </p:sp>
      <p:sp>
        <p:nvSpPr>
          <p:cNvPr id="3" name="文本框 2"/>
          <p:cNvSpPr txBox="1"/>
          <p:nvPr/>
        </p:nvSpPr>
        <p:spPr>
          <a:xfrm>
            <a:off x="1832000" y="3700568"/>
            <a:ext cx="570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点击此处添加标题点击此处添加标题</a:t>
            </a:r>
          </a:p>
        </p:txBody>
      </p:sp>
      <p:pic>
        <p:nvPicPr>
          <p:cNvPr id="4" name="图片 3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7160" y="412697"/>
            <a:ext cx="1828800" cy="24384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0" y="6473880"/>
            <a:ext cx="12192000" cy="413147"/>
            <a:chOff x="0" y="6444852"/>
            <a:chExt cx="12192000" cy="413147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6444852"/>
              <a:ext cx="6610350" cy="413147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2"/>
            <a:srcRect r="13256"/>
            <a:stretch>
              <a:fillRect/>
            </a:stretch>
          </p:blipFill>
          <p:spPr>
            <a:xfrm>
              <a:off x="6457950" y="6444852"/>
              <a:ext cx="5734050" cy="413147"/>
            </a:xfrm>
            <a:prstGeom prst="rect">
              <a:avLst/>
            </a:prstGeom>
          </p:spPr>
        </p:pic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075074">
            <a:off x="7101868" y="902121"/>
            <a:ext cx="1256791" cy="407608"/>
          </a:xfrm>
          <a:prstGeom prst="rect">
            <a:avLst/>
          </a:prstGeom>
        </p:spPr>
      </p:pic>
      <p:sp>
        <p:nvSpPr>
          <p:cNvPr id="9" name="TextBox 31"/>
          <p:cNvSpPr txBox="1"/>
          <p:nvPr/>
        </p:nvSpPr>
        <p:spPr>
          <a:xfrm>
            <a:off x="4677879" y="255953"/>
            <a:ext cx="4495801" cy="830995"/>
          </a:xfrm>
          <a:prstGeom prst="rect">
            <a:avLst/>
          </a:prstGeom>
          <a:noFill/>
          <a:effectLst/>
        </p:spPr>
        <p:txBody>
          <a:bodyPr wrap="square" lIns="91438" tIns="45719" rIns="91438" bIns="45719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itchFamily="65" charset="-122"/>
              </a:defRPr>
            </a:lvl1pPr>
          </a:lstStyle>
          <a:p>
            <a:pPr algn="l" defTabSz="913765"/>
            <a:r>
              <a:rPr lang="zh-CN" altLang="en-US" sz="2800" b="1" dirty="0"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</a:rPr>
              <a:t>点击此处添加</a:t>
            </a:r>
            <a:r>
              <a:rPr lang="zh-CN" altLang="en-US" sz="2800" b="1" dirty="0" smtClean="0"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</a:rPr>
              <a:t>标题</a:t>
            </a:r>
            <a:endParaRPr lang="en-US" altLang="zh-CN" sz="2800" b="1" dirty="0" smtClean="0">
              <a:solidFill>
                <a:schemeClr val="tx1"/>
              </a:solidFill>
              <a:effectLst/>
              <a:latin typeface="微软雅黑" pitchFamily="34" charset="-122"/>
              <a:ea typeface="微软雅黑" pitchFamily="34" charset="-122"/>
            </a:endParaRPr>
          </a:p>
          <a:p>
            <a:pPr algn="l" defTabSz="913765"/>
            <a:r>
              <a:rPr lang="en-US" altLang="zh-CN" sz="2000" b="1" dirty="0" smtClean="0"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</a:rPr>
              <a:t>ADD YOUR TLTLE HERE</a:t>
            </a:r>
            <a:endParaRPr lang="zh-CN" altLang="en-US" sz="2000" b="1" dirty="0">
              <a:solidFill>
                <a:schemeClr val="tx1"/>
              </a:solidFill>
              <a:effectLst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340345" y="334685"/>
            <a:ext cx="261334" cy="771239"/>
          </a:xfrm>
          <a:prstGeom prst="rect">
            <a:avLst/>
          </a:prstGeom>
          <a:solidFill>
            <a:srgbClr val="E83A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78180" y="2411254"/>
            <a:ext cx="2733750" cy="663750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>
            <a:off x="5852334" y="3382804"/>
            <a:ext cx="3959596" cy="663750"/>
            <a:chOff x="6196322" y="3116664"/>
            <a:chExt cx="3959596" cy="663750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196322" y="3116664"/>
              <a:ext cx="2733750" cy="663750"/>
            </a:xfrm>
            <a:prstGeom prst="rect">
              <a:avLst/>
            </a:prstGeom>
          </p:spPr>
        </p:pic>
        <p:sp>
          <p:nvSpPr>
            <p:cNvPr id="13" name="矩形 12"/>
            <p:cNvSpPr/>
            <p:nvPr/>
          </p:nvSpPr>
          <p:spPr>
            <a:xfrm>
              <a:off x="8882447" y="3267110"/>
              <a:ext cx="1273471" cy="366678"/>
            </a:xfrm>
            <a:prstGeom prst="rect">
              <a:avLst/>
            </a:prstGeom>
            <a:solidFill>
              <a:srgbClr val="DA37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133706" y="4504800"/>
            <a:ext cx="3678224" cy="663750"/>
            <a:chOff x="6196322" y="3116664"/>
            <a:chExt cx="3678224" cy="663750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196322" y="3116664"/>
              <a:ext cx="2733750" cy="663750"/>
            </a:xfrm>
            <a:prstGeom prst="rect">
              <a:avLst/>
            </a:prstGeom>
          </p:spPr>
        </p:pic>
        <p:sp>
          <p:nvSpPr>
            <p:cNvPr id="17" name="矩形 16"/>
            <p:cNvSpPr/>
            <p:nvPr/>
          </p:nvSpPr>
          <p:spPr>
            <a:xfrm>
              <a:off x="8882447" y="3267110"/>
              <a:ext cx="992099" cy="366678"/>
            </a:xfrm>
            <a:prstGeom prst="rect">
              <a:avLst/>
            </a:prstGeom>
            <a:solidFill>
              <a:srgbClr val="DA37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9848215" y="2512296"/>
            <a:ext cx="18159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2013  TEXT</a:t>
            </a:r>
            <a:endParaRPr lang="zh-CN" altLang="en-US" sz="2400" b="1" dirty="0"/>
          </a:p>
        </p:txBody>
      </p:sp>
      <p:sp>
        <p:nvSpPr>
          <p:cNvPr id="19" name="文本框 18"/>
          <p:cNvSpPr txBox="1"/>
          <p:nvPr/>
        </p:nvSpPr>
        <p:spPr>
          <a:xfrm>
            <a:off x="9848215" y="3483846"/>
            <a:ext cx="18159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2014  TEXT</a:t>
            </a:r>
            <a:endParaRPr lang="zh-CN" altLang="en-US" sz="2400" b="1" dirty="0"/>
          </a:p>
        </p:txBody>
      </p:sp>
      <p:sp>
        <p:nvSpPr>
          <p:cNvPr id="20" name="文本框 19"/>
          <p:cNvSpPr txBox="1"/>
          <p:nvPr/>
        </p:nvSpPr>
        <p:spPr>
          <a:xfrm>
            <a:off x="9848215" y="4609610"/>
            <a:ext cx="18159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2015  TEXT</a:t>
            </a:r>
            <a:endParaRPr lang="zh-CN" altLang="en-US" sz="2400" b="1" dirty="0"/>
          </a:p>
        </p:txBody>
      </p:sp>
      <p:sp>
        <p:nvSpPr>
          <p:cNvPr id="21" name="文本框 20"/>
          <p:cNvSpPr txBox="1"/>
          <p:nvPr/>
        </p:nvSpPr>
        <p:spPr>
          <a:xfrm>
            <a:off x="6288068" y="2495176"/>
            <a:ext cx="8714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56%</a:t>
            </a:r>
            <a:endParaRPr lang="zh-CN" altLang="en-US" sz="2400" b="1" dirty="0"/>
          </a:p>
        </p:txBody>
      </p:sp>
      <p:sp>
        <p:nvSpPr>
          <p:cNvPr id="22" name="文本框 21"/>
          <p:cNvSpPr txBox="1"/>
          <p:nvPr/>
        </p:nvSpPr>
        <p:spPr>
          <a:xfrm>
            <a:off x="5029594" y="3476894"/>
            <a:ext cx="8714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73%</a:t>
            </a:r>
            <a:endParaRPr lang="zh-CN" altLang="en-US" sz="2400" b="1" dirty="0"/>
          </a:p>
        </p:txBody>
      </p:sp>
      <p:sp>
        <p:nvSpPr>
          <p:cNvPr id="23" name="文本框 22"/>
          <p:cNvSpPr txBox="1"/>
          <p:nvPr/>
        </p:nvSpPr>
        <p:spPr>
          <a:xfrm>
            <a:off x="5416599" y="4655153"/>
            <a:ext cx="8714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69%</a:t>
            </a:r>
            <a:endParaRPr lang="zh-CN" altLang="en-US" sz="2400" b="1" dirty="0"/>
          </a:p>
        </p:txBody>
      </p:sp>
      <p:sp>
        <p:nvSpPr>
          <p:cNvPr id="24" name="矩形 23"/>
          <p:cNvSpPr/>
          <p:nvPr/>
        </p:nvSpPr>
        <p:spPr>
          <a:xfrm>
            <a:off x="931723" y="2570910"/>
            <a:ext cx="3340961" cy="2451013"/>
          </a:xfrm>
          <a:prstGeom prst="rect">
            <a:avLst/>
          </a:prstGeom>
          <a:blipFill rotWithShape="1">
            <a:blip r:embed="rId5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kumimoji="1"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1879543" y="3533250"/>
            <a:ext cx="2915044" cy="1488673"/>
          </a:xfrm>
          <a:prstGeom prst="rect">
            <a:avLst/>
          </a:prstGeom>
          <a:solidFill>
            <a:srgbClr val="DA3736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1951485" y="3685658"/>
            <a:ext cx="2798336" cy="1200327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 marL="8255" algn="just" defTabSz="913765">
              <a:lnSpc>
                <a:spcPct val="150000"/>
              </a:lnSpc>
              <a:spcBef>
                <a:spcPts val="600"/>
              </a:spcBef>
            </a:pP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标题数字等都可以通过点击和重新输入进行更改，顶部“开始”面板中可以对字体、字号、颜色、行距等进行修改。建议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正文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12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字，</a:t>
            </a:r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7" name="图片 26">
            <a:hlinkClick r:id="rId6"/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7160" y="412697"/>
            <a:ext cx="1828800" cy="2438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0" y="6473880"/>
            <a:ext cx="12192000" cy="413147"/>
            <a:chOff x="0" y="6444852"/>
            <a:chExt cx="12192000" cy="413147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6444852"/>
              <a:ext cx="6610350" cy="413147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2"/>
            <a:srcRect r="13256"/>
            <a:stretch>
              <a:fillRect/>
            </a:stretch>
          </p:blipFill>
          <p:spPr>
            <a:xfrm>
              <a:off x="6457950" y="6444852"/>
              <a:ext cx="5734050" cy="413147"/>
            </a:xfrm>
            <a:prstGeom prst="rect">
              <a:avLst/>
            </a:prstGeom>
          </p:spPr>
        </p:pic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075074">
            <a:off x="7101868" y="902121"/>
            <a:ext cx="1256791" cy="407608"/>
          </a:xfrm>
          <a:prstGeom prst="rect">
            <a:avLst/>
          </a:prstGeom>
        </p:spPr>
      </p:pic>
      <p:sp>
        <p:nvSpPr>
          <p:cNvPr id="9" name="TextBox 31"/>
          <p:cNvSpPr txBox="1"/>
          <p:nvPr/>
        </p:nvSpPr>
        <p:spPr>
          <a:xfrm>
            <a:off x="4677879" y="255953"/>
            <a:ext cx="4495801" cy="830995"/>
          </a:xfrm>
          <a:prstGeom prst="rect">
            <a:avLst/>
          </a:prstGeom>
          <a:noFill/>
          <a:effectLst/>
        </p:spPr>
        <p:txBody>
          <a:bodyPr wrap="square" lIns="91438" tIns="45719" rIns="91438" bIns="45719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itchFamily="65" charset="-122"/>
              </a:defRPr>
            </a:lvl1pPr>
          </a:lstStyle>
          <a:p>
            <a:pPr algn="l" defTabSz="913765"/>
            <a:r>
              <a:rPr lang="zh-CN" altLang="en-US" sz="2800" b="1" dirty="0"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</a:rPr>
              <a:t>点击此处添加</a:t>
            </a:r>
            <a:r>
              <a:rPr lang="zh-CN" altLang="en-US" sz="2800" b="1" dirty="0" smtClean="0"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</a:rPr>
              <a:t>标题</a:t>
            </a:r>
            <a:endParaRPr lang="en-US" altLang="zh-CN" sz="2800" b="1" dirty="0" smtClean="0">
              <a:solidFill>
                <a:schemeClr val="tx1"/>
              </a:solidFill>
              <a:effectLst/>
              <a:latin typeface="微软雅黑" pitchFamily="34" charset="-122"/>
              <a:ea typeface="微软雅黑" pitchFamily="34" charset="-122"/>
            </a:endParaRPr>
          </a:p>
          <a:p>
            <a:pPr algn="l" defTabSz="913765"/>
            <a:r>
              <a:rPr lang="en-US" altLang="zh-CN" sz="2000" b="1" dirty="0" smtClean="0">
                <a:solidFill>
                  <a:schemeClr val="tx1"/>
                </a:solidFill>
                <a:effectLst/>
                <a:latin typeface="微软雅黑" pitchFamily="34" charset="-122"/>
                <a:ea typeface="微软雅黑" pitchFamily="34" charset="-122"/>
              </a:rPr>
              <a:t>ADD YOUR TLTLE HERE</a:t>
            </a:r>
            <a:endParaRPr lang="zh-CN" altLang="en-US" sz="2000" b="1" dirty="0">
              <a:solidFill>
                <a:schemeClr val="tx1"/>
              </a:solidFill>
              <a:effectLst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340345" y="334685"/>
            <a:ext cx="261334" cy="771239"/>
          </a:xfrm>
          <a:prstGeom prst="rect">
            <a:avLst/>
          </a:prstGeom>
          <a:solidFill>
            <a:srgbClr val="E83A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8"/>
          <p:cNvSpPr txBox="1"/>
          <p:nvPr/>
        </p:nvSpPr>
        <p:spPr>
          <a:xfrm>
            <a:off x="1757046" y="3708012"/>
            <a:ext cx="2621400" cy="1030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顶部</a:t>
            </a:r>
            <a:r>
              <a:rPr lang="zh-CN" altLang="en-US" sz="12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“开始”面板中可以对字体、字号、颜色、行距等进行修改。顶部“开始”面板中可以对字体、字号、颜色、行距等进行修改</a:t>
            </a:r>
            <a:r>
              <a:rPr lang="zh-CN" altLang="en-US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12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731024" y="3319934"/>
            <a:ext cx="1771639" cy="523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rgbClr val="E83A37"/>
                </a:solidFill>
              </a:rPr>
              <a:t>TEXT HERE</a:t>
            </a:r>
          </a:p>
        </p:txBody>
      </p:sp>
      <p:sp>
        <p:nvSpPr>
          <p:cNvPr id="26" name="文本框 8"/>
          <p:cNvSpPr txBox="1"/>
          <p:nvPr/>
        </p:nvSpPr>
        <p:spPr>
          <a:xfrm>
            <a:off x="8210549" y="3621138"/>
            <a:ext cx="2606665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2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顶部</a:t>
            </a:r>
            <a:r>
              <a:rPr lang="zh-CN" altLang="en-US" sz="12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“开始”面板中可以对字体、字号、颜色、行距等进行修改。顶部“开始”面板中可以对字体、字号、颜色、行距等进行修改</a:t>
            </a:r>
          </a:p>
        </p:txBody>
      </p:sp>
      <p:sp>
        <p:nvSpPr>
          <p:cNvPr id="27" name="矩形 26"/>
          <p:cNvSpPr/>
          <p:nvPr/>
        </p:nvSpPr>
        <p:spPr>
          <a:xfrm>
            <a:off x="9045575" y="3166510"/>
            <a:ext cx="177164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sz="2800" b="1" dirty="0">
                <a:solidFill>
                  <a:srgbClr val="740000"/>
                </a:solidFill>
              </a:rPr>
              <a:t>TEXT HERE</a:t>
            </a:r>
          </a:p>
        </p:txBody>
      </p:sp>
      <p:grpSp>
        <p:nvGrpSpPr>
          <p:cNvPr id="31" name="组合 30"/>
          <p:cNvGrpSpPr/>
          <p:nvPr/>
        </p:nvGrpSpPr>
        <p:grpSpPr>
          <a:xfrm>
            <a:off x="3515944" y="2356864"/>
            <a:ext cx="3795654" cy="2000119"/>
            <a:chOff x="3123306" y="2337606"/>
            <a:chExt cx="3795654" cy="2000119"/>
          </a:xfrm>
        </p:grpSpPr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123306" y="2337606"/>
              <a:ext cx="3334644" cy="809646"/>
            </a:xfrm>
            <a:prstGeom prst="rect">
              <a:avLst/>
            </a:prstGeom>
          </p:spPr>
        </p:pic>
        <p:sp>
          <p:nvSpPr>
            <p:cNvPr id="30" name="矩形 29"/>
            <p:cNvSpPr/>
            <p:nvPr/>
          </p:nvSpPr>
          <p:spPr>
            <a:xfrm>
              <a:off x="6450330" y="2519103"/>
              <a:ext cx="468630" cy="1818622"/>
            </a:xfrm>
            <a:prstGeom prst="rect">
              <a:avLst/>
            </a:prstGeom>
            <a:solidFill>
              <a:srgbClr val="DA37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2" name="组合 31"/>
          <p:cNvGrpSpPr/>
          <p:nvPr/>
        </p:nvGrpSpPr>
        <p:grpSpPr>
          <a:xfrm flipH="1" flipV="1">
            <a:off x="5236640" y="3371505"/>
            <a:ext cx="3776604" cy="2000119"/>
            <a:chOff x="3123306" y="2337606"/>
            <a:chExt cx="3776604" cy="2000119"/>
          </a:xfrm>
        </p:grpSpPr>
        <p:pic>
          <p:nvPicPr>
            <p:cNvPr id="33" name="图片 32"/>
            <p:cNvPicPr>
              <a:picLocks noChangeAspect="1"/>
            </p:cNvPicPr>
            <p:nvPr/>
          </p:nvPicPr>
          <p:blipFill>
            <a:blip r:embed="rId4">
              <a:lum bright="-40000"/>
            </a:blip>
            <a:stretch>
              <a:fillRect/>
            </a:stretch>
          </p:blipFill>
          <p:spPr>
            <a:xfrm>
              <a:off x="3123306" y="2337606"/>
              <a:ext cx="3334644" cy="809646"/>
            </a:xfrm>
            <a:prstGeom prst="rect">
              <a:avLst/>
            </a:prstGeom>
          </p:spPr>
        </p:pic>
        <p:sp>
          <p:nvSpPr>
            <p:cNvPr id="34" name="矩形 33"/>
            <p:cNvSpPr/>
            <p:nvPr/>
          </p:nvSpPr>
          <p:spPr>
            <a:xfrm>
              <a:off x="6431280" y="2519103"/>
              <a:ext cx="468630" cy="1818622"/>
            </a:xfrm>
            <a:prstGeom prst="rect">
              <a:avLst/>
            </a:prstGeom>
            <a:solidFill>
              <a:srgbClr val="7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5" name="Freeform 183"/>
          <p:cNvSpPr>
            <a:spLocks noEditPoints="1"/>
          </p:cNvSpPr>
          <p:nvPr/>
        </p:nvSpPr>
        <p:spPr bwMode="auto">
          <a:xfrm>
            <a:off x="2347591" y="2341595"/>
            <a:ext cx="746125" cy="7429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0" y="468"/>
              </a:cxn>
              <a:cxn ang="0">
                <a:pos x="192" y="374"/>
              </a:cxn>
              <a:cxn ang="0">
                <a:pos x="232" y="442"/>
              </a:cxn>
              <a:cxn ang="0">
                <a:pos x="294" y="330"/>
              </a:cxn>
              <a:cxn ang="0">
                <a:pos x="470" y="284"/>
              </a:cxn>
              <a:cxn ang="0">
                <a:pos x="0" y="0"/>
              </a:cxn>
              <a:cxn ang="0">
                <a:pos x="232" y="396"/>
              </a:cxn>
              <a:cxn ang="0">
                <a:pos x="54" y="80"/>
              </a:cxn>
              <a:cxn ang="0">
                <a:pos x="272" y="324"/>
              </a:cxn>
              <a:cxn ang="0">
                <a:pos x="232" y="396"/>
              </a:cxn>
            </a:cxnLst>
            <a:rect l="0" t="0" r="r" b="b"/>
            <a:pathLst>
              <a:path w="470" h="468">
                <a:moveTo>
                  <a:pt x="0" y="0"/>
                </a:moveTo>
                <a:lnTo>
                  <a:pt x="20" y="468"/>
                </a:lnTo>
                <a:lnTo>
                  <a:pt x="192" y="374"/>
                </a:lnTo>
                <a:lnTo>
                  <a:pt x="232" y="442"/>
                </a:lnTo>
                <a:lnTo>
                  <a:pt x="294" y="330"/>
                </a:lnTo>
                <a:lnTo>
                  <a:pt x="470" y="284"/>
                </a:lnTo>
                <a:lnTo>
                  <a:pt x="0" y="0"/>
                </a:lnTo>
                <a:close/>
                <a:moveTo>
                  <a:pt x="232" y="396"/>
                </a:moveTo>
                <a:lnTo>
                  <a:pt x="54" y="80"/>
                </a:lnTo>
                <a:lnTo>
                  <a:pt x="272" y="324"/>
                </a:lnTo>
                <a:lnTo>
                  <a:pt x="232" y="396"/>
                </a:lnTo>
                <a:close/>
              </a:path>
            </a:pathLst>
          </a:custGeom>
          <a:solidFill>
            <a:srgbClr val="E83A37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6" name="Freeform 208"/>
          <p:cNvSpPr>
            <a:spLocks noEditPoints="1"/>
          </p:cNvSpPr>
          <p:nvPr/>
        </p:nvSpPr>
        <p:spPr bwMode="auto">
          <a:xfrm>
            <a:off x="9606594" y="2276529"/>
            <a:ext cx="812407" cy="808016"/>
          </a:xfrm>
          <a:custGeom>
            <a:avLst/>
            <a:gdLst/>
            <a:ahLst/>
            <a:cxnLst>
              <a:cxn ang="0">
                <a:pos x="268" y="350"/>
              </a:cxn>
              <a:cxn ang="0">
                <a:pos x="248" y="358"/>
              </a:cxn>
              <a:cxn ang="0">
                <a:pos x="208" y="368"/>
              </a:cxn>
              <a:cxn ang="0">
                <a:pos x="186" y="368"/>
              </a:cxn>
              <a:cxn ang="0">
                <a:pos x="148" y="364"/>
              </a:cxn>
              <a:cxn ang="0">
                <a:pos x="114" y="354"/>
              </a:cxn>
              <a:cxn ang="0">
                <a:pos x="82" y="336"/>
              </a:cxn>
              <a:cxn ang="0">
                <a:pos x="54" y="314"/>
              </a:cxn>
              <a:cxn ang="0">
                <a:pos x="32" y="288"/>
              </a:cxn>
              <a:cxn ang="0">
                <a:pos x="16" y="256"/>
              </a:cxn>
              <a:cxn ang="0">
                <a:pos x="4" y="222"/>
              </a:cxn>
              <a:cxn ang="0">
                <a:pos x="0" y="184"/>
              </a:cxn>
              <a:cxn ang="0">
                <a:pos x="2" y="166"/>
              </a:cxn>
              <a:cxn ang="0">
                <a:pos x="8" y="130"/>
              </a:cxn>
              <a:cxn ang="0">
                <a:pos x="22" y="98"/>
              </a:cxn>
              <a:cxn ang="0">
                <a:pos x="40" y="70"/>
              </a:cxn>
              <a:cxn ang="0">
                <a:pos x="64" y="46"/>
              </a:cxn>
              <a:cxn ang="0">
                <a:pos x="90" y="26"/>
              </a:cxn>
              <a:cxn ang="0">
                <a:pos x="122" y="10"/>
              </a:cxn>
              <a:cxn ang="0">
                <a:pos x="156" y="2"/>
              </a:cxn>
              <a:cxn ang="0">
                <a:pos x="174" y="184"/>
              </a:cxn>
              <a:cxn ang="0">
                <a:pos x="176" y="190"/>
              </a:cxn>
              <a:cxn ang="0">
                <a:pos x="370" y="172"/>
              </a:cxn>
              <a:cxn ang="0">
                <a:pos x="196" y="0"/>
              </a:cxn>
              <a:cxn ang="0">
                <a:pos x="214" y="2"/>
              </a:cxn>
              <a:cxn ang="0">
                <a:pos x="246" y="10"/>
              </a:cxn>
              <a:cxn ang="0">
                <a:pos x="276" y="24"/>
              </a:cxn>
              <a:cxn ang="0">
                <a:pos x="304" y="42"/>
              </a:cxn>
              <a:cxn ang="0">
                <a:pos x="326" y="66"/>
              </a:cxn>
              <a:cxn ang="0">
                <a:pos x="346" y="92"/>
              </a:cxn>
              <a:cxn ang="0">
                <a:pos x="360" y="122"/>
              </a:cxn>
              <a:cxn ang="0">
                <a:pos x="368" y="156"/>
              </a:cxn>
              <a:cxn ang="0">
                <a:pos x="370" y="172"/>
              </a:cxn>
              <a:cxn ang="0">
                <a:pos x="344" y="150"/>
              </a:cxn>
              <a:cxn ang="0">
                <a:pos x="336" y="126"/>
              </a:cxn>
              <a:cxn ang="0">
                <a:pos x="314" y="86"/>
              </a:cxn>
              <a:cxn ang="0">
                <a:pos x="282" y="54"/>
              </a:cxn>
              <a:cxn ang="0">
                <a:pos x="242" y="32"/>
              </a:cxn>
              <a:cxn ang="0">
                <a:pos x="220" y="150"/>
              </a:cxn>
              <a:cxn ang="0">
                <a:pos x="288" y="338"/>
              </a:cxn>
              <a:cxn ang="0">
                <a:pos x="320" y="310"/>
              </a:cxn>
              <a:cxn ang="0">
                <a:pos x="344" y="278"/>
              </a:cxn>
              <a:cxn ang="0">
                <a:pos x="362" y="238"/>
              </a:cxn>
              <a:cxn ang="0">
                <a:pos x="370" y="196"/>
              </a:cxn>
              <a:cxn ang="0">
                <a:pos x="288" y="338"/>
              </a:cxn>
            </a:cxnLst>
            <a:rect l="0" t="0" r="r" b="b"/>
            <a:pathLst>
              <a:path w="370" h="368">
                <a:moveTo>
                  <a:pt x="176" y="190"/>
                </a:moveTo>
                <a:lnTo>
                  <a:pt x="268" y="350"/>
                </a:lnTo>
                <a:lnTo>
                  <a:pt x="268" y="350"/>
                </a:lnTo>
                <a:lnTo>
                  <a:pt x="248" y="358"/>
                </a:lnTo>
                <a:lnTo>
                  <a:pt x="228" y="364"/>
                </a:lnTo>
                <a:lnTo>
                  <a:pt x="208" y="368"/>
                </a:lnTo>
                <a:lnTo>
                  <a:pt x="186" y="368"/>
                </a:lnTo>
                <a:lnTo>
                  <a:pt x="186" y="368"/>
                </a:lnTo>
                <a:lnTo>
                  <a:pt x="166" y="368"/>
                </a:lnTo>
                <a:lnTo>
                  <a:pt x="148" y="364"/>
                </a:lnTo>
                <a:lnTo>
                  <a:pt x="130" y="360"/>
                </a:lnTo>
                <a:lnTo>
                  <a:pt x="114" y="354"/>
                </a:lnTo>
                <a:lnTo>
                  <a:pt x="98" y="346"/>
                </a:lnTo>
                <a:lnTo>
                  <a:pt x="82" y="336"/>
                </a:lnTo>
                <a:lnTo>
                  <a:pt x="68" y="326"/>
                </a:lnTo>
                <a:lnTo>
                  <a:pt x="54" y="314"/>
                </a:lnTo>
                <a:lnTo>
                  <a:pt x="42" y="302"/>
                </a:lnTo>
                <a:lnTo>
                  <a:pt x="32" y="288"/>
                </a:lnTo>
                <a:lnTo>
                  <a:pt x="24" y="272"/>
                </a:lnTo>
                <a:lnTo>
                  <a:pt x="16" y="256"/>
                </a:lnTo>
                <a:lnTo>
                  <a:pt x="10" y="238"/>
                </a:lnTo>
                <a:lnTo>
                  <a:pt x="4" y="222"/>
                </a:lnTo>
                <a:lnTo>
                  <a:pt x="2" y="202"/>
                </a:lnTo>
                <a:lnTo>
                  <a:pt x="0" y="184"/>
                </a:lnTo>
                <a:lnTo>
                  <a:pt x="0" y="184"/>
                </a:lnTo>
                <a:lnTo>
                  <a:pt x="2" y="166"/>
                </a:lnTo>
                <a:lnTo>
                  <a:pt x="4" y="148"/>
                </a:lnTo>
                <a:lnTo>
                  <a:pt x="8" y="130"/>
                </a:lnTo>
                <a:lnTo>
                  <a:pt x="14" y="114"/>
                </a:lnTo>
                <a:lnTo>
                  <a:pt x="22" y="98"/>
                </a:lnTo>
                <a:lnTo>
                  <a:pt x="30" y="84"/>
                </a:lnTo>
                <a:lnTo>
                  <a:pt x="40" y="70"/>
                </a:lnTo>
                <a:lnTo>
                  <a:pt x="52" y="58"/>
                </a:lnTo>
                <a:lnTo>
                  <a:pt x="64" y="46"/>
                </a:lnTo>
                <a:lnTo>
                  <a:pt x="76" y="34"/>
                </a:lnTo>
                <a:lnTo>
                  <a:pt x="90" y="26"/>
                </a:lnTo>
                <a:lnTo>
                  <a:pt x="106" y="18"/>
                </a:lnTo>
                <a:lnTo>
                  <a:pt x="122" y="10"/>
                </a:lnTo>
                <a:lnTo>
                  <a:pt x="138" y="6"/>
                </a:lnTo>
                <a:lnTo>
                  <a:pt x="156" y="2"/>
                </a:lnTo>
                <a:lnTo>
                  <a:pt x="174" y="0"/>
                </a:lnTo>
                <a:lnTo>
                  <a:pt x="174" y="184"/>
                </a:lnTo>
                <a:lnTo>
                  <a:pt x="174" y="184"/>
                </a:lnTo>
                <a:lnTo>
                  <a:pt x="176" y="190"/>
                </a:lnTo>
                <a:lnTo>
                  <a:pt x="176" y="190"/>
                </a:lnTo>
                <a:close/>
                <a:moveTo>
                  <a:pt x="370" y="172"/>
                </a:moveTo>
                <a:lnTo>
                  <a:pt x="196" y="172"/>
                </a:lnTo>
                <a:lnTo>
                  <a:pt x="196" y="0"/>
                </a:lnTo>
                <a:lnTo>
                  <a:pt x="196" y="0"/>
                </a:lnTo>
                <a:lnTo>
                  <a:pt x="214" y="2"/>
                </a:lnTo>
                <a:lnTo>
                  <a:pt x="230" y="4"/>
                </a:lnTo>
                <a:lnTo>
                  <a:pt x="246" y="10"/>
                </a:lnTo>
                <a:lnTo>
                  <a:pt x="262" y="16"/>
                </a:lnTo>
                <a:lnTo>
                  <a:pt x="276" y="24"/>
                </a:lnTo>
                <a:lnTo>
                  <a:pt x="290" y="32"/>
                </a:lnTo>
                <a:lnTo>
                  <a:pt x="304" y="42"/>
                </a:lnTo>
                <a:lnTo>
                  <a:pt x="316" y="54"/>
                </a:lnTo>
                <a:lnTo>
                  <a:pt x="326" y="66"/>
                </a:lnTo>
                <a:lnTo>
                  <a:pt x="336" y="78"/>
                </a:lnTo>
                <a:lnTo>
                  <a:pt x="346" y="92"/>
                </a:lnTo>
                <a:lnTo>
                  <a:pt x="354" y="106"/>
                </a:lnTo>
                <a:lnTo>
                  <a:pt x="360" y="122"/>
                </a:lnTo>
                <a:lnTo>
                  <a:pt x="364" y="138"/>
                </a:lnTo>
                <a:lnTo>
                  <a:pt x="368" y="156"/>
                </a:lnTo>
                <a:lnTo>
                  <a:pt x="370" y="172"/>
                </a:lnTo>
                <a:lnTo>
                  <a:pt x="370" y="172"/>
                </a:lnTo>
                <a:close/>
                <a:moveTo>
                  <a:pt x="220" y="150"/>
                </a:moveTo>
                <a:lnTo>
                  <a:pt x="344" y="150"/>
                </a:lnTo>
                <a:lnTo>
                  <a:pt x="344" y="150"/>
                </a:lnTo>
                <a:lnTo>
                  <a:pt x="336" y="126"/>
                </a:lnTo>
                <a:lnTo>
                  <a:pt x="326" y="106"/>
                </a:lnTo>
                <a:lnTo>
                  <a:pt x="314" y="86"/>
                </a:lnTo>
                <a:lnTo>
                  <a:pt x="300" y="70"/>
                </a:lnTo>
                <a:lnTo>
                  <a:pt x="282" y="54"/>
                </a:lnTo>
                <a:lnTo>
                  <a:pt x="264" y="42"/>
                </a:lnTo>
                <a:lnTo>
                  <a:pt x="242" y="32"/>
                </a:lnTo>
                <a:lnTo>
                  <a:pt x="220" y="26"/>
                </a:lnTo>
                <a:lnTo>
                  <a:pt x="220" y="150"/>
                </a:lnTo>
                <a:close/>
                <a:moveTo>
                  <a:pt x="288" y="338"/>
                </a:moveTo>
                <a:lnTo>
                  <a:pt x="288" y="338"/>
                </a:lnTo>
                <a:lnTo>
                  <a:pt x="304" y="326"/>
                </a:lnTo>
                <a:lnTo>
                  <a:pt x="320" y="310"/>
                </a:lnTo>
                <a:lnTo>
                  <a:pt x="334" y="294"/>
                </a:lnTo>
                <a:lnTo>
                  <a:pt x="344" y="278"/>
                </a:lnTo>
                <a:lnTo>
                  <a:pt x="354" y="258"/>
                </a:lnTo>
                <a:lnTo>
                  <a:pt x="362" y="238"/>
                </a:lnTo>
                <a:lnTo>
                  <a:pt x="366" y="218"/>
                </a:lnTo>
                <a:lnTo>
                  <a:pt x="370" y="196"/>
                </a:lnTo>
                <a:lnTo>
                  <a:pt x="206" y="196"/>
                </a:lnTo>
                <a:lnTo>
                  <a:pt x="288" y="338"/>
                </a:lnTo>
                <a:close/>
              </a:path>
            </a:pathLst>
          </a:custGeom>
          <a:solidFill>
            <a:srgbClr val="740000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21" name="图片 20">
            <a:hlinkClick r:id="rId5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7160" y="412697"/>
            <a:ext cx="1828800" cy="2438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theme/theme1.xml><?xml version="1.0" encoding="utf-8"?>
<a:theme xmlns:a="http://schemas.openxmlformats.org/drawingml/2006/main" name="Office 主题">
  <a:themeElements>
    <a:clrScheme name="自定义 8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C00000"/>
      </a:accent1>
      <a:accent2>
        <a:srgbClr val="FF0000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plus">
      <a:majorFont>
        <a:latin typeface="Calibri Light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1391</Words>
  <Application>Microsoft Office PowerPoint</Application>
  <PresentationFormat>自定义</PresentationFormat>
  <Paragraphs>103</Paragraphs>
  <Slides>19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0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PPTS</dc:title>
  <dc:subject>PPTS</dc:subject>
  <dc:creator>PPTS</dc:creator>
  <cp:keywords>PPTS</cp:keywords>
  <dc:description>PPTS</dc:description>
  <cp:lastModifiedBy>Administrator</cp:lastModifiedBy>
  <cp:revision>32</cp:revision>
  <dcterms:created xsi:type="dcterms:W3CDTF">2015-08-19T02:17:00Z</dcterms:created>
  <dcterms:modified xsi:type="dcterms:W3CDTF">2016-08-22T04:02:35Z</dcterms:modified>
  <cp:category>PPTS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2052-10.1.0.5603</vt:lpwstr>
  </property>
</Properties>
</file>