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5" r:id="rId2"/>
    <p:sldId id="315" r:id="rId3"/>
    <p:sldId id="316" r:id="rId4"/>
    <p:sldId id="318" r:id="rId5"/>
    <p:sldId id="319" r:id="rId6"/>
    <p:sldId id="320" r:id="rId7"/>
    <p:sldId id="321" r:id="rId8"/>
    <p:sldId id="323" r:id="rId9"/>
    <p:sldId id="324" r:id="rId10"/>
    <p:sldId id="325" r:id="rId11"/>
    <p:sldId id="326" r:id="rId12"/>
    <p:sldId id="327" r:id="rId13"/>
    <p:sldId id="328" r:id="rId14"/>
    <p:sldId id="345" r:id="rId15"/>
    <p:sldId id="334" r:id="rId16"/>
    <p:sldId id="343" r:id="rId17"/>
    <p:sldId id="342" r:id="rId18"/>
    <p:sldId id="34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181F"/>
    <a:srgbClr val="000000"/>
    <a:srgbClr val="FFFFFF"/>
    <a:srgbClr val="CC3300"/>
    <a:srgbClr val="E0E4D0"/>
    <a:srgbClr val="FF3300"/>
    <a:srgbClr val="9900FF"/>
    <a:srgbClr val="FC1C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7" d="100"/>
          <a:sy n="97" d="100"/>
        </p:scale>
        <p:origin x="-2034" y="-90"/>
      </p:cViewPr>
      <p:guideLst>
        <p:guide orient="horz" pos="22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 dirty="0"/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>
              <a:defRPr sz="1200"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75D5957-8B00-457C-A74C-AE516DB3D65F}" type="slidenum">
              <a:rPr lang="zh-CN" altLang="en-US"/>
              <a:pPr/>
              <a:t>‹#›</a:t>
            </a:fld>
            <a:endParaRPr lang="en-US"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84819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lvl="5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fld id="{D077ABEF-C7B9-4454-B681-F899829C1F8F}" type="slidenum">
              <a:rPr lang="zh-CN" altLang="en-US" sz="1200"/>
              <a:pPr/>
              <a:t>3</a:t>
            </a:fld>
            <a:endParaRPr lang="en-US" sz="1200">
              <a:ea typeface="宋体" pitchFamily="2" charset="-122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 anchor="t"/>
          <a:lstStyle/>
          <a:p>
            <a:pPr eaLnBrk="1" hangingPunct="1"/>
            <a:r>
              <a:rPr lang="en-US" smtClean="0"/>
              <a:t>Content Layouts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 descr="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8663" y="857250"/>
            <a:ext cx="7207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 descr="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7225" y="1500188"/>
            <a:ext cx="17145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8" descr="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19450" y="1285875"/>
            <a:ext cx="122078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3" descr="图片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3213" y="-227013"/>
            <a:ext cx="9752013" cy="731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5435600" y="1628775"/>
            <a:ext cx="784225" cy="403225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eaVert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  <p:sp>
        <p:nvSpPr>
          <p:cNvPr id="2054" name="标题 2053"/>
          <p:cNvSpPr>
            <a:spLocks noGrp="1"/>
          </p:cNvSpPr>
          <p:nvPr>
            <p:ph type="ctrTitle"/>
          </p:nvPr>
        </p:nvSpPr>
        <p:spPr>
          <a:xfrm>
            <a:off x="6516688" y="765175"/>
            <a:ext cx="935037" cy="4897438"/>
          </a:xfrm>
          <a:prstGeom prst="rect">
            <a:avLst/>
          </a:prstGeom>
          <a:noFill/>
          <a:ln w="9525">
            <a:noFill/>
            <a:miter/>
          </a:ln>
          <a:effectLst>
            <a:outerShdw dist="28398" dir="1593903" algn="ctr" rotWithShape="0">
              <a:schemeClr val="bg1">
                <a:alpha val="50000"/>
              </a:schemeClr>
            </a:outerShdw>
          </a:effectLst>
        </p:spPr>
        <p:txBody>
          <a:bodyPr vert="eaVert"/>
          <a:lstStyle>
            <a:lvl1pPr lvl="0" algn="ctr">
              <a:defRPr sz="2800" kern="1200"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050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anchor="t"/>
          <a:lstStyle>
            <a:lvl1pPr>
              <a:defRPr sz="1400">
                <a:cs typeface="+mn-ea"/>
              </a:defRPr>
            </a:lvl1pPr>
          </a:lstStyle>
          <a:p>
            <a:fld id="{BB962C8B-B14F-4D97-AF65-F5344CB8AC3E}" type="datetimeFigureOut">
              <a:rPr lang="en-US" altLang="x-none"/>
              <a:pPr/>
              <a:t>8/22/2016</a:t>
            </a:fld>
            <a:endParaRPr lang="en-US" altLang="x-none">
              <a:cs typeface="+mn-cs"/>
            </a:endParaRPr>
          </a:p>
        </p:txBody>
      </p:sp>
      <p:sp>
        <p:nvSpPr>
          <p:cNvPr id="9" name="灯片编号占位符 2052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fld id="{4732A5E6-8FF3-467E-9685-DD11C205A4C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页脚占位符 2054"/>
          <p:cNvSpPr>
            <a:spLocks noGrp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</p:spPr>
        <p:txBody>
          <a:bodyPr anchor="t"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604528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5E-6 2.13873E-6 C 0.09028 -0.04994 0.17136 -0.08324 0.29948 -0.03052 C 0.29948 -0.03029 0.38056 0.03329 0.51111 0.03884 C 0.62847 0.03607 0.74167 -0.03075 0.74167 -0.03052 C 0.79688 -0.0474 0.81858 -0.03607 0.84532 -0.00532 " pathEditMode="relative" rAng="0" ptsTypes="fffff">
                                      <p:cBhvr>
                                        <p:cTn id="6" dur="1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23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81503E-6 C 0.09375 -0.04994 0.179 -0.08323 0.31216 -0.03052 C 0.31216 -0.03029 0.39636 0.0333 0.5323 0.03885 C 0.65452 0.03607 0.77223 -0.03075 0.77223 -0.03052 C 0.82986 -0.0474 0.85226 -0.03607 0.87986 -0.00531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4000" y="-21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77778E-7 -3.98844E-6 C 0.09288 -0.04994 0.17674 -0.08323 0.30799 -0.03052 C 0.30799 -0.03029 0.39115 0.0333 0.52517 0.03885 C 0.64583 0.03607 0.76198 -0.03075 0.76198 -0.03052 C 0.81892 -0.04739 0.84097 -0.03607 0.8684 -0.00531 " pathEditMode="relative" rAng="0" ptsTypes="fffff">
                                      <p:cBhvr>
                                        <p:cTn id="11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3400" y="-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32B71B-12E7-4C1B-A157-A586F2AFBF33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6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4270394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1300" y="350838"/>
            <a:ext cx="2095500" cy="5973762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350838"/>
            <a:ext cx="6165022" cy="5973762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2DB73-4165-49C8-B99F-1CB5D5AF7B6C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6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8157487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285D27-0928-41EA-9F83-7B33C7134F64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6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6396770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CD5F91-99A2-4325-AF8B-94DA1B38C772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6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2545223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07180" cy="51054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9620" y="1219200"/>
            <a:ext cx="4107180" cy="510540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999CBC-E6B4-4907-9C59-E9088551672E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7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565676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AB7128-7FF6-4B69-9EB4-9EF89E6C217B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9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80025234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BE41D6-3216-49CD-8180-CE76E158A77E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5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0797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3D62B-D8EC-4C94-A7FF-681BC4A91D57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4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654343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139D45-0CE5-4CC6-A3B6-D3BF5CB11B8E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7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73963027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6ADAE2-B307-4703-ABF6-628DBA3E8257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7" name="Rectangle 159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30887408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72" descr="图片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3213" y="-227013"/>
            <a:ext cx="9752013" cy="731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4"/>
          <p:cNvSpPr>
            <a:spLocks noGrp="1"/>
          </p:cNvSpPr>
          <p:nvPr>
            <p:ph type="dt" sz="half" idx="2"/>
          </p:nvPr>
        </p:nvSpPr>
        <p:spPr>
          <a:xfrm>
            <a:off x="4114800" y="6448425"/>
            <a:ext cx="2133600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000" b="1" noProof="1" dirty="0">
                <a:latin typeface="Verdana" pitchFamily="2" charset="0"/>
                <a:ea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04800" y="1219200"/>
            <a:ext cx="8382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Rectangle 6"/>
          <p:cNvSpPr>
            <a:spLocks noGrp="1"/>
          </p:cNvSpPr>
          <p:nvPr>
            <p:ph type="sldNum" sz="quarter" idx="4"/>
          </p:nvPr>
        </p:nvSpPr>
        <p:spPr>
          <a:xfrm>
            <a:off x="304800" y="6448425"/>
            <a:ext cx="533400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Verdana" pitchFamily="34" charset="0"/>
              </a:defRPr>
            </a:lvl1pPr>
          </a:lstStyle>
          <a:p>
            <a:fld id="{557BAC16-3F75-40A5-BA43-1F580A3AB93B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50838"/>
            <a:ext cx="7239000" cy="563562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1" name="Rectangle 159"/>
          <p:cNvSpPr>
            <a:spLocks noGrp="1"/>
          </p:cNvSpPr>
          <p:nvPr>
            <p:ph type="ftr" sz="quarter" idx="3"/>
          </p:nvPr>
        </p:nvSpPr>
        <p:spPr>
          <a:xfrm>
            <a:off x="914400" y="6448425"/>
            <a:ext cx="2895600" cy="24447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 noProof="1" dirty="0">
                <a:ea typeface="宋体" charset="-122"/>
              </a:defRPr>
            </a:lvl1pPr>
          </a:lstStyle>
          <a:p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pitchFamily="34" charset="0"/>
          <a:ea typeface="宋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pitchFamily="34" charset="0"/>
          <a:ea typeface="宋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pitchFamily="34" charset="0"/>
          <a:ea typeface="宋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pitchFamily="34" charset="0"/>
          <a:ea typeface="宋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Font typeface="Wingdings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Font typeface="Wingdings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Font typeface="Wingdings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Font typeface="Wingdings" charset="2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r" defTabSz="914400" eaLnBrk="0" fontAlgn="base" latinLnBrk="0" hangingPunct="0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r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r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r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r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r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r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r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r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4097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zh-CN" altLang="en-US" smtClean="0">
                <a:latin typeface="Verdana" pitchFamily="34" charset="0"/>
                <a:ea typeface="隶书" pitchFamily="49" charset="-122"/>
              </a:rPr>
              <a:t>荷塘月色</a:t>
            </a:r>
          </a:p>
        </p:txBody>
      </p:sp>
      <p:sp>
        <p:nvSpPr>
          <p:cNvPr id="4098" name="副标题 4098"/>
          <p:cNvSpPr>
            <a:spLocks noGrp="1" noChangeArrowheads="1"/>
          </p:cNvSpPr>
          <p:nvPr>
            <p:ph type="subTitle" idx="1"/>
          </p:nvPr>
        </p:nvSpPr>
        <p:spPr>
          <a:ln/>
        </p:spPr>
        <p:txBody>
          <a:bodyPr/>
          <a:lstStyle/>
          <a:p>
            <a:r>
              <a:rPr lang="en-US" altLang="en-US" smtClean="0">
                <a:latin typeface="Verdana" pitchFamily="34" charset="0"/>
                <a:ea typeface="隶书" pitchFamily="49" charset="-122"/>
              </a:rPr>
              <a:t>——</a:t>
            </a:r>
            <a:r>
              <a:rPr lang="zh-CN" altLang="en-US" smtClean="0">
                <a:latin typeface="Verdana" pitchFamily="34" charset="0"/>
                <a:ea typeface="隶书" pitchFamily="49" charset="-122"/>
              </a:rPr>
              <a:t>古风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43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grpSp>
        <p:nvGrpSpPr>
          <p:cNvPr id="14338" name="组合 14338"/>
          <p:cNvGrpSpPr>
            <a:grpSpLocks/>
          </p:cNvGrpSpPr>
          <p:nvPr/>
        </p:nvGrpSpPr>
        <p:grpSpPr bwMode="auto">
          <a:xfrm>
            <a:off x="1863725" y="4459288"/>
            <a:ext cx="5492750" cy="398462"/>
            <a:chOff x="0" y="0"/>
            <a:chExt cx="4806" cy="294"/>
          </a:xfrm>
        </p:grpSpPr>
        <p:sp>
          <p:nvSpPr>
            <p:cNvPr id="14339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>
              <a:noFill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14340" name="组合 14340"/>
            <p:cNvGrpSpPr>
              <a:grpSpLocks/>
            </p:cNvGrpSpPr>
            <p:nvPr/>
          </p:nvGrpSpPr>
          <p:grpSpPr bwMode="auto">
            <a:xfrm>
              <a:off x="4647" y="2"/>
              <a:ext cx="155" cy="297"/>
              <a:chOff x="0" y="0"/>
              <a:chExt cx="176784" cy="402336"/>
            </a:xfrm>
          </p:grpSpPr>
          <p:pic>
            <p:nvPicPr>
              <p:cNvPr id="14341" name="AutoShape 5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6784" cy="40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2" name="文本框 14342"/>
              <p:cNvSpPr txBox="1">
                <a:spLocks noChangeArrowheads="1"/>
              </p:cNvSpPr>
              <p:nvPr/>
            </p:nvSpPr>
            <p:spPr bwMode="auto">
              <a:xfrm>
                <a:off x="141722" y="140297"/>
                <a:ext cx="18417" cy="1186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14343" name="组合 14343"/>
            <p:cNvGrpSpPr>
              <a:grpSpLocks/>
            </p:cNvGrpSpPr>
            <p:nvPr/>
          </p:nvGrpSpPr>
          <p:grpSpPr bwMode="auto">
            <a:xfrm>
              <a:off x="7" y="20"/>
              <a:ext cx="101" cy="247"/>
              <a:chOff x="0" y="0"/>
              <a:chExt cx="115824" cy="335280"/>
            </a:xfrm>
          </p:grpSpPr>
          <p:pic>
            <p:nvPicPr>
              <p:cNvPr id="14344" name="AutoShape 6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5824" cy="335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5" name="文本框 14345"/>
              <p:cNvSpPr txBox="1">
                <a:spLocks noChangeArrowheads="1"/>
              </p:cNvSpPr>
              <p:nvPr/>
            </p:nvSpPr>
            <p:spPr bwMode="auto">
              <a:xfrm>
                <a:off x="12827" y="111276"/>
                <a:ext cx="16559" cy="1130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sp>
          <p:nvSpPr>
            <p:cNvPr id="14346" name="AutoShape 7"/>
            <p:cNvSpPr>
              <a:spLocks noChangeArrowheads="1"/>
            </p:cNvSpPr>
            <p:nvPr/>
          </p:nvSpPr>
          <p:spPr bwMode="auto">
            <a:xfrm>
              <a:off x="14" y="5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4347" name="组合 14347"/>
          <p:cNvGrpSpPr>
            <a:grpSpLocks/>
          </p:cNvGrpSpPr>
          <p:nvPr/>
        </p:nvGrpSpPr>
        <p:grpSpPr bwMode="auto">
          <a:xfrm>
            <a:off x="1414463" y="3911600"/>
            <a:ext cx="6391275" cy="398463"/>
            <a:chOff x="0" y="0"/>
            <a:chExt cx="4806" cy="294"/>
          </a:xfrm>
        </p:grpSpPr>
        <p:sp>
          <p:nvSpPr>
            <p:cNvPr id="14348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14349" name="组合 14349"/>
            <p:cNvGrpSpPr>
              <a:grpSpLocks/>
            </p:cNvGrpSpPr>
            <p:nvPr/>
          </p:nvGrpSpPr>
          <p:grpSpPr bwMode="auto">
            <a:xfrm>
              <a:off x="4648" y="1"/>
              <a:ext cx="151" cy="297"/>
              <a:chOff x="0" y="0"/>
              <a:chExt cx="201168" cy="402336"/>
            </a:xfrm>
          </p:grpSpPr>
          <p:pic>
            <p:nvPicPr>
              <p:cNvPr id="14350" name="AutoShape 10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01168" cy="402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51" name="文本框 14351"/>
              <p:cNvSpPr txBox="1">
                <a:spLocks noChangeArrowheads="1"/>
              </p:cNvSpPr>
              <p:nvPr/>
            </p:nvSpPr>
            <p:spPr bwMode="auto">
              <a:xfrm>
                <a:off x="163857" y="141250"/>
                <a:ext cx="21429" cy="1186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14352" name="组合 14352"/>
            <p:cNvGrpSpPr>
              <a:grpSpLocks/>
            </p:cNvGrpSpPr>
            <p:nvPr/>
          </p:nvGrpSpPr>
          <p:grpSpPr bwMode="auto">
            <a:xfrm>
              <a:off x="9" y="19"/>
              <a:ext cx="101" cy="247"/>
              <a:chOff x="0" y="0"/>
              <a:chExt cx="134112" cy="335280"/>
            </a:xfrm>
          </p:grpSpPr>
          <p:pic>
            <p:nvPicPr>
              <p:cNvPr id="14353" name="AutoShape 11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34112" cy="335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54" name="文本框 14354"/>
              <p:cNvSpPr txBox="1">
                <a:spLocks noChangeArrowheads="1"/>
              </p:cNvSpPr>
              <p:nvPr/>
            </p:nvSpPr>
            <p:spPr bwMode="auto">
              <a:xfrm>
                <a:off x="11938" y="112229"/>
                <a:ext cx="19267" cy="1130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sp>
          <p:nvSpPr>
            <p:cNvPr id="14355" name="AutoShape 12"/>
            <p:cNvSpPr>
              <a:spLocks noChangeArrowheads="1"/>
            </p:cNvSpPr>
            <p:nvPr/>
          </p:nvSpPr>
          <p:spPr bwMode="auto">
            <a:xfrm>
              <a:off x="14" y="5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4356" name="组合 14356"/>
          <p:cNvGrpSpPr>
            <a:grpSpLocks/>
          </p:cNvGrpSpPr>
          <p:nvPr/>
        </p:nvGrpSpPr>
        <p:grpSpPr bwMode="auto">
          <a:xfrm>
            <a:off x="990600" y="3317875"/>
            <a:ext cx="7239000" cy="398463"/>
            <a:chOff x="0" y="0"/>
            <a:chExt cx="4806" cy="294"/>
          </a:xfrm>
        </p:grpSpPr>
        <p:sp>
          <p:nvSpPr>
            <p:cNvPr id="14357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14358" name="组合 14358"/>
            <p:cNvGrpSpPr>
              <a:grpSpLocks/>
            </p:cNvGrpSpPr>
            <p:nvPr/>
          </p:nvGrpSpPr>
          <p:grpSpPr bwMode="auto">
            <a:xfrm>
              <a:off x="4648" y="3"/>
              <a:ext cx="150" cy="292"/>
              <a:chOff x="0" y="0"/>
              <a:chExt cx="225552" cy="396240"/>
            </a:xfrm>
          </p:grpSpPr>
          <p:pic>
            <p:nvPicPr>
              <p:cNvPr id="14359" name="AutoShape 15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25552" cy="396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60" name="文本框 14360"/>
              <p:cNvSpPr txBox="1">
                <a:spLocks noChangeArrowheads="1"/>
              </p:cNvSpPr>
              <p:nvPr/>
            </p:nvSpPr>
            <p:spPr bwMode="auto">
              <a:xfrm>
                <a:off x="185343" y="138837"/>
                <a:ext cx="24272" cy="1186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14361" name="组合 14361"/>
            <p:cNvGrpSpPr>
              <a:grpSpLocks/>
            </p:cNvGrpSpPr>
            <p:nvPr/>
          </p:nvGrpSpPr>
          <p:grpSpPr bwMode="auto">
            <a:xfrm>
              <a:off x="6" y="21"/>
              <a:ext cx="101" cy="247"/>
              <a:chOff x="0" y="0"/>
              <a:chExt cx="152400" cy="335280"/>
            </a:xfrm>
          </p:grpSpPr>
          <p:pic>
            <p:nvPicPr>
              <p:cNvPr id="14362" name="AutoShape 16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52400" cy="3352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63" name="文本框 14363"/>
              <p:cNvSpPr txBox="1">
                <a:spLocks noChangeArrowheads="1"/>
              </p:cNvSpPr>
              <p:nvPr/>
            </p:nvSpPr>
            <p:spPr bwMode="auto">
              <a:xfrm>
                <a:off x="17971" y="109816"/>
                <a:ext cx="21823" cy="1130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sp>
          <p:nvSpPr>
            <p:cNvPr id="14364" name="AutoShape 17"/>
            <p:cNvSpPr>
              <a:spLocks noChangeArrowheads="1"/>
            </p:cNvSpPr>
            <p:nvPr/>
          </p:nvSpPr>
          <p:spPr bwMode="auto">
            <a:xfrm>
              <a:off x="14" y="5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4365" name="组合 14365"/>
          <p:cNvGrpSpPr>
            <a:grpSpLocks/>
          </p:cNvGrpSpPr>
          <p:nvPr/>
        </p:nvGrpSpPr>
        <p:grpSpPr bwMode="auto">
          <a:xfrm>
            <a:off x="685800" y="2659063"/>
            <a:ext cx="7848600" cy="438150"/>
            <a:chOff x="0" y="0"/>
            <a:chExt cx="4806" cy="294"/>
          </a:xfrm>
        </p:grpSpPr>
        <p:sp>
          <p:nvSpPr>
            <p:cNvPr id="14366" name="AutoShape 19"/>
            <p:cNvSpPr>
              <a:spLocks noChangeArrowheads="1"/>
            </p:cNvSpPr>
            <p:nvPr/>
          </p:nvSpPr>
          <p:spPr bwMode="auto">
            <a:xfrm>
              <a:off x="0" y="0"/>
              <a:ext cx="4806" cy="29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635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14367" name="组合 14367"/>
            <p:cNvGrpSpPr>
              <a:grpSpLocks/>
            </p:cNvGrpSpPr>
            <p:nvPr/>
          </p:nvGrpSpPr>
          <p:grpSpPr bwMode="auto">
            <a:xfrm>
              <a:off x="4649" y="3"/>
              <a:ext cx="149" cy="295"/>
              <a:chOff x="0" y="0"/>
              <a:chExt cx="243840" cy="438912"/>
            </a:xfrm>
          </p:grpSpPr>
          <p:pic>
            <p:nvPicPr>
              <p:cNvPr id="14368" name="AutoShape 20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43840" cy="4389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69" name="文本框 14369"/>
              <p:cNvSpPr txBox="1">
                <a:spLocks noChangeArrowheads="1"/>
              </p:cNvSpPr>
              <p:nvPr/>
            </p:nvSpPr>
            <p:spPr bwMode="auto">
              <a:xfrm>
                <a:off x="199218" y="152664"/>
                <a:ext cx="26316" cy="1304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14370" name="组合 14370"/>
            <p:cNvGrpSpPr>
              <a:grpSpLocks/>
            </p:cNvGrpSpPr>
            <p:nvPr/>
          </p:nvGrpSpPr>
          <p:grpSpPr bwMode="auto">
            <a:xfrm>
              <a:off x="9" y="24"/>
              <a:ext cx="101" cy="241"/>
              <a:chOff x="0" y="0"/>
              <a:chExt cx="164592" cy="359664"/>
            </a:xfrm>
          </p:grpSpPr>
          <p:pic>
            <p:nvPicPr>
              <p:cNvPr id="14371" name="AutoShape 21"/>
              <p:cNvPicPr>
                <a:picLocks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4592" cy="359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72" name="文本框 14372"/>
              <p:cNvSpPr txBox="1">
                <a:spLocks noChangeArrowheads="1"/>
              </p:cNvSpPr>
              <p:nvPr/>
            </p:nvSpPr>
            <p:spPr bwMode="auto">
              <a:xfrm>
                <a:off x="14158" y="117085"/>
                <a:ext cx="23661" cy="124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sp>
          <p:nvSpPr>
            <p:cNvPr id="14373" name="AutoShape 22"/>
            <p:cNvSpPr>
              <a:spLocks noChangeArrowheads="1"/>
            </p:cNvSpPr>
            <p:nvPr/>
          </p:nvSpPr>
          <p:spPr bwMode="auto">
            <a:xfrm>
              <a:off x="14" y="5"/>
              <a:ext cx="4771" cy="22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sp>
        <p:nvSpPr>
          <p:cNvPr id="14374" name="AutoShape 23"/>
          <p:cNvSpPr>
            <a:spLocks noChangeArrowheads="1"/>
          </p:cNvSpPr>
          <p:nvPr/>
        </p:nvSpPr>
        <p:spPr bwMode="auto">
          <a:xfrm>
            <a:off x="3581400" y="4051300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4C5464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4375" name="AutoShape 24"/>
          <p:cNvSpPr>
            <a:spLocks noChangeArrowheads="1"/>
          </p:cNvSpPr>
          <p:nvPr/>
        </p:nvSpPr>
        <p:spPr bwMode="auto">
          <a:xfrm>
            <a:off x="3581400" y="3457575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5A6376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4376" name="AutoShape 25"/>
          <p:cNvSpPr>
            <a:spLocks noChangeArrowheads="1"/>
          </p:cNvSpPr>
          <p:nvPr/>
        </p:nvSpPr>
        <p:spPr bwMode="auto">
          <a:xfrm>
            <a:off x="3581400" y="2863850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6B768B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4377" name="AutoShape 26"/>
          <p:cNvSpPr>
            <a:spLocks noChangeArrowheads="1"/>
          </p:cNvSpPr>
          <p:nvPr/>
        </p:nvSpPr>
        <p:spPr bwMode="auto">
          <a:xfrm>
            <a:off x="3581400" y="2270125"/>
            <a:ext cx="205740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50000">
                <a:srgbClr val="7F899D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4378" name="Text Box 27"/>
          <p:cNvSpPr txBox="1">
            <a:spLocks noChangeArrowheads="1"/>
          </p:cNvSpPr>
          <p:nvPr/>
        </p:nvSpPr>
        <p:spPr bwMode="auto">
          <a:xfrm>
            <a:off x="5705475" y="2741613"/>
            <a:ext cx="2514600" cy="3048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14379" name="Text Box 28"/>
          <p:cNvSpPr txBox="1">
            <a:spLocks noChangeArrowheads="1"/>
          </p:cNvSpPr>
          <p:nvPr/>
        </p:nvSpPr>
        <p:spPr bwMode="auto">
          <a:xfrm>
            <a:off x="860425" y="2741613"/>
            <a:ext cx="2514600" cy="3048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14380" name="Text Box 29"/>
          <p:cNvSpPr txBox="1">
            <a:spLocks noChangeArrowheads="1"/>
          </p:cNvSpPr>
          <p:nvPr/>
        </p:nvSpPr>
        <p:spPr bwMode="auto">
          <a:xfrm>
            <a:off x="5715000" y="3382963"/>
            <a:ext cx="2371725" cy="28416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14381" name="Text Box 30"/>
          <p:cNvSpPr txBox="1">
            <a:spLocks noChangeArrowheads="1"/>
          </p:cNvSpPr>
          <p:nvPr/>
        </p:nvSpPr>
        <p:spPr bwMode="auto">
          <a:xfrm>
            <a:off x="1152525" y="3382963"/>
            <a:ext cx="2232025" cy="28416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14382" name="Text Box 31"/>
          <p:cNvSpPr txBox="1">
            <a:spLocks noChangeArrowheads="1"/>
          </p:cNvSpPr>
          <p:nvPr/>
        </p:nvSpPr>
        <p:spPr bwMode="auto">
          <a:xfrm>
            <a:off x="5705475" y="3967163"/>
            <a:ext cx="1914525" cy="28416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14383" name="Text Box 32"/>
          <p:cNvSpPr txBox="1">
            <a:spLocks noChangeArrowheads="1"/>
          </p:cNvSpPr>
          <p:nvPr/>
        </p:nvSpPr>
        <p:spPr bwMode="auto">
          <a:xfrm>
            <a:off x="1600200" y="3967163"/>
            <a:ext cx="1774825" cy="28416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14384" name="Text Box 33"/>
          <p:cNvSpPr txBox="1">
            <a:spLocks noChangeArrowheads="1"/>
          </p:cNvSpPr>
          <p:nvPr/>
        </p:nvSpPr>
        <p:spPr bwMode="auto">
          <a:xfrm>
            <a:off x="5705475" y="4522788"/>
            <a:ext cx="1533525" cy="28416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14385" name="Text Box 34"/>
          <p:cNvSpPr txBox="1">
            <a:spLocks noChangeArrowheads="1"/>
          </p:cNvSpPr>
          <p:nvPr/>
        </p:nvSpPr>
        <p:spPr bwMode="auto">
          <a:xfrm>
            <a:off x="1973263" y="4510088"/>
            <a:ext cx="1590675" cy="28416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Text in here</a:t>
            </a:r>
          </a:p>
        </p:txBody>
      </p:sp>
      <p:sp>
        <p:nvSpPr>
          <p:cNvPr id="14386" name="Text Box 18"/>
          <p:cNvSpPr txBox="1">
            <a:spLocks noChangeArrowheads="1"/>
          </p:cNvSpPr>
          <p:nvPr/>
        </p:nvSpPr>
        <p:spPr bwMode="auto">
          <a:xfrm>
            <a:off x="3741738" y="4705350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Contents</a:t>
            </a:r>
          </a:p>
        </p:txBody>
      </p:sp>
      <p:sp>
        <p:nvSpPr>
          <p:cNvPr id="14387" name="Text Box 18"/>
          <p:cNvSpPr txBox="1">
            <a:spLocks noChangeArrowheads="1"/>
          </p:cNvSpPr>
          <p:nvPr/>
        </p:nvSpPr>
        <p:spPr bwMode="auto">
          <a:xfrm>
            <a:off x="3741738" y="4127500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Contents</a:t>
            </a:r>
          </a:p>
        </p:txBody>
      </p:sp>
      <p:sp>
        <p:nvSpPr>
          <p:cNvPr id="14388" name="Text Box 18"/>
          <p:cNvSpPr txBox="1">
            <a:spLocks noChangeArrowheads="1"/>
          </p:cNvSpPr>
          <p:nvPr/>
        </p:nvSpPr>
        <p:spPr bwMode="auto">
          <a:xfrm>
            <a:off x="3741738" y="3508375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Contents</a:t>
            </a:r>
          </a:p>
        </p:txBody>
      </p:sp>
      <p:sp>
        <p:nvSpPr>
          <p:cNvPr id="14389" name="Text Box 18"/>
          <p:cNvSpPr txBox="1">
            <a:spLocks noChangeArrowheads="1"/>
          </p:cNvSpPr>
          <p:nvPr/>
        </p:nvSpPr>
        <p:spPr bwMode="auto">
          <a:xfrm>
            <a:off x="3741738" y="2943225"/>
            <a:ext cx="1651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/>
              <a:t>Contents</a:t>
            </a:r>
          </a:p>
        </p:txBody>
      </p:sp>
      <p:grpSp>
        <p:nvGrpSpPr>
          <p:cNvPr id="14390" name="组合 14390"/>
          <p:cNvGrpSpPr>
            <a:grpSpLocks/>
          </p:cNvGrpSpPr>
          <p:nvPr/>
        </p:nvGrpSpPr>
        <p:grpSpPr bwMode="auto">
          <a:xfrm>
            <a:off x="4016375" y="1524000"/>
            <a:ext cx="1162050" cy="1231900"/>
            <a:chOff x="0" y="0"/>
            <a:chExt cx="1042" cy="1102"/>
          </a:xfrm>
        </p:grpSpPr>
        <p:grpSp>
          <p:nvGrpSpPr>
            <p:cNvPr id="14391" name="组合 14391"/>
            <p:cNvGrpSpPr>
              <a:grpSpLocks/>
            </p:cNvGrpSpPr>
            <p:nvPr/>
          </p:nvGrpSpPr>
          <p:grpSpPr bwMode="auto">
            <a:xfrm>
              <a:off x="0" y="0"/>
              <a:ext cx="1042" cy="1102"/>
              <a:chOff x="0" y="0"/>
              <a:chExt cx="1042" cy="1102"/>
            </a:xfrm>
          </p:grpSpPr>
          <p:sp>
            <p:nvSpPr>
              <p:cNvPr id="14392" name="Picture 41" descr="light_shadow"/>
              <p:cNvSpPr>
                <a:spLocks noChangeAspect="1" noChangeArrowheads="1"/>
              </p:cNvSpPr>
              <p:nvPr/>
            </p:nvSpPr>
            <p:spPr bwMode="auto">
              <a:xfrm>
                <a:off x="99" y="864"/>
                <a:ext cx="858" cy="2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pic>
            <p:nvPicPr>
              <p:cNvPr id="14393" name="Picture 42" descr="circuler_1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394" name="组合 14394"/>
              <p:cNvGrpSpPr>
                <a:grpSpLocks/>
              </p:cNvGrpSpPr>
              <p:nvPr/>
            </p:nvGrpSpPr>
            <p:grpSpPr bwMode="auto">
              <a:xfrm>
                <a:off x="-5" y="-5"/>
                <a:ext cx="1044" cy="1031"/>
                <a:chOff x="0" y="0"/>
                <a:chExt cx="1164336" cy="1152144"/>
              </a:xfrm>
            </p:grpSpPr>
            <p:pic>
              <p:nvPicPr>
                <p:cNvPr id="14395" name="Oval 43"/>
                <p:cNvPicPr>
                  <a:picLocks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164336" cy="11521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396" name="文本框 14396"/>
                <p:cNvSpPr txBox="1">
                  <a:spLocks noChangeArrowheads="1"/>
                </p:cNvSpPr>
                <p:nvPr/>
              </p:nvSpPr>
              <p:spPr bwMode="auto">
                <a:xfrm>
                  <a:off x="174242" y="172916"/>
                  <a:ext cx="816174" cy="8054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algn="r"/>
                  <a:endParaRPr lang="zh-CN" altLang="en-US">
                    <a:cs typeface="Arial" pitchFamily="34" charset="0"/>
                  </a:endParaRPr>
                </a:p>
              </p:txBody>
            </p:sp>
          </p:grpSp>
        </p:grpSp>
        <p:pic>
          <p:nvPicPr>
            <p:cNvPr id="14397" name="Picture 44" descr="Picture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" y="10"/>
              <a:ext cx="823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98" name="Rectangle 45"/>
          <p:cNvSpPr>
            <a:spLocks noChangeArrowheads="1"/>
          </p:cNvSpPr>
          <p:nvPr/>
        </p:nvSpPr>
        <p:spPr bwMode="auto">
          <a:xfrm>
            <a:off x="4006850" y="1879600"/>
            <a:ext cx="1174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</a:pPr>
            <a:r>
              <a:rPr lang="en-US" b="1">
                <a:solidFill>
                  <a:srgbClr val="080808"/>
                </a:solidFill>
              </a:rPr>
              <a:t>Contents</a:t>
            </a:r>
          </a:p>
        </p:txBody>
      </p:sp>
      <p:sp>
        <p:nvSpPr>
          <p:cNvPr id="14399" name="Rectangle 46"/>
          <p:cNvSpPr>
            <a:spLocks noChangeArrowheads="1"/>
          </p:cNvSpPr>
          <p:nvPr/>
        </p:nvSpPr>
        <p:spPr bwMode="auto">
          <a:xfrm>
            <a:off x="1609725" y="5257800"/>
            <a:ext cx="6010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000" b="1">
                <a:solidFill>
                  <a:srgbClr val="000000"/>
                </a:solidFill>
              </a:rPr>
              <a:t>ThemeGallery is a Design Digital Content &amp; Contents mall developed by Guild Design Inc.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2"/>
          <p:cNvSpPr>
            <a:spLocks noChangeArrowheads="1"/>
          </p:cNvSpPr>
          <p:nvPr/>
        </p:nvSpPr>
        <p:spPr bwMode="auto">
          <a:xfrm>
            <a:off x="3467100" y="2711450"/>
            <a:ext cx="4229100" cy="10287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5362" name="AutoShape 3"/>
          <p:cNvSpPr>
            <a:spLocks noChangeArrowheads="1"/>
          </p:cNvSpPr>
          <p:nvPr/>
        </p:nvSpPr>
        <p:spPr bwMode="auto">
          <a:xfrm>
            <a:off x="3454400" y="3905250"/>
            <a:ext cx="4219575" cy="99536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5363" name="AutoShape 4"/>
          <p:cNvSpPr>
            <a:spLocks noChangeArrowheads="1"/>
          </p:cNvSpPr>
          <p:nvPr/>
        </p:nvSpPr>
        <p:spPr bwMode="auto">
          <a:xfrm>
            <a:off x="3432175" y="4997450"/>
            <a:ext cx="4241800" cy="100806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763713" y="260350"/>
            <a:ext cx="7239000" cy="563563"/>
          </a:xfrm>
        </p:spPr>
        <p:txBody>
          <a:bodyPr/>
          <a:lstStyle/>
          <a:p>
            <a:pPr algn="ctr" eaLnBrk="1" hangingPunct="1"/>
            <a:r>
              <a:rPr lang="en-US" smtClean="0">
                <a:solidFill>
                  <a:srgbClr val="FFCC00"/>
                </a:solidFill>
              </a:rPr>
              <a:t>Click to edit title style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4162425" y="2908300"/>
            <a:ext cx="35814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1600" b="1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4170363" y="4064000"/>
            <a:ext cx="3602037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1600" b="1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5367" name="Text Box 8"/>
          <p:cNvSpPr txBox="1">
            <a:spLocks noChangeArrowheads="1"/>
          </p:cNvSpPr>
          <p:nvPr/>
        </p:nvSpPr>
        <p:spPr bwMode="auto">
          <a:xfrm>
            <a:off x="4160838" y="5178425"/>
            <a:ext cx="3506787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1600" b="1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15368" name="AutoShape 9"/>
          <p:cNvSpPr>
            <a:spLocks noChangeArrowheads="1"/>
          </p:cNvSpPr>
          <p:nvPr/>
        </p:nvSpPr>
        <p:spPr bwMode="auto">
          <a:xfrm>
            <a:off x="3578225" y="3073400"/>
            <a:ext cx="482600" cy="381000"/>
          </a:xfrm>
          <a:prstGeom prst="rightArrow">
            <a:avLst>
              <a:gd name="adj1" fmla="val 50000"/>
              <a:gd name="adj2" fmla="val 5276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5369" name="AutoShape 10"/>
          <p:cNvSpPr>
            <a:spLocks noChangeArrowheads="1"/>
          </p:cNvSpPr>
          <p:nvPr/>
        </p:nvSpPr>
        <p:spPr bwMode="auto">
          <a:xfrm>
            <a:off x="3586163" y="4165600"/>
            <a:ext cx="482600" cy="381000"/>
          </a:xfrm>
          <a:prstGeom prst="rightArrow">
            <a:avLst>
              <a:gd name="adj1" fmla="val 50000"/>
              <a:gd name="adj2" fmla="val 5276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5370" name="AutoShape 11"/>
          <p:cNvSpPr>
            <a:spLocks noChangeArrowheads="1"/>
          </p:cNvSpPr>
          <p:nvPr/>
        </p:nvSpPr>
        <p:spPr bwMode="auto">
          <a:xfrm>
            <a:off x="3576638" y="5308600"/>
            <a:ext cx="482600" cy="381000"/>
          </a:xfrm>
          <a:prstGeom prst="rightArrow">
            <a:avLst>
              <a:gd name="adj1" fmla="val 50000"/>
              <a:gd name="adj2" fmla="val 5276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5371" name="Rectangle 12"/>
          <p:cNvSpPr>
            <a:spLocks noChangeArrowheads="1"/>
          </p:cNvSpPr>
          <p:nvPr/>
        </p:nvSpPr>
        <p:spPr bwMode="auto">
          <a:xfrm>
            <a:off x="1295400" y="1447800"/>
            <a:ext cx="6096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>
                <a:solidFill>
                  <a:srgbClr val="000000"/>
                </a:solidFill>
              </a:rPr>
              <a:t>ThemeGallery  is a Design Digital Content &amp; Contents mall developed by Guild Design Inc.</a:t>
            </a:r>
          </a:p>
        </p:txBody>
      </p:sp>
      <p:grpSp>
        <p:nvGrpSpPr>
          <p:cNvPr id="15372" name="组合 15372"/>
          <p:cNvGrpSpPr>
            <a:grpSpLocks/>
          </p:cNvGrpSpPr>
          <p:nvPr/>
        </p:nvGrpSpPr>
        <p:grpSpPr bwMode="auto">
          <a:xfrm>
            <a:off x="1295400" y="4721225"/>
            <a:ext cx="2295525" cy="1365250"/>
            <a:chOff x="0" y="0"/>
            <a:chExt cx="1161" cy="1539"/>
          </a:xfrm>
        </p:grpSpPr>
        <p:sp>
          <p:nvSpPr>
            <p:cNvPr id="15373" name="Oval 14"/>
            <p:cNvSpPr>
              <a:spLocks noChangeArrowheads="1"/>
            </p:cNvSpPr>
            <p:nvPr/>
          </p:nvSpPr>
          <p:spPr bwMode="auto">
            <a:xfrm>
              <a:off x="0" y="1166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E5EBD5"/>
                </a:gs>
                <a:gs pos="50000">
                  <a:srgbClr val="C1CF9D"/>
                </a:gs>
                <a:gs pos="100000">
                  <a:srgbClr val="E5EBD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5374" name="AutoShape 15"/>
            <p:cNvSpPr>
              <a:spLocks noChangeArrowheads="1"/>
            </p:cNvSpPr>
            <p:nvPr/>
          </p:nvSpPr>
          <p:spPr bwMode="auto">
            <a:xfrm>
              <a:off x="2" y="0"/>
              <a:ext cx="1159" cy="1539"/>
            </a:xfrm>
            <a:prstGeom prst="can">
              <a:avLst>
                <a:gd name="adj" fmla="val 33191"/>
              </a:avLst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50000">
                  <a:srgbClr val="2E3167"/>
                </a:gs>
                <a:gs pos="100000">
                  <a:schemeClr val="accent1">
                    <a:alpha val="5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5375" name="组合 15375"/>
          <p:cNvGrpSpPr>
            <a:grpSpLocks/>
          </p:cNvGrpSpPr>
          <p:nvPr/>
        </p:nvGrpSpPr>
        <p:grpSpPr bwMode="auto">
          <a:xfrm>
            <a:off x="1295400" y="3629025"/>
            <a:ext cx="2295525" cy="1365250"/>
            <a:chOff x="0" y="0"/>
            <a:chExt cx="1161" cy="1539"/>
          </a:xfrm>
        </p:grpSpPr>
        <p:sp>
          <p:nvSpPr>
            <p:cNvPr id="15376" name="Oval 17"/>
            <p:cNvSpPr>
              <a:spLocks noChangeArrowheads="1"/>
            </p:cNvSpPr>
            <p:nvPr/>
          </p:nvSpPr>
          <p:spPr bwMode="auto">
            <a:xfrm>
              <a:off x="0" y="1166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E5EBD5"/>
                </a:gs>
                <a:gs pos="50000">
                  <a:srgbClr val="C1CF9D"/>
                </a:gs>
                <a:gs pos="100000">
                  <a:srgbClr val="E5EBD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5377" name="AutoShape 18"/>
            <p:cNvSpPr>
              <a:spLocks noChangeArrowheads="1"/>
            </p:cNvSpPr>
            <p:nvPr/>
          </p:nvSpPr>
          <p:spPr bwMode="auto">
            <a:xfrm>
              <a:off x="2" y="0"/>
              <a:ext cx="1159" cy="1539"/>
            </a:xfrm>
            <a:prstGeom prst="can">
              <a:avLst>
                <a:gd name="adj" fmla="val 33191"/>
              </a:avLst>
            </a:prstGeom>
            <a:gradFill rotWithShape="1">
              <a:gsLst>
                <a:gs pos="0">
                  <a:schemeClr val="folHlink">
                    <a:alpha val="50000"/>
                  </a:schemeClr>
                </a:gs>
                <a:gs pos="50000">
                  <a:srgbClr val="434E51"/>
                </a:gs>
                <a:gs pos="100000">
                  <a:schemeClr val="folHlink">
                    <a:alpha val="5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5378" name="组合 15378"/>
          <p:cNvGrpSpPr>
            <a:grpSpLocks/>
          </p:cNvGrpSpPr>
          <p:nvPr/>
        </p:nvGrpSpPr>
        <p:grpSpPr bwMode="auto">
          <a:xfrm>
            <a:off x="1295400" y="2533650"/>
            <a:ext cx="2295525" cy="1365250"/>
            <a:chOff x="0" y="0"/>
            <a:chExt cx="1161" cy="1539"/>
          </a:xfrm>
        </p:grpSpPr>
        <p:sp>
          <p:nvSpPr>
            <p:cNvPr id="15379" name="Oval 20"/>
            <p:cNvSpPr>
              <a:spLocks noChangeArrowheads="1"/>
            </p:cNvSpPr>
            <p:nvPr/>
          </p:nvSpPr>
          <p:spPr bwMode="auto">
            <a:xfrm>
              <a:off x="0" y="1166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E5EBD5"/>
                </a:gs>
                <a:gs pos="50000">
                  <a:srgbClr val="C1CF9D"/>
                </a:gs>
                <a:gs pos="100000">
                  <a:srgbClr val="E5EBD5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5380" name="AutoShape 21"/>
            <p:cNvSpPr>
              <a:spLocks noChangeArrowheads="1"/>
            </p:cNvSpPr>
            <p:nvPr/>
          </p:nvSpPr>
          <p:spPr bwMode="auto">
            <a:xfrm>
              <a:off x="2" y="0"/>
              <a:ext cx="1159" cy="1539"/>
            </a:xfrm>
            <a:prstGeom prst="can">
              <a:avLst>
                <a:gd name="adj" fmla="val 33191"/>
              </a:avLst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50000">
                  <a:srgbClr val="0D515A"/>
                </a:gs>
                <a:gs pos="100000">
                  <a:schemeClr val="accent2">
                    <a:alpha val="50000"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sp>
        <p:nvSpPr>
          <p:cNvPr id="15381" name="Text Box 22"/>
          <p:cNvSpPr txBox="1">
            <a:spLocks noChangeArrowheads="1"/>
          </p:cNvSpPr>
          <p:nvPr/>
        </p:nvSpPr>
        <p:spPr bwMode="auto">
          <a:xfrm>
            <a:off x="1377950" y="2911475"/>
            <a:ext cx="2128838" cy="8223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  </a:t>
            </a:r>
            <a:r>
              <a:rPr lang="en-US" sz="2400" b="1">
                <a:solidFill>
                  <a:srgbClr val="FFFFFF"/>
                </a:solidFill>
              </a:rPr>
              <a:t>Content Title</a:t>
            </a:r>
          </a:p>
        </p:txBody>
      </p:sp>
      <p:sp>
        <p:nvSpPr>
          <p:cNvPr id="15382" name="Text Box 23"/>
          <p:cNvSpPr txBox="1">
            <a:spLocks noChangeArrowheads="1"/>
          </p:cNvSpPr>
          <p:nvPr/>
        </p:nvSpPr>
        <p:spPr bwMode="auto">
          <a:xfrm>
            <a:off x="1377950" y="4083050"/>
            <a:ext cx="2128838" cy="8223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  </a:t>
            </a:r>
            <a:r>
              <a:rPr lang="en-US" sz="2400" b="1">
                <a:solidFill>
                  <a:srgbClr val="FFFFFF"/>
                </a:solidFill>
              </a:rPr>
              <a:t>Content Title</a:t>
            </a:r>
          </a:p>
        </p:txBody>
      </p:sp>
      <p:sp>
        <p:nvSpPr>
          <p:cNvPr id="15383" name="Text Box 24"/>
          <p:cNvSpPr txBox="1">
            <a:spLocks noChangeArrowheads="1"/>
          </p:cNvSpPr>
          <p:nvPr/>
        </p:nvSpPr>
        <p:spPr bwMode="auto">
          <a:xfrm>
            <a:off x="1377950" y="5181600"/>
            <a:ext cx="2128838" cy="82232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</a:rPr>
              <a:t>  </a:t>
            </a:r>
            <a:r>
              <a:rPr lang="en-US" sz="2400" b="1">
                <a:solidFill>
                  <a:srgbClr val="FFFFFF"/>
                </a:solidFill>
              </a:rPr>
              <a:t>Content Title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638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4659313" y="2362200"/>
            <a:ext cx="4038600" cy="3057525"/>
          </a:xfrm>
          <a:prstGeom prst="roundRect">
            <a:avLst>
              <a:gd name="adj" fmla="val 5856"/>
            </a:avLst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 flipH="1">
            <a:off x="2978150" y="2293938"/>
            <a:ext cx="995363" cy="835025"/>
          </a:xfrm>
          <a:prstGeom prst="curvedRightArrow">
            <a:avLst>
              <a:gd name="adj1" fmla="val 16542"/>
              <a:gd name="adj2" fmla="val 38977"/>
              <a:gd name="adj3" fmla="val 33834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6388" name="AutoShape 5"/>
          <p:cNvSpPr>
            <a:spLocks noChangeArrowheads="1"/>
          </p:cNvSpPr>
          <p:nvPr/>
        </p:nvSpPr>
        <p:spPr bwMode="auto">
          <a:xfrm>
            <a:off x="1071563" y="2330450"/>
            <a:ext cx="995362" cy="835025"/>
          </a:xfrm>
          <a:prstGeom prst="curvedRightArrow">
            <a:avLst>
              <a:gd name="adj1" fmla="val 19583"/>
              <a:gd name="adj2" fmla="val 44676"/>
              <a:gd name="adj3" fmla="val 33641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grpSp>
        <p:nvGrpSpPr>
          <p:cNvPr id="16389" name="组合 16389"/>
          <p:cNvGrpSpPr>
            <a:grpSpLocks/>
          </p:cNvGrpSpPr>
          <p:nvPr/>
        </p:nvGrpSpPr>
        <p:grpSpPr bwMode="auto">
          <a:xfrm>
            <a:off x="1011238" y="3336925"/>
            <a:ext cx="3003550" cy="2771775"/>
            <a:chOff x="0" y="0"/>
            <a:chExt cx="3780" cy="3490"/>
          </a:xfrm>
        </p:grpSpPr>
        <p:grpSp>
          <p:nvGrpSpPr>
            <p:cNvPr id="16390" name="组合 16390"/>
            <p:cNvGrpSpPr>
              <a:grpSpLocks/>
            </p:cNvGrpSpPr>
            <p:nvPr/>
          </p:nvGrpSpPr>
          <p:grpSpPr bwMode="auto">
            <a:xfrm>
              <a:off x="220" y="1497"/>
              <a:ext cx="3406" cy="1993"/>
              <a:chOff x="0" y="0"/>
              <a:chExt cx="3406" cy="1993"/>
            </a:xfrm>
          </p:grpSpPr>
          <p:sp>
            <p:nvSpPr>
              <p:cNvPr id="16391" name="Freeform 8"/>
              <p:cNvSpPr>
                <a:spLocks noChangeArrowheads="1"/>
              </p:cNvSpPr>
              <p:nvPr/>
            </p:nvSpPr>
            <p:spPr bwMode="auto">
              <a:xfrm>
                <a:off x="0" y="671"/>
                <a:ext cx="1338" cy="1322"/>
              </a:xfrm>
              <a:custGeom>
                <a:avLst/>
                <a:gdLst>
                  <a:gd name="T0" fmla="*/ 51 w 1323"/>
                  <a:gd name="T1" fmla="*/ 367 h 1322"/>
                  <a:gd name="T2" fmla="*/ 1323 w 1323"/>
                  <a:gd name="T3" fmla="*/ 1322 h 1322"/>
                  <a:gd name="T4" fmla="*/ 1323 w 1323"/>
                  <a:gd name="T5" fmla="*/ 974 h 1322"/>
                  <a:gd name="T6" fmla="*/ 0 w 1323"/>
                  <a:gd name="T7" fmla="*/ 0 h 1322"/>
                  <a:gd name="T8" fmla="*/ 51 w 1323"/>
                  <a:gd name="T9" fmla="*/ 367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2" name="Freeform 9"/>
              <p:cNvSpPr>
                <a:spLocks noChangeArrowheads="1"/>
              </p:cNvSpPr>
              <p:nvPr/>
            </p:nvSpPr>
            <p:spPr bwMode="auto">
              <a:xfrm>
                <a:off x="1323" y="569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3" name="Freeform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394" name="组合 16394"/>
            <p:cNvGrpSpPr>
              <a:grpSpLocks/>
            </p:cNvGrpSpPr>
            <p:nvPr/>
          </p:nvGrpSpPr>
          <p:grpSpPr bwMode="auto">
            <a:xfrm>
              <a:off x="147" y="1010"/>
              <a:ext cx="3527" cy="1993"/>
              <a:chOff x="0" y="0"/>
              <a:chExt cx="3406" cy="1993"/>
            </a:xfrm>
          </p:grpSpPr>
          <p:sp>
            <p:nvSpPr>
              <p:cNvPr id="16395" name="Freeform 12"/>
              <p:cNvSpPr>
                <a:spLocks noChangeArrowheads="1"/>
              </p:cNvSpPr>
              <p:nvPr/>
            </p:nvSpPr>
            <p:spPr bwMode="auto">
              <a:xfrm>
                <a:off x="0" y="671"/>
                <a:ext cx="1338" cy="1322"/>
              </a:xfrm>
              <a:custGeom>
                <a:avLst/>
                <a:gdLst>
                  <a:gd name="T0" fmla="*/ 51 w 1323"/>
                  <a:gd name="T1" fmla="*/ 367 h 1322"/>
                  <a:gd name="T2" fmla="*/ 1323 w 1323"/>
                  <a:gd name="T3" fmla="*/ 1322 h 1322"/>
                  <a:gd name="T4" fmla="*/ 1323 w 1323"/>
                  <a:gd name="T5" fmla="*/ 974 h 1322"/>
                  <a:gd name="T6" fmla="*/ 0 w 1323"/>
                  <a:gd name="T7" fmla="*/ 0 h 1322"/>
                  <a:gd name="T8" fmla="*/ 51 w 1323"/>
                  <a:gd name="T9" fmla="*/ 367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6" name="Freeform 13"/>
              <p:cNvSpPr>
                <a:spLocks noChangeArrowheads="1"/>
              </p:cNvSpPr>
              <p:nvPr/>
            </p:nvSpPr>
            <p:spPr bwMode="auto">
              <a:xfrm>
                <a:off x="1323" y="569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7" name="Freeform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398" name="组合 16398"/>
            <p:cNvGrpSpPr>
              <a:grpSpLocks/>
            </p:cNvGrpSpPr>
            <p:nvPr/>
          </p:nvGrpSpPr>
          <p:grpSpPr bwMode="auto">
            <a:xfrm>
              <a:off x="73" y="506"/>
              <a:ext cx="3653" cy="1993"/>
              <a:chOff x="0" y="0"/>
              <a:chExt cx="3406" cy="1993"/>
            </a:xfrm>
          </p:grpSpPr>
          <p:sp>
            <p:nvSpPr>
              <p:cNvPr id="16399" name="Freeform 16"/>
              <p:cNvSpPr>
                <a:spLocks noChangeArrowheads="1"/>
              </p:cNvSpPr>
              <p:nvPr/>
            </p:nvSpPr>
            <p:spPr bwMode="auto">
              <a:xfrm>
                <a:off x="0" y="671"/>
                <a:ext cx="1338" cy="1322"/>
              </a:xfrm>
              <a:custGeom>
                <a:avLst/>
                <a:gdLst>
                  <a:gd name="T0" fmla="*/ 51 w 1323"/>
                  <a:gd name="T1" fmla="*/ 367 h 1322"/>
                  <a:gd name="T2" fmla="*/ 1323 w 1323"/>
                  <a:gd name="T3" fmla="*/ 1322 h 1322"/>
                  <a:gd name="T4" fmla="*/ 1323 w 1323"/>
                  <a:gd name="T5" fmla="*/ 974 h 1322"/>
                  <a:gd name="T6" fmla="*/ 0 w 1323"/>
                  <a:gd name="T7" fmla="*/ 0 h 1322"/>
                  <a:gd name="T8" fmla="*/ 51 w 1323"/>
                  <a:gd name="T9" fmla="*/ 367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0" name="Freeform 17"/>
              <p:cNvSpPr>
                <a:spLocks noChangeArrowheads="1"/>
              </p:cNvSpPr>
              <p:nvPr/>
            </p:nvSpPr>
            <p:spPr bwMode="auto">
              <a:xfrm>
                <a:off x="1323" y="569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1" name="Freeform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402" name="组合 16402"/>
            <p:cNvGrpSpPr>
              <a:grpSpLocks/>
            </p:cNvGrpSpPr>
            <p:nvPr/>
          </p:nvGrpSpPr>
          <p:grpSpPr bwMode="auto">
            <a:xfrm>
              <a:off x="0" y="0"/>
              <a:ext cx="3780" cy="1993"/>
              <a:chOff x="0" y="0"/>
              <a:chExt cx="3406" cy="1993"/>
            </a:xfrm>
          </p:grpSpPr>
          <p:sp>
            <p:nvSpPr>
              <p:cNvPr id="16403" name="Freeform 20"/>
              <p:cNvSpPr>
                <a:spLocks noChangeArrowheads="1"/>
              </p:cNvSpPr>
              <p:nvPr/>
            </p:nvSpPr>
            <p:spPr bwMode="auto">
              <a:xfrm>
                <a:off x="0" y="671"/>
                <a:ext cx="1338" cy="1322"/>
              </a:xfrm>
              <a:custGeom>
                <a:avLst/>
                <a:gdLst>
                  <a:gd name="T0" fmla="*/ 51 w 1323"/>
                  <a:gd name="T1" fmla="*/ 367 h 1322"/>
                  <a:gd name="T2" fmla="*/ 1323 w 1323"/>
                  <a:gd name="T3" fmla="*/ 1322 h 1322"/>
                  <a:gd name="T4" fmla="*/ 1323 w 1323"/>
                  <a:gd name="T5" fmla="*/ 974 h 1322"/>
                  <a:gd name="T6" fmla="*/ 0 w 1323"/>
                  <a:gd name="T7" fmla="*/ 0 h 1322"/>
                  <a:gd name="T8" fmla="*/ 51 w 1323"/>
                  <a:gd name="T9" fmla="*/ 367 h 1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3" h="1322">
                    <a:moveTo>
                      <a:pt x="51" y="367"/>
                    </a:moveTo>
                    <a:lnTo>
                      <a:pt x="1323" y="1322"/>
                    </a:lnTo>
                    <a:lnTo>
                      <a:pt x="1323" y="974"/>
                    </a:lnTo>
                    <a:lnTo>
                      <a:pt x="0" y="0"/>
                    </a:lnTo>
                    <a:lnTo>
                      <a:pt x="51" y="367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4" name="Freeform 21"/>
              <p:cNvSpPr>
                <a:spLocks noChangeArrowheads="1"/>
              </p:cNvSpPr>
              <p:nvPr/>
            </p:nvSpPr>
            <p:spPr bwMode="auto">
              <a:xfrm>
                <a:off x="1323" y="569"/>
                <a:ext cx="2083" cy="1418"/>
              </a:xfrm>
              <a:custGeom>
                <a:avLst/>
                <a:gdLst>
                  <a:gd name="T0" fmla="*/ 0 w 2083"/>
                  <a:gd name="T1" fmla="*/ 1070 h 1418"/>
                  <a:gd name="T2" fmla="*/ 2083 w 2083"/>
                  <a:gd name="T3" fmla="*/ 0 h 1418"/>
                  <a:gd name="T4" fmla="*/ 2045 w 2083"/>
                  <a:gd name="T5" fmla="*/ 355 h 1418"/>
                  <a:gd name="T6" fmla="*/ 7 w 2083"/>
                  <a:gd name="T7" fmla="*/ 1418 h 1418"/>
                  <a:gd name="T8" fmla="*/ 0 w 2083"/>
                  <a:gd name="T9" fmla="*/ 1070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3" h="1418">
                    <a:moveTo>
                      <a:pt x="0" y="1070"/>
                    </a:moveTo>
                    <a:lnTo>
                      <a:pt x="2083" y="0"/>
                    </a:lnTo>
                    <a:lnTo>
                      <a:pt x="2045" y="355"/>
                    </a:lnTo>
                    <a:lnTo>
                      <a:pt x="7" y="1418"/>
                    </a:lnTo>
                    <a:lnTo>
                      <a:pt x="0" y="107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5" name="Freeform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406" cy="1639"/>
              </a:xfrm>
              <a:custGeom>
                <a:avLst/>
                <a:gdLst>
                  <a:gd name="T0" fmla="*/ 1323 w 3406"/>
                  <a:gd name="T1" fmla="*/ 1639 h 1639"/>
                  <a:gd name="T2" fmla="*/ 0 w 3406"/>
                  <a:gd name="T3" fmla="*/ 671 h 1639"/>
                  <a:gd name="T4" fmla="*/ 1969 w 3406"/>
                  <a:gd name="T5" fmla="*/ 0 h 1639"/>
                  <a:gd name="T6" fmla="*/ 3406 w 3406"/>
                  <a:gd name="T7" fmla="*/ 569 h 1639"/>
                  <a:gd name="T8" fmla="*/ 1323 w 3406"/>
                  <a:gd name="T9" fmla="*/ 1639 h 16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6" h="1639">
                    <a:moveTo>
                      <a:pt x="1323" y="1639"/>
                    </a:moveTo>
                    <a:lnTo>
                      <a:pt x="0" y="671"/>
                    </a:lnTo>
                    <a:lnTo>
                      <a:pt x="1969" y="0"/>
                    </a:lnTo>
                    <a:lnTo>
                      <a:pt x="3406" y="569"/>
                    </a:lnTo>
                    <a:lnTo>
                      <a:pt x="1323" y="163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6D6D6"/>
                  </a:gs>
                  <a:gs pos="100000">
                    <a:srgbClr val="F8F8F8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6406" name="AutoShape 23"/>
          <p:cNvSpPr>
            <a:spLocks/>
          </p:cNvSpPr>
          <p:nvPr/>
        </p:nvSpPr>
        <p:spPr bwMode="auto">
          <a:xfrm>
            <a:off x="4752975" y="2644775"/>
            <a:ext cx="3916363" cy="515938"/>
          </a:xfrm>
          <a:prstGeom prst="callout2">
            <a:avLst>
              <a:gd name="adj1" fmla="val 22153"/>
              <a:gd name="adj2" fmla="val -1944"/>
              <a:gd name="adj3" fmla="val 22153"/>
              <a:gd name="adj4" fmla="val -12162"/>
              <a:gd name="adj5" fmla="val 265847"/>
              <a:gd name="adj6" fmla="val -22903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r>
              <a:rPr lang="en-US" b="1">
                <a:solidFill>
                  <a:schemeClr val="accent2"/>
                </a:solidFill>
              </a:rPr>
              <a:t>Describe a vision of company or strategic contents.</a:t>
            </a:r>
          </a:p>
        </p:txBody>
      </p:sp>
      <p:sp>
        <p:nvSpPr>
          <p:cNvPr id="16407" name="AutoShape 24"/>
          <p:cNvSpPr>
            <a:spLocks/>
          </p:cNvSpPr>
          <p:nvPr/>
        </p:nvSpPr>
        <p:spPr bwMode="auto">
          <a:xfrm>
            <a:off x="4738688" y="3357563"/>
            <a:ext cx="3900487" cy="522287"/>
          </a:xfrm>
          <a:prstGeom prst="callout2">
            <a:avLst>
              <a:gd name="adj1" fmla="val 21884"/>
              <a:gd name="adj2" fmla="val -1954"/>
              <a:gd name="adj3" fmla="val 21884"/>
              <a:gd name="adj4" fmla="val -11843"/>
              <a:gd name="adj5" fmla="val 200306"/>
              <a:gd name="adj6" fmla="val -22060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r>
              <a:rPr lang="en-US" b="1">
                <a:solidFill>
                  <a:schemeClr val="folHlink"/>
                </a:solidFill>
              </a:rPr>
              <a:t>Describe a vision of company or strategic contents.</a:t>
            </a:r>
          </a:p>
        </p:txBody>
      </p:sp>
      <p:sp>
        <p:nvSpPr>
          <p:cNvPr id="16408" name="AutoShape 25"/>
          <p:cNvSpPr>
            <a:spLocks/>
          </p:cNvSpPr>
          <p:nvPr/>
        </p:nvSpPr>
        <p:spPr bwMode="auto">
          <a:xfrm>
            <a:off x="4730750" y="4703763"/>
            <a:ext cx="3865563" cy="449262"/>
          </a:xfrm>
          <a:prstGeom prst="callout2">
            <a:avLst>
              <a:gd name="adj1" fmla="val 25440"/>
              <a:gd name="adj2" fmla="val -1972"/>
              <a:gd name="adj3" fmla="val 25440"/>
              <a:gd name="adj4" fmla="val -13551"/>
              <a:gd name="adj5" fmla="val 107773"/>
              <a:gd name="adj6" fmla="val -25505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r>
              <a:rPr lang="en-US" b="1">
                <a:solidFill>
                  <a:schemeClr val="hlink"/>
                </a:solidFill>
              </a:rPr>
              <a:t>Describe a vision of company or strategic contents.</a:t>
            </a:r>
          </a:p>
        </p:txBody>
      </p:sp>
      <p:sp>
        <p:nvSpPr>
          <p:cNvPr id="16409" name="AutoShape 26"/>
          <p:cNvSpPr>
            <a:spLocks/>
          </p:cNvSpPr>
          <p:nvPr/>
        </p:nvSpPr>
        <p:spPr bwMode="auto">
          <a:xfrm>
            <a:off x="4730750" y="4059238"/>
            <a:ext cx="3879850" cy="482600"/>
          </a:xfrm>
          <a:prstGeom prst="callout2">
            <a:avLst>
              <a:gd name="adj1" fmla="val 23685"/>
              <a:gd name="adj2" fmla="val -1963"/>
              <a:gd name="adj3" fmla="val 23685"/>
              <a:gd name="adj4" fmla="val -13218"/>
              <a:gd name="adj5" fmla="val 157894"/>
              <a:gd name="adj6" fmla="val -24755"/>
            </a:avLst>
          </a:prstGeom>
          <a:noFill/>
          <a:ln w="9525">
            <a:solidFill>
              <a:srgbClr val="000000"/>
            </a:solidFill>
            <a:miter lim="800000"/>
            <a:headEnd type="diamond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eaLnBrk="0" hangingPunct="0"/>
            <a:r>
              <a:rPr lang="en-US" b="1">
                <a:solidFill>
                  <a:schemeClr val="accent1"/>
                </a:solidFill>
              </a:rPr>
              <a:t>Describe a vision of company or strategic contents.</a:t>
            </a:r>
          </a:p>
        </p:txBody>
      </p:sp>
      <p:sp>
        <p:nvSpPr>
          <p:cNvPr id="16410" name="AutoShape 27"/>
          <p:cNvSpPr>
            <a:spLocks noChangeArrowheads="1"/>
          </p:cNvSpPr>
          <p:nvPr/>
        </p:nvSpPr>
        <p:spPr bwMode="auto">
          <a:xfrm rot="-544120">
            <a:off x="581025" y="3536950"/>
            <a:ext cx="393700" cy="1920875"/>
          </a:xfrm>
          <a:prstGeom prst="upArrow">
            <a:avLst>
              <a:gd name="adj1" fmla="val 50194"/>
              <a:gd name="adj2" fmla="val 74902"/>
            </a:avLst>
          </a:prstGeom>
          <a:gradFill rotWithShape="1">
            <a:gsLst>
              <a:gs pos="0">
                <a:schemeClr val="accent2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6411" name="Rectangle 28"/>
          <p:cNvSpPr>
            <a:spLocks noChangeArrowheads="1"/>
          </p:cNvSpPr>
          <p:nvPr/>
        </p:nvSpPr>
        <p:spPr bwMode="auto">
          <a:xfrm>
            <a:off x="152400" y="5611813"/>
            <a:ext cx="15652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buFont typeface="Wingdings" pitchFamily="2" charset="2"/>
              <a:buNone/>
            </a:pPr>
            <a:r>
              <a:rPr lang="en-US" sz="1600">
                <a:solidFill>
                  <a:srgbClr val="000000"/>
                </a:solidFill>
              </a:rPr>
              <a:t>Description of the products</a:t>
            </a:r>
          </a:p>
        </p:txBody>
      </p:sp>
      <p:pic>
        <p:nvPicPr>
          <p:cNvPr id="16412" name="Picture 29" descr="num1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71600"/>
            <a:ext cx="2447925" cy="2759075"/>
          </a:xfr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740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828800" y="1882775"/>
            <a:ext cx="1943100" cy="1247775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folHlink">
                  <a:alpha val="5000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695450" y="4397375"/>
            <a:ext cx="2071688" cy="1295400"/>
          </a:xfrm>
          <a:prstGeom prst="rect">
            <a:avLst/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hlink">
                  <a:alpha val="50000"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5162550" y="4370388"/>
            <a:ext cx="1695450" cy="1322387"/>
          </a:xfrm>
          <a:prstGeom prst="rect">
            <a:avLst/>
          </a:prstGeom>
          <a:gradFill rotWithShape="1">
            <a:gsLst>
              <a:gs pos="0">
                <a:schemeClr val="accent2">
                  <a:alpha val="50000"/>
                </a:scheme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135563" y="1882775"/>
            <a:ext cx="1722437" cy="1219200"/>
          </a:xfrm>
          <a:prstGeom prst="rect">
            <a:avLst/>
          </a:prstGeom>
          <a:gradFill rotWithShape="1">
            <a:gsLst>
              <a:gs pos="0">
                <a:schemeClr val="accent1">
                  <a:alpha val="50000"/>
                </a:schemeClr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grpSp>
        <p:nvGrpSpPr>
          <p:cNvPr id="17414" name="组合 17414"/>
          <p:cNvGrpSpPr>
            <a:grpSpLocks/>
          </p:cNvGrpSpPr>
          <p:nvPr/>
        </p:nvGrpSpPr>
        <p:grpSpPr bwMode="auto">
          <a:xfrm>
            <a:off x="3763963" y="1752600"/>
            <a:ext cx="1362075" cy="1322388"/>
            <a:chOff x="0" y="0"/>
            <a:chExt cx="414" cy="402"/>
          </a:xfrm>
        </p:grpSpPr>
        <p:sp>
          <p:nvSpPr>
            <p:cNvPr id="17415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464A9B"/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7416" name="Freeform 8"/>
            <p:cNvSpPr>
              <a:spLocks noChangeArrowheads="1"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0"/>
                  </a:schemeClr>
                </a:gs>
                <a:gs pos="50000">
                  <a:srgbClr val="B4B7EF"/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17" name="组合 17417"/>
          <p:cNvGrpSpPr>
            <a:grpSpLocks/>
          </p:cNvGrpSpPr>
          <p:nvPr/>
        </p:nvGrpSpPr>
        <p:grpSpPr bwMode="auto">
          <a:xfrm>
            <a:off x="5135563" y="3074988"/>
            <a:ext cx="1362075" cy="1322387"/>
            <a:chOff x="0" y="0"/>
            <a:chExt cx="414" cy="402"/>
          </a:xfrm>
        </p:grpSpPr>
        <p:sp>
          <p:nvSpPr>
            <p:cNvPr id="17418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137A88"/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7419" name="Freeform 11"/>
            <p:cNvSpPr>
              <a:spLocks noChangeArrowheads="1"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50000">
                  <a:srgbClr val="90D8E2"/>
                </a:gs>
                <a:gs pos="100000">
                  <a:schemeClr val="accent2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0" name="组合 17420"/>
          <p:cNvGrpSpPr>
            <a:grpSpLocks/>
          </p:cNvGrpSpPr>
          <p:nvPr/>
        </p:nvGrpSpPr>
        <p:grpSpPr bwMode="auto">
          <a:xfrm>
            <a:off x="3763963" y="4418013"/>
            <a:ext cx="1362075" cy="1350962"/>
            <a:chOff x="0" y="0"/>
            <a:chExt cx="414" cy="402"/>
          </a:xfrm>
        </p:grpSpPr>
        <p:sp>
          <p:nvSpPr>
            <p:cNvPr id="17421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6A8514"/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7422" name="Freeform 14"/>
            <p:cNvSpPr>
              <a:spLocks noChangeArrowheads="1"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0"/>
                  </a:schemeClr>
                </a:gs>
                <a:gs pos="50000">
                  <a:srgbClr val="CDE091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3" name="组合 17423"/>
          <p:cNvGrpSpPr>
            <a:grpSpLocks/>
          </p:cNvGrpSpPr>
          <p:nvPr/>
        </p:nvGrpSpPr>
        <p:grpSpPr bwMode="auto">
          <a:xfrm>
            <a:off x="2401888" y="3084513"/>
            <a:ext cx="1362075" cy="1322387"/>
            <a:chOff x="0" y="0"/>
            <a:chExt cx="414" cy="402"/>
          </a:xfrm>
        </p:grpSpPr>
        <p:sp>
          <p:nvSpPr>
            <p:cNvPr id="17424" name="AutoShape 16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65757B"/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7425" name="Freeform 17"/>
            <p:cNvSpPr>
              <a:spLocks noChangeArrowheads="1"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alpha val="0"/>
                  </a:schemeClr>
                </a:gs>
                <a:gs pos="50000">
                  <a:srgbClr val="C9D5D9"/>
                </a:gs>
                <a:gs pos="100000">
                  <a:schemeClr val="fol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914400" y="2005013"/>
            <a:ext cx="28194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080808"/>
                </a:solidFill>
              </a:rPr>
              <a:t>Please write down of </a:t>
            </a:r>
          </a:p>
          <a:p>
            <a:pPr algn="r"/>
            <a:r>
              <a:rPr lang="en-US">
                <a:solidFill>
                  <a:srgbClr val="080808"/>
                </a:solidFill>
              </a:rPr>
              <a:t>a slogan for a vision of  a company in shortly.</a:t>
            </a:r>
          </a:p>
        </p:txBody>
      </p:sp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914400" y="4624388"/>
            <a:ext cx="28194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080808"/>
                </a:solidFill>
              </a:rPr>
              <a:t>Please write down of </a:t>
            </a:r>
          </a:p>
          <a:p>
            <a:pPr algn="r"/>
            <a:r>
              <a:rPr lang="en-US">
                <a:solidFill>
                  <a:srgbClr val="080808"/>
                </a:solidFill>
              </a:rPr>
              <a:t>a slogan for a vision of  a company in shortly.</a:t>
            </a:r>
          </a:p>
        </p:txBody>
      </p:sp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5181600" y="2005013"/>
            <a:ext cx="28194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080808"/>
                </a:solidFill>
              </a:rPr>
              <a:t>Please write down of </a:t>
            </a:r>
          </a:p>
          <a:p>
            <a:r>
              <a:rPr lang="en-US">
                <a:solidFill>
                  <a:srgbClr val="080808"/>
                </a:solidFill>
              </a:rPr>
              <a:t>a slogan for a vision of  a company in shortly.</a:t>
            </a:r>
          </a:p>
        </p:txBody>
      </p:sp>
      <p:sp>
        <p:nvSpPr>
          <p:cNvPr id="17429" name="Rectangle 21"/>
          <p:cNvSpPr>
            <a:spLocks noChangeArrowheads="1"/>
          </p:cNvSpPr>
          <p:nvPr/>
        </p:nvSpPr>
        <p:spPr bwMode="auto">
          <a:xfrm>
            <a:off x="5181600" y="4624388"/>
            <a:ext cx="281940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080808"/>
                </a:solidFill>
              </a:rPr>
              <a:t>Please write down of </a:t>
            </a:r>
          </a:p>
          <a:p>
            <a:r>
              <a:rPr lang="en-US">
                <a:solidFill>
                  <a:srgbClr val="080808"/>
                </a:solidFill>
              </a:rPr>
              <a:t>a slogan for a vision of  a company in shortly.</a:t>
            </a:r>
          </a:p>
        </p:txBody>
      </p:sp>
      <p:sp>
        <p:nvSpPr>
          <p:cNvPr id="17431" name="Rectangle 22"/>
          <p:cNvSpPr/>
          <p:nvPr/>
        </p:nvSpPr>
        <p:spPr>
          <a:xfrm>
            <a:off x="3848100" y="2254250"/>
            <a:ext cx="1187450" cy="366713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en-US" altLang="x-none" b="1" noProof="1">
                <a:solidFill>
                  <a:srgbClr val="FEFEF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Vision 01</a:t>
            </a:r>
            <a:endParaRPr lang="en-US" altLang="x-none" b="1" noProof="1">
              <a:solidFill>
                <a:srgbClr val="FEFEFE"/>
              </a:solidFill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7432" name="Rectangle 23"/>
          <p:cNvSpPr/>
          <p:nvPr/>
        </p:nvSpPr>
        <p:spPr>
          <a:xfrm>
            <a:off x="3838575" y="4932363"/>
            <a:ext cx="1187450" cy="36671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en-US" altLang="x-none" b="1" noProof="1">
                <a:solidFill>
                  <a:srgbClr val="FEFEF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Vision 03</a:t>
            </a:r>
            <a:endParaRPr lang="en-US" altLang="x-none" b="1" noProof="1">
              <a:solidFill>
                <a:srgbClr val="FEFEFE"/>
              </a:solidFill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7433" name="Rectangle 24"/>
          <p:cNvSpPr/>
          <p:nvPr/>
        </p:nvSpPr>
        <p:spPr>
          <a:xfrm>
            <a:off x="5226050" y="3567113"/>
            <a:ext cx="1187450" cy="36671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en-US" altLang="x-none" b="1" noProof="1">
                <a:solidFill>
                  <a:srgbClr val="FEFEF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Vision 02</a:t>
            </a:r>
            <a:endParaRPr lang="en-US" altLang="x-none" b="1" noProof="1">
              <a:solidFill>
                <a:srgbClr val="FEFEFE"/>
              </a:solidFill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7434" name="Rectangle 25"/>
          <p:cNvSpPr/>
          <p:nvPr/>
        </p:nvSpPr>
        <p:spPr>
          <a:xfrm>
            <a:off x="2492375" y="3567113"/>
            <a:ext cx="1187450" cy="366712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r>
              <a:rPr lang="en-US" altLang="x-none" b="1" noProof="1">
                <a:solidFill>
                  <a:srgbClr val="FEFEFE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Vision 04</a:t>
            </a:r>
            <a:endParaRPr lang="en-US" altLang="x-none" b="1" noProof="1">
              <a:solidFill>
                <a:srgbClr val="FEFEFE"/>
              </a:solidFill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Rectangle 26"/>
          <p:cNvSpPr>
            <a:spLocks noChangeArrowheads="1"/>
          </p:cNvSpPr>
          <p:nvPr/>
        </p:nvSpPr>
        <p:spPr bwMode="auto">
          <a:xfrm>
            <a:off x="3756025" y="3463925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CC0000"/>
                </a:solidFill>
              </a:rPr>
              <a:t>Company</a:t>
            </a:r>
          </a:p>
          <a:p>
            <a:pPr algn="ctr"/>
            <a:r>
              <a:rPr lang="en-US" b="1">
                <a:solidFill>
                  <a:srgbClr val="CC0000"/>
                </a:solidFill>
              </a:rPr>
              <a:t>LOGO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84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300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18434" name="AutoShape 5"/>
          <p:cNvSpPr>
            <a:spLocks noChangeArrowheads="1"/>
          </p:cNvSpPr>
          <p:nvPr/>
        </p:nvSpPr>
        <p:spPr bwMode="auto">
          <a:xfrm rot="-5580000">
            <a:off x="5591175" y="2011363"/>
            <a:ext cx="3398837" cy="3532188"/>
          </a:xfrm>
          <a:custGeom>
            <a:avLst/>
            <a:gdLst>
              <a:gd name="T0" fmla="*/ 18130 w 21600"/>
              <a:gd name="T1" fmla="*/ 10800 h 21600"/>
              <a:gd name="T2" fmla="*/ 14492 w 21600"/>
              <a:gd name="T3" fmla="*/ 4467 h 21600"/>
              <a:gd name="T4" fmla="*/ 16240 w 21600"/>
              <a:gd name="T5" fmla="*/ 1470 h 21600"/>
              <a:gd name="T6" fmla="*/ 21600 w 21600"/>
              <a:gd name="T7" fmla="*/ 10799 h 21600"/>
              <a:gd name="T8" fmla="*/ 21600 w 21600"/>
              <a:gd name="T9" fmla="*/ 10800 h 21600"/>
              <a:gd name="T10" fmla="*/ 24300 w 21600"/>
              <a:gd name="T11" fmla="*/ 10800 h 21600"/>
              <a:gd name="T12" fmla="*/ 19865 w 21600"/>
              <a:gd name="T13" fmla="*/ 15235 h 21600"/>
              <a:gd name="T14" fmla="*/ 15430 w 21600"/>
              <a:gd name="T15" fmla="*/ 10800 h 21600"/>
              <a:gd name="T16" fmla="*/ 18130 w 21600"/>
              <a:gd name="T1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00" h="21600">
                <a:moveTo>
                  <a:pt x="18130" y="10800"/>
                </a:moveTo>
                <a:cubicBezTo>
                  <a:pt x="18130" y="8192"/>
                  <a:pt x="16744" y="5781"/>
                  <a:pt x="14492" y="4467"/>
                </a:cubicBezTo>
                <a:lnTo>
                  <a:pt x="16240" y="1470"/>
                </a:lnTo>
                <a:cubicBezTo>
                  <a:pt x="19559" y="3405"/>
                  <a:pt x="21599" y="6958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9865" y="15235"/>
                </a:lnTo>
                <a:lnTo>
                  <a:pt x="15430" y="10800"/>
                </a:lnTo>
                <a:lnTo>
                  <a:pt x="18130" y="1080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rgbClr val="3C4086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scene3d>
            <a:camera prst="legacyPerspectiveBottomRight">
              <a:rot lat="20699999" lon="1500000" rev="0"/>
            </a:camera>
            <a:lightRig rig="legacyHarsh3" dir="b"/>
          </a:scene3d>
          <a:sp3d extrusionH="290500" prstMaterial="legacyMetal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8435" name="AutoShape 6"/>
          <p:cNvSpPr>
            <a:spLocks noChangeArrowheads="1"/>
          </p:cNvSpPr>
          <p:nvPr/>
        </p:nvSpPr>
        <p:spPr bwMode="auto">
          <a:xfrm rot="10800000">
            <a:off x="5580063" y="2349500"/>
            <a:ext cx="3343275" cy="3343275"/>
          </a:xfrm>
          <a:custGeom>
            <a:avLst/>
            <a:gdLst>
              <a:gd name="T0" fmla="*/ 18132 w 21600"/>
              <a:gd name="T1" fmla="*/ 11516 h 21600"/>
              <a:gd name="T2" fmla="*/ 18167 w 21600"/>
              <a:gd name="T3" fmla="*/ 10800 h 21600"/>
              <a:gd name="T4" fmla="*/ 14497 w 21600"/>
              <a:gd name="T5" fmla="*/ 4428 h 21600"/>
              <a:gd name="T6" fmla="*/ 16220 w 21600"/>
              <a:gd name="T7" fmla="*/ 1458 h 21600"/>
              <a:gd name="T8" fmla="*/ 21600 w 21600"/>
              <a:gd name="T9" fmla="*/ 10800 h 21600"/>
              <a:gd name="T10" fmla="*/ 21548 w 21600"/>
              <a:gd name="T11" fmla="*/ 11850 h 21600"/>
              <a:gd name="T12" fmla="*/ 24235 w 21600"/>
              <a:gd name="T13" fmla="*/ 12113 h 21600"/>
              <a:gd name="T14" fmla="*/ 19411 w 21600"/>
              <a:gd name="T15" fmla="*/ 16079 h 21600"/>
              <a:gd name="T16" fmla="*/ 15444 w 21600"/>
              <a:gd name="T17" fmla="*/ 11254 h 21600"/>
              <a:gd name="T18" fmla="*/ 18132 w 21600"/>
              <a:gd name="T19" fmla="*/ 1151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18132" y="11516"/>
                </a:moveTo>
                <a:cubicBezTo>
                  <a:pt x="18155" y="11278"/>
                  <a:pt x="18167" y="11039"/>
                  <a:pt x="18167" y="10800"/>
                </a:cubicBezTo>
                <a:cubicBezTo>
                  <a:pt x="18167" y="8173"/>
                  <a:pt x="16768" y="5746"/>
                  <a:pt x="14497" y="4428"/>
                </a:cubicBezTo>
                <a:lnTo>
                  <a:pt x="16220" y="1458"/>
                </a:lnTo>
                <a:cubicBezTo>
                  <a:pt x="19550" y="3391"/>
                  <a:pt x="21600" y="6949"/>
                  <a:pt x="21600" y="10800"/>
                </a:cubicBezTo>
                <a:cubicBezTo>
                  <a:pt x="21600" y="11150"/>
                  <a:pt x="21582" y="11501"/>
                  <a:pt x="21548" y="11850"/>
                </a:cubicBezTo>
                <a:lnTo>
                  <a:pt x="24235" y="12113"/>
                </a:lnTo>
                <a:lnTo>
                  <a:pt x="19411" y="16079"/>
                </a:lnTo>
                <a:lnTo>
                  <a:pt x="15444" y="11254"/>
                </a:lnTo>
                <a:lnTo>
                  <a:pt x="18132" y="11516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50000">
                <a:srgbClr val="57656A"/>
              </a:gs>
              <a:gs pos="100000">
                <a:schemeClr val="folHlink"/>
              </a:gs>
            </a:gsLst>
            <a:lin ang="18900000" scaled="1"/>
          </a:gradFill>
          <a:ln>
            <a:noFill/>
          </a:ln>
          <a:scene3d>
            <a:camera prst="legacyPerspectiveBottomRight">
              <a:rot lat="20999999" lon="1500000" rev="0"/>
            </a:camera>
            <a:lightRig rig="legacyHarsh3" dir="b"/>
          </a:scene3d>
          <a:sp3d extrusionH="290500" prstMaterial="legacyMetal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8436" name="AutoShape 7"/>
          <p:cNvSpPr>
            <a:spLocks noChangeArrowheads="1"/>
          </p:cNvSpPr>
          <p:nvPr/>
        </p:nvSpPr>
        <p:spPr bwMode="auto">
          <a:xfrm rot="5400000">
            <a:off x="5418138" y="2081213"/>
            <a:ext cx="3343275" cy="3343275"/>
          </a:xfrm>
          <a:custGeom>
            <a:avLst/>
            <a:gdLst>
              <a:gd name="T0" fmla="*/ 18130 w 21600"/>
              <a:gd name="T1" fmla="*/ 10800 h 21600"/>
              <a:gd name="T2" fmla="*/ 14580 w 21600"/>
              <a:gd name="T3" fmla="*/ 4519 h 21600"/>
              <a:gd name="T4" fmla="*/ 16369 w 21600"/>
              <a:gd name="T5" fmla="*/ 1546 h 21600"/>
              <a:gd name="T6" fmla="*/ 21600 w 21600"/>
              <a:gd name="T7" fmla="*/ 10799 h 21600"/>
              <a:gd name="T8" fmla="*/ 21600 w 21600"/>
              <a:gd name="T9" fmla="*/ 10800 h 21600"/>
              <a:gd name="T10" fmla="*/ 24300 w 21600"/>
              <a:gd name="T11" fmla="*/ 10800 h 21600"/>
              <a:gd name="T12" fmla="*/ 19865 w 21600"/>
              <a:gd name="T13" fmla="*/ 15235 h 21600"/>
              <a:gd name="T14" fmla="*/ 15430 w 21600"/>
              <a:gd name="T15" fmla="*/ 10800 h 21600"/>
              <a:gd name="T16" fmla="*/ 18130 w 21600"/>
              <a:gd name="T1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00" h="21600">
                <a:moveTo>
                  <a:pt x="18130" y="10800"/>
                </a:moveTo>
                <a:cubicBezTo>
                  <a:pt x="18130" y="8228"/>
                  <a:pt x="16782" y="5845"/>
                  <a:pt x="14580" y="4519"/>
                </a:cubicBezTo>
                <a:lnTo>
                  <a:pt x="16369" y="1546"/>
                </a:lnTo>
                <a:cubicBezTo>
                  <a:pt x="19615" y="3500"/>
                  <a:pt x="21599" y="7011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9865" y="15235"/>
                </a:lnTo>
                <a:lnTo>
                  <a:pt x="15430" y="10800"/>
                </a:lnTo>
                <a:lnTo>
                  <a:pt x="18130" y="108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50000">
                <a:srgbClr val="5C7312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scene3d>
            <a:camera prst="legacyPerspectiveBottomRight">
              <a:rot lat="20999999" lon="1500000" rev="0"/>
            </a:camera>
            <a:lightRig rig="legacyHarsh3" dir="b"/>
          </a:scene3d>
          <a:sp3d extrusionH="290500" prstMaterial="legacyMetal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8437" name="AutoShape 8"/>
          <p:cNvSpPr>
            <a:spLocks noChangeArrowheads="1"/>
          </p:cNvSpPr>
          <p:nvPr/>
        </p:nvSpPr>
        <p:spPr bwMode="auto">
          <a:xfrm>
            <a:off x="5419725" y="2082800"/>
            <a:ext cx="3343275" cy="3343275"/>
          </a:xfrm>
          <a:custGeom>
            <a:avLst/>
            <a:gdLst>
              <a:gd name="T0" fmla="*/ 18061 w 21600"/>
              <a:gd name="T1" fmla="*/ 10667 h 21600"/>
              <a:gd name="T2" fmla="*/ 14348 w 21600"/>
              <a:gd name="T3" fmla="*/ 4462 h 21600"/>
              <a:gd name="T4" fmla="*/ 16076 w 21600"/>
              <a:gd name="T5" fmla="*/ 1376 h 21600"/>
              <a:gd name="T6" fmla="*/ 21598 w 21600"/>
              <a:gd name="T7" fmla="*/ 10602 h 21600"/>
              <a:gd name="T8" fmla="*/ 24297 w 21600"/>
              <a:gd name="T9" fmla="*/ 10552 h 21600"/>
              <a:gd name="T10" fmla="*/ 19912 w 21600"/>
              <a:gd name="T11" fmla="*/ 15102 h 21600"/>
              <a:gd name="T12" fmla="*/ 15362 w 21600"/>
              <a:gd name="T13" fmla="*/ 10716 h 21600"/>
              <a:gd name="T14" fmla="*/ 18061 w 21600"/>
              <a:gd name="T15" fmla="*/ 1066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600" h="21600">
                <a:moveTo>
                  <a:pt x="18061" y="10667"/>
                </a:moveTo>
                <a:cubicBezTo>
                  <a:pt x="18014" y="8086"/>
                  <a:pt x="16600" y="5724"/>
                  <a:pt x="14348" y="4462"/>
                </a:cubicBezTo>
                <a:lnTo>
                  <a:pt x="16076" y="1376"/>
                </a:lnTo>
                <a:cubicBezTo>
                  <a:pt x="19425" y="3252"/>
                  <a:pt x="21527" y="6764"/>
                  <a:pt x="21598" y="10602"/>
                </a:cubicBezTo>
                <a:lnTo>
                  <a:pt x="24297" y="10552"/>
                </a:lnTo>
                <a:lnTo>
                  <a:pt x="19912" y="15102"/>
                </a:lnTo>
                <a:lnTo>
                  <a:pt x="15362" y="10716"/>
                </a:lnTo>
                <a:lnTo>
                  <a:pt x="18061" y="10667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50000">
                <a:srgbClr val="106A76"/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scene3d>
            <a:camera prst="legacyPerspectiveBottomRight">
              <a:rot lat="20999999" lon="1500000" rev="0"/>
            </a:camera>
            <a:lightRig rig="legacyHarsh3" dir="b"/>
          </a:scene3d>
          <a:sp3d extrusionH="290500" prstMaterial="legacyMetal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</a:extLst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6376988" y="3505200"/>
            <a:ext cx="14795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080808"/>
                </a:solidFill>
              </a:rPr>
              <a:t>Description of the contents</a:t>
            </a:r>
          </a:p>
        </p:txBody>
      </p:sp>
      <p:pic>
        <p:nvPicPr>
          <p:cNvPr id="18439" name="Picture 10" descr="1"/>
          <p:cNvPicPr>
            <a:picLocks noChangeAspect="1" noChangeArrowheads="1"/>
          </p:cNvPicPr>
          <p:nvPr/>
        </p:nvPicPr>
        <p:blipFill>
          <a:blip r:embed="rId2" cstate="print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2801938"/>
            <a:ext cx="58007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1" descr="1"/>
          <p:cNvPicPr>
            <a:picLocks noChangeAspect="1" noChangeArrowheads="1"/>
          </p:cNvPicPr>
          <p:nvPr/>
        </p:nvPicPr>
        <p:blipFill>
          <a:blip r:embed="rId2" cstate="print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4622800"/>
            <a:ext cx="58007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Rectangle 12"/>
          <p:cNvSpPr>
            <a:spLocks noChangeArrowheads="1"/>
          </p:cNvSpPr>
          <p:nvPr/>
        </p:nvSpPr>
        <p:spPr bwMode="auto">
          <a:xfrm>
            <a:off x="558800" y="1828800"/>
            <a:ext cx="3810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b="1">
                <a:solidFill>
                  <a:schemeClr val="accent1"/>
                </a:solidFill>
              </a:rPr>
              <a:t> </a:t>
            </a:r>
            <a:r>
              <a:rPr lang="en-US" b="1">
                <a:solidFill>
                  <a:schemeClr val="accent1"/>
                </a:solidFill>
              </a:rPr>
              <a:t>Title in here</a:t>
            </a:r>
          </a:p>
        </p:txBody>
      </p:sp>
      <p:sp>
        <p:nvSpPr>
          <p:cNvPr id="18442" name="Text Box 13"/>
          <p:cNvSpPr txBox="1">
            <a:spLocks noChangeArrowheads="1"/>
          </p:cNvSpPr>
          <p:nvPr/>
        </p:nvSpPr>
        <p:spPr bwMode="auto">
          <a:xfrm>
            <a:off x="565150" y="2165350"/>
            <a:ext cx="48402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80808"/>
                </a:solidFill>
              </a:rPr>
              <a:t>ThemeGallery</a:t>
            </a:r>
            <a:r>
              <a:rPr lang="en-US" sz="1400">
                <a:solidFill>
                  <a:srgbClr val="080808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18443" name="Rectangle 14"/>
          <p:cNvSpPr>
            <a:spLocks noChangeArrowheads="1"/>
          </p:cNvSpPr>
          <p:nvPr/>
        </p:nvSpPr>
        <p:spPr bwMode="auto">
          <a:xfrm>
            <a:off x="558800" y="2835275"/>
            <a:ext cx="3810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b="1">
                <a:solidFill>
                  <a:schemeClr val="accent2"/>
                </a:solidFill>
              </a:rPr>
              <a:t> </a:t>
            </a:r>
            <a:r>
              <a:rPr lang="en-US" b="1">
                <a:solidFill>
                  <a:schemeClr val="accent2"/>
                </a:solidFill>
              </a:rPr>
              <a:t>Title in here</a:t>
            </a:r>
          </a:p>
        </p:txBody>
      </p:sp>
      <p:sp>
        <p:nvSpPr>
          <p:cNvPr id="18444" name="Text Box 15"/>
          <p:cNvSpPr txBox="1">
            <a:spLocks noChangeArrowheads="1"/>
          </p:cNvSpPr>
          <p:nvPr/>
        </p:nvSpPr>
        <p:spPr bwMode="auto">
          <a:xfrm>
            <a:off x="565150" y="3160713"/>
            <a:ext cx="48402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80808"/>
                </a:solidFill>
              </a:rPr>
              <a:t>ThemeGallery</a:t>
            </a:r>
            <a:r>
              <a:rPr lang="en-US" sz="1400">
                <a:solidFill>
                  <a:srgbClr val="080808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18445" name="Rectangle 16"/>
          <p:cNvSpPr>
            <a:spLocks noChangeArrowheads="1"/>
          </p:cNvSpPr>
          <p:nvPr/>
        </p:nvSpPr>
        <p:spPr bwMode="auto">
          <a:xfrm>
            <a:off x="558800" y="3771900"/>
            <a:ext cx="3810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b="1">
                <a:solidFill>
                  <a:schemeClr val="hlink"/>
                </a:solidFill>
              </a:rPr>
              <a:t> </a:t>
            </a:r>
            <a:r>
              <a:rPr lang="en-US" b="1">
                <a:solidFill>
                  <a:schemeClr val="hlink"/>
                </a:solidFill>
              </a:rPr>
              <a:t>Title in here</a:t>
            </a:r>
          </a:p>
        </p:txBody>
      </p:sp>
      <p:sp>
        <p:nvSpPr>
          <p:cNvPr id="18446" name="Text Box 17"/>
          <p:cNvSpPr txBox="1">
            <a:spLocks noChangeArrowheads="1"/>
          </p:cNvSpPr>
          <p:nvPr/>
        </p:nvSpPr>
        <p:spPr bwMode="auto">
          <a:xfrm>
            <a:off x="565150" y="4086225"/>
            <a:ext cx="48402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80808"/>
                </a:solidFill>
              </a:rPr>
              <a:t>ThemeGallery</a:t>
            </a:r>
            <a:r>
              <a:rPr lang="en-US" sz="1400">
                <a:solidFill>
                  <a:srgbClr val="080808"/>
                </a:solidFill>
              </a:rPr>
              <a:t> is a Design Digital Content &amp; Contents mall developed by Guild Design Inc.</a:t>
            </a:r>
          </a:p>
        </p:txBody>
      </p:sp>
      <p:sp>
        <p:nvSpPr>
          <p:cNvPr id="18447" name="Rectangle 18"/>
          <p:cNvSpPr>
            <a:spLocks noChangeArrowheads="1"/>
          </p:cNvSpPr>
          <p:nvPr/>
        </p:nvSpPr>
        <p:spPr bwMode="auto">
          <a:xfrm>
            <a:off x="558800" y="4697413"/>
            <a:ext cx="3810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zh-CN" altLang="en-US" b="1">
                <a:solidFill>
                  <a:schemeClr val="folHlink"/>
                </a:solidFill>
              </a:rPr>
              <a:t> </a:t>
            </a:r>
            <a:r>
              <a:rPr lang="en-US" b="1">
                <a:solidFill>
                  <a:schemeClr val="folHlink"/>
                </a:solidFill>
              </a:rPr>
              <a:t>Title in here</a:t>
            </a:r>
          </a:p>
        </p:txBody>
      </p:sp>
      <p:sp>
        <p:nvSpPr>
          <p:cNvPr id="18448" name="Text Box 19"/>
          <p:cNvSpPr txBox="1">
            <a:spLocks noChangeArrowheads="1"/>
          </p:cNvSpPr>
          <p:nvPr/>
        </p:nvSpPr>
        <p:spPr bwMode="auto">
          <a:xfrm>
            <a:off x="565150" y="5000625"/>
            <a:ext cx="4840288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80808"/>
                </a:solidFill>
              </a:rPr>
              <a:t>ThemeGallery</a:t>
            </a:r>
            <a:r>
              <a:rPr lang="en-US" sz="1400">
                <a:solidFill>
                  <a:srgbClr val="080808"/>
                </a:solidFill>
              </a:rPr>
              <a:t> is a Design Digital Content &amp; Contents mall developed by Guild Design Inc.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945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19458" name="AutoShape 3"/>
          <p:cNvSpPr>
            <a:spLocks noChangeArrowheads="1"/>
          </p:cNvSpPr>
          <p:nvPr/>
        </p:nvSpPr>
        <p:spPr bwMode="auto">
          <a:xfrm>
            <a:off x="2847975" y="1817688"/>
            <a:ext cx="4991100" cy="13033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9459" name="AutoShape 4"/>
          <p:cNvSpPr>
            <a:spLocks noChangeArrowheads="1"/>
          </p:cNvSpPr>
          <p:nvPr/>
        </p:nvSpPr>
        <p:spPr bwMode="auto">
          <a:xfrm>
            <a:off x="2857500" y="3190875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9460" name="AutoShape 5"/>
          <p:cNvSpPr>
            <a:spLocks noChangeArrowheads="1"/>
          </p:cNvSpPr>
          <p:nvPr/>
        </p:nvSpPr>
        <p:spPr bwMode="auto">
          <a:xfrm>
            <a:off x="2085975" y="1295400"/>
            <a:ext cx="2438400" cy="1785938"/>
          </a:xfrm>
          <a:prstGeom prst="upArrow">
            <a:avLst>
              <a:gd name="adj1" fmla="val 50000"/>
              <a:gd name="adj2" fmla="val 18657"/>
            </a:avLst>
          </a:prstGeom>
          <a:gradFill rotWithShape="1">
            <a:gsLst>
              <a:gs pos="0">
                <a:srgbClr val="127481"/>
              </a:gs>
              <a:gs pos="100000">
                <a:schemeClr val="accent2"/>
              </a:gs>
            </a:gsLst>
            <a:lin ang="2700000" scaled="1"/>
          </a:gradFill>
          <a:ln>
            <a:noFill/>
          </a:ln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9461" name="AutoShape 6"/>
          <p:cNvSpPr>
            <a:spLocks noChangeArrowheads="1"/>
          </p:cNvSpPr>
          <p:nvPr/>
        </p:nvSpPr>
        <p:spPr bwMode="auto">
          <a:xfrm>
            <a:off x="1485900" y="2676525"/>
            <a:ext cx="2438400" cy="1785938"/>
          </a:xfrm>
          <a:prstGeom prst="upArrow">
            <a:avLst>
              <a:gd name="adj1" fmla="val 50000"/>
              <a:gd name="adj2" fmla="val 18657"/>
            </a:avLst>
          </a:prstGeom>
          <a:gradFill rotWithShape="1">
            <a:gsLst>
              <a:gs pos="0">
                <a:srgbClr val="556B10"/>
              </a:gs>
              <a:gs pos="100000">
                <a:schemeClr val="hlink"/>
              </a:gs>
            </a:gsLst>
            <a:lin ang="2700000" scaled="1"/>
          </a:gradFill>
          <a:ln>
            <a:noFill/>
          </a:ln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9462" name="AutoShape 7"/>
          <p:cNvSpPr>
            <a:spLocks noChangeArrowheads="1"/>
          </p:cNvSpPr>
          <p:nvPr/>
        </p:nvSpPr>
        <p:spPr bwMode="auto">
          <a:xfrm>
            <a:off x="2176463" y="4586288"/>
            <a:ext cx="5662612" cy="13160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9463" name="AutoShape 8"/>
          <p:cNvSpPr>
            <a:spLocks noChangeArrowheads="1"/>
          </p:cNvSpPr>
          <p:nvPr/>
        </p:nvSpPr>
        <p:spPr bwMode="auto">
          <a:xfrm>
            <a:off x="904875" y="4065588"/>
            <a:ext cx="2438400" cy="1785937"/>
          </a:xfrm>
          <a:prstGeom prst="upArrow">
            <a:avLst>
              <a:gd name="adj1" fmla="val 50000"/>
              <a:gd name="adj2" fmla="val 18657"/>
            </a:avLst>
          </a:prstGeom>
          <a:gradFill rotWithShape="1">
            <a:gsLst>
              <a:gs pos="0">
                <a:srgbClr val="393D7F"/>
              </a:gs>
              <a:gs pos="100000">
                <a:schemeClr val="accent1"/>
              </a:gs>
            </a:gsLst>
            <a:lin ang="2700000" scaled="1"/>
          </a:gradFill>
          <a:ln>
            <a:noFill/>
          </a:ln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9464" name="WordArt 9"/>
          <p:cNvSpPr>
            <a:spLocks noChangeArrowheads="1" noChangeShapeType="1" noTextEdit="1"/>
          </p:cNvSpPr>
          <p:nvPr/>
        </p:nvSpPr>
        <p:spPr bwMode="auto">
          <a:xfrm rot="5400000">
            <a:off x="1830388" y="3417887"/>
            <a:ext cx="914400" cy="231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Growth</a:t>
            </a:r>
            <a:endParaRPr lang="zh-CN" altLang="en-US" sz="3600"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19465" name="WordArt 10"/>
          <p:cNvSpPr>
            <a:spLocks noChangeArrowheads="1" noChangeShapeType="1" noTextEdit="1"/>
          </p:cNvSpPr>
          <p:nvPr/>
        </p:nvSpPr>
        <p:spPr bwMode="auto">
          <a:xfrm rot="5400000">
            <a:off x="1351756" y="5004594"/>
            <a:ext cx="684213" cy="231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Start</a:t>
            </a:r>
            <a:endParaRPr lang="zh-CN" altLang="en-US" sz="3600"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19466" name="WordArt 11"/>
          <p:cNvSpPr>
            <a:spLocks noChangeArrowheads="1" noChangeShapeType="1" noTextEdit="1"/>
          </p:cNvSpPr>
          <p:nvPr/>
        </p:nvSpPr>
        <p:spPr bwMode="auto">
          <a:xfrm rot="5400000">
            <a:off x="2463800" y="2033588"/>
            <a:ext cx="788988" cy="284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>
                <a:solidFill>
                  <a:srgbClr val="FFFFFF"/>
                </a:solidFill>
                <a:effectLst>
                  <a:prstShdw prst="shdw17" dist="17961" dir="13500000">
                    <a:srgbClr val="080808"/>
                  </a:prstShdw>
                </a:effectLst>
                <a:latin typeface="Arial Black"/>
              </a:rPr>
              <a:t>Jump</a:t>
            </a:r>
            <a:endParaRPr lang="zh-CN" altLang="en-US" sz="2000">
              <a:solidFill>
                <a:srgbClr val="FFFFFF"/>
              </a:solidFill>
              <a:effectLst>
                <a:prstShdw prst="shdw17" dist="17961" dir="13500000">
                  <a:srgbClr val="080808"/>
                </a:prstShdw>
              </a:effectLst>
              <a:latin typeface="Arial Black"/>
            </a:endParaRPr>
          </a:p>
        </p:txBody>
      </p:sp>
      <p:sp>
        <p:nvSpPr>
          <p:cNvPr id="19467" name="Text Box 12"/>
          <p:cNvSpPr txBox="1">
            <a:spLocks noChangeArrowheads="1"/>
          </p:cNvSpPr>
          <p:nvPr/>
        </p:nvSpPr>
        <p:spPr bwMode="auto">
          <a:xfrm>
            <a:off x="3152775" y="1857375"/>
            <a:ext cx="7620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2008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2007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2006       </a:t>
            </a:r>
          </a:p>
        </p:txBody>
      </p:sp>
      <p:sp>
        <p:nvSpPr>
          <p:cNvPr id="19468" name="Text Box 13"/>
          <p:cNvSpPr txBox="1">
            <a:spLocks noChangeArrowheads="1"/>
          </p:cNvSpPr>
          <p:nvPr/>
        </p:nvSpPr>
        <p:spPr bwMode="auto">
          <a:xfrm>
            <a:off x="2552700" y="3148013"/>
            <a:ext cx="762000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2005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2004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2003       </a:t>
            </a:r>
          </a:p>
        </p:txBody>
      </p:sp>
      <p:sp>
        <p:nvSpPr>
          <p:cNvPr id="19469" name="Text Box 14"/>
          <p:cNvSpPr txBox="1">
            <a:spLocks noChangeArrowheads="1"/>
          </p:cNvSpPr>
          <p:nvPr/>
        </p:nvSpPr>
        <p:spPr bwMode="auto">
          <a:xfrm>
            <a:off x="1962150" y="4624388"/>
            <a:ext cx="762000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2002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2001</a:t>
            </a:r>
          </a:p>
          <a:p>
            <a:pPr algn="r">
              <a:lnSpc>
                <a:spcPct val="120000"/>
              </a:lnSpc>
              <a:spcBef>
                <a:spcPct val="50000"/>
              </a:spcBef>
            </a:pPr>
            <a:r>
              <a:rPr lang="en-US" sz="1400" b="1">
                <a:solidFill>
                  <a:srgbClr val="FFFFFF"/>
                </a:solidFill>
              </a:rPr>
              <a:t>2000       </a:t>
            </a:r>
          </a:p>
        </p:txBody>
      </p:sp>
      <p:sp>
        <p:nvSpPr>
          <p:cNvPr id="19470" name="Text Box 15"/>
          <p:cNvSpPr txBox="1">
            <a:spLocks noChangeArrowheads="1"/>
          </p:cNvSpPr>
          <p:nvPr/>
        </p:nvSpPr>
        <p:spPr bwMode="auto">
          <a:xfrm>
            <a:off x="3209925" y="4724400"/>
            <a:ext cx="3763963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1600" b="1">
                <a:solidFill>
                  <a:srgbClr val="000000"/>
                </a:solidFill>
              </a:rPr>
              <a:t> 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</p:txBody>
      </p:sp>
      <p:sp>
        <p:nvSpPr>
          <p:cNvPr id="19471" name="Text Box 16"/>
          <p:cNvSpPr txBox="1">
            <a:spLocks noChangeArrowheads="1"/>
          </p:cNvSpPr>
          <p:nvPr/>
        </p:nvSpPr>
        <p:spPr bwMode="auto">
          <a:xfrm>
            <a:off x="4287838" y="1906588"/>
            <a:ext cx="3398837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1600" b="1">
                <a:solidFill>
                  <a:srgbClr val="000000"/>
                </a:solidFill>
              </a:rPr>
              <a:t> 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</p:txBody>
      </p:sp>
      <p:sp>
        <p:nvSpPr>
          <p:cNvPr id="19472" name="Text Box 17"/>
          <p:cNvSpPr txBox="1">
            <a:spLocks noChangeArrowheads="1"/>
          </p:cNvSpPr>
          <p:nvPr/>
        </p:nvSpPr>
        <p:spPr bwMode="auto">
          <a:xfrm>
            <a:off x="3670300" y="3276600"/>
            <a:ext cx="3759200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1600" b="1">
                <a:solidFill>
                  <a:srgbClr val="000000"/>
                </a:solidFill>
              </a:rPr>
              <a:t> 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>
                <a:solidFill>
                  <a:srgbClr val="000000"/>
                </a:solidFill>
              </a:rPr>
              <a:t> </a:t>
            </a:r>
            <a:r>
              <a:rPr lang="en-US" sz="1600">
                <a:solidFill>
                  <a:srgbClr val="000000"/>
                </a:solidFill>
              </a:rPr>
              <a:t> </a:t>
            </a:r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2048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300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20482" name="AutoShape 3"/>
          <p:cNvSpPr>
            <a:spLocks noChangeArrowheads="1"/>
          </p:cNvSpPr>
          <p:nvPr/>
        </p:nvSpPr>
        <p:spPr bwMode="auto">
          <a:xfrm>
            <a:off x="2428875" y="3813175"/>
            <a:ext cx="1860550" cy="2114550"/>
          </a:xfrm>
          <a:prstGeom prst="roundRect">
            <a:avLst>
              <a:gd name="adj" fmla="val 5329"/>
            </a:avLst>
          </a:prstGeom>
          <a:solidFill>
            <a:schemeClr val="folHlink">
              <a:alpha val="50000"/>
            </a:schemeClr>
          </a:solidFill>
          <a:ln w="38100" cmpd="dbl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grpSp>
        <p:nvGrpSpPr>
          <p:cNvPr id="20483" name="组合 20483"/>
          <p:cNvGrpSpPr>
            <a:grpSpLocks/>
          </p:cNvGrpSpPr>
          <p:nvPr/>
        </p:nvGrpSpPr>
        <p:grpSpPr bwMode="auto">
          <a:xfrm>
            <a:off x="2471738" y="3594100"/>
            <a:ext cx="1770062" cy="407988"/>
            <a:chOff x="0" y="0"/>
            <a:chExt cx="1096" cy="210"/>
          </a:xfrm>
        </p:grpSpPr>
        <p:sp>
          <p:nvSpPr>
            <p:cNvPr id="20484" name="AutoShape 5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444F53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20485" name="组合 20485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20486" name="AutoShape 7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487" name="AutoShape 8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488" name="AutoShape 9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20489" name="组合 20489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20490" name="AutoShape 11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491" name="AutoShape 12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492" name="AutoShape 13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pic>
          <p:nvPicPr>
            <p:cNvPr id="20493" name="Picture 14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477" y="-431"/>
              <a:ext cx="130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94" name="AutoShape 15"/>
          <p:cNvSpPr>
            <a:spLocks noChangeArrowheads="1"/>
          </p:cNvSpPr>
          <p:nvPr/>
        </p:nvSpPr>
        <p:spPr bwMode="auto">
          <a:xfrm>
            <a:off x="6518275" y="3813175"/>
            <a:ext cx="1860550" cy="2114550"/>
          </a:xfrm>
          <a:prstGeom prst="roundRect">
            <a:avLst>
              <a:gd name="adj" fmla="val 5329"/>
            </a:avLst>
          </a:prstGeom>
          <a:solidFill>
            <a:schemeClr val="hlink">
              <a:alpha val="50000"/>
            </a:schemeClr>
          </a:solidFill>
          <a:ln w="38100" cmpd="dbl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495" name="AutoShape 16"/>
          <p:cNvSpPr>
            <a:spLocks noChangeArrowheads="1"/>
          </p:cNvSpPr>
          <p:nvPr/>
        </p:nvSpPr>
        <p:spPr bwMode="auto">
          <a:xfrm>
            <a:off x="6616700" y="4189413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496" name="AutoShape 17"/>
          <p:cNvSpPr>
            <a:spLocks noChangeArrowheads="1"/>
          </p:cNvSpPr>
          <p:nvPr/>
        </p:nvSpPr>
        <p:spPr bwMode="auto">
          <a:xfrm>
            <a:off x="6616700" y="4591050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497" name="AutoShape 18"/>
          <p:cNvSpPr>
            <a:spLocks noChangeArrowheads="1"/>
          </p:cNvSpPr>
          <p:nvPr/>
        </p:nvSpPr>
        <p:spPr bwMode="auto">
          <a:xfrm>
            <a:off x="6616700" y="4992688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498" name="AutoShape 19"/>
          <p:cNvSpPr>
            <a:spLocks noChangeArrowheads="1"/>
          </p:cNvSpPr>
          <p:nvPr/>
        </p:nvSpPr>
        <p:spPr bwMode="auto">
          <a:xfrm>
            <a:off x="6616700" y="5395913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499" name="AutoShape 20"/>
          <p:cNvSpPr>
            <a:spLocks noChangeArrowheads="1"/>
          </p:cNvSpPr>
          <p:nvPr/>
        </p:nvSpPr>
        <p:spPr bwMode="auto">
          <a:xfrm>
            <a:off x="4546600" y="3813175"/>
            <a:ext cx="1860550" cy="2114550"/>
          </a:xfrm>
          <a:prstGeom prst="roundRect">
            <a:avLst>
              <a:gd name="adj" fmla="val 5329"/>
            </a:avLst>
          </a:prstGeom>
          <a:solidFill>
            <a:schemeClr val="hlink">
              <a:alpha val="50000"/>
            </a:schemeClr>
          </a:solidFill>
          <a:ln w="38100" cmpd="dbl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0" name="AutoShape 21"/>
          <p:cNvSpPr>
            <a:spLocks noChangeArrowheads="1"/>
          </p:cNvSpPr>
          <p:nvPr/>
        </p:nvSpPr>
        <p:spPr bwMode="auto">
          <a:xfrm>
            <a:off x="4645025" y="4189413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1" name="AutoShape 22"/>
          <p:cNvSpPr>
            <a:spLocks noChangeArrowheads="1"/>
          </p:cNvSpPr>
          <p:nvPr/>
        </p:nvSpPr>
        <p:spPr bwMode="auto">
          <a:xfrm>
            <a:off x="4645025" y="4591050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2" name="AutoShape 23"/>
          <p:cNvSpPr>
            <a:spLocks noChangeArrowheads="1"/>
          </p:cNvSpPr>
          <p:nvPr/>
        </p:nvSpPr>
        <p:spPr bwMode="auto">
          <a:xfrm>
            <a:off x="4645025" y="4992688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3" name="AutoShape 24"/>
          <p:cNvSpPr>
            <a:spLocks noChangeArrowheads="1"/>
          </p:cNvSpPr>
          <p:nvPr/>
        </p:nvSpPr>
        <p:spPr bwMode="auto">
          <a:xfrm>
            <a:off x="4645025" y="5395913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4" name="AutoShape 25"/>
          <p:cNvSpPr>
            <a:spLocks noChangeArrowheads="1"/>
          </p:cNvSpPr>
          <p:nvPr/>
        </p:nvSpPr>
        <p:spPr bwMode="auto">
          <a:xfrm>
            <a:off x="2525713" y="4189413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5" name="AutoShape 26"/>
          <p:cNvSpPr>
            <a:spLocks noChangeArrowheads="1"/>
          </p:cNvSpPr>
          <p:nvPr/>
        </p:nvSpPr>
        <p:spPr bwMode="auto">
          <a:xfrm>
            <a:off x="2525713" y="4591050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6" name="AutoShape 27"/>
          <p:cNvSpPr>
            <a:spLocks noChangeArrowheads="1"/>
          </p:cNvSpPr>
          <p:nvPr/>
        </p:nvSpPr>
        <p:spPr bwMode="auto">
          <a:xfrm>
            <a:off x="2525713" y="4992688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7" name="AutoShape 28"/>
          <p:cNvSpPr>
            <a:spLocks noChangeArrowheads="1"/>
          </p:cNvSpPr>
          <p:nvPr/>
        </p:nvSpPr>
        <p:spPr bwMode="auto">
          <a:xfrm>
            <a:off x="2525713" y="5395913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08" name="AutoShape 29"/>
          <p:cNvSpPr>
            <a:spLocks noChangeArrowheads="1"/>
          </p:cNvSpPr>
          <p:nvPr/>
        </p:nvSpPr>
        <p:spPr bwMode="auto">
          <a:xfrm>
            <a:off x="457200" y="3813175"/>
            <a:ext cx="1860550" cy="2114550"/>
          </a:xfrm>
          <a:prstGeom prst="roundRect">
            <a:avLst>
              <a:gd name="adj" fmla="val 5329"/>
            </a:avLst>
          </a:prstGeom>
          <a:solidFill>
            <a:schemeClr val="folHlink">
              <a:alpha val="50000"/>
            </a:schemeClr>
          </a:solidFill>
          <a:ln w="38100" cmpd="dbl">
            <a:solidFill>
              <a:srgbClr val="F8F8F8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grpSp>
        <p:nvGrpSpPr>
          <p:cNvPr id="20509" name="组合 20509"/>
          <p:cNvGrpSpPr>
            <a:grpSpLocks/>
          </p:cNvGrpSpPr>
          <p:nvPr/>
        </p:nvGrpSpPr>
        <p:grpSpPr bwMode="auto">
          <a:xfrm>
            <a:off x="508000" y="3594100"/>
            <a:ext cx="1770063" cy="407988"/>
            <a:chOff x="0" y="0"/>
            <a:chExt cx="1096" cy="210"/>
          </a:xfrm>
        </p:grpSpPr>
        <p:sp>
          <p:nvSpPr>
            <p:cNvPr id="20510" name="AutoShape 31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444F53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20511" name="组合 20511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20512" name="AutoShape 33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13" name="AutoShape 34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14" name="AutoShape 35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20515" name="组合 20515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20516" name="AutoShape 37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17" name="AutoShape 38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18" name="AutoShape 39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pic>
          <p:nvPicPr>
            <p:cNvPr id="20519" name="Picture 40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477" y="-431"/>
              <a:ext cx="130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20" name="组合 20520"/>
          <p:cNvGrpSpPr>
            <a:grpSpLocks/>
          </p:cNvGrpSpPr>
          <p:nvPr/>
        </p:nvGrpSpPr>
        <p:grpSpPr bwMode="auto">
          <a:xfrm>
            <a:off x="4592638" y="3594100"/>
            <a:ext cx="1768475" cy="407988"/>
            <a:chOff x="0" y="0"/>
            <a:chExt cx="1096" cy="210"/>
          </a:xfrm>
        </p:grpSpPr>
        <p:sp>
          <p:nvSpPr>
            <p:cNvPr id="20521" name="AutoShape 42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576D11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20522" name="组合 20522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20523" name="AutoShape 44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24" name="AutoShape 45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25" name="AutoShape 46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20526" name="组合 20526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20527" name="AutoShape 48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28" name="AutoShape 49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29" name="AutoShape 50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pic>
          <p:nvPicPr>
            <p:cNvPr id="20530" name="Picture 51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477" y="-431"/>
              <a:ext cx="130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31" name="组合 20531"/>
          <p:cNvGrpSpPr>
            <a:grpSpLocks/>
          </p:cNvGrpSpPr>
          <p:nvPr/>
        </p:nvGrpSpPr>
        <p:grpSpPr bwMode="auto">
          <a:xfrm>
            <a:off x="6548438" y="3594100"/>
            <a:ext cx="1770062" cy="407988"/>
            <a:chOff x="0" y="0"/>
            <a:chExt cx="1096" cy="210"/>
          </a:xfrm>
        </p:grpSpPr>
        <p:sp>
          <p:nvSpPr>
            <p:cNvPr id="20532" name="AutoShape 53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576D11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20533" name="组合 20533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20534" name="AutoShape 55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35" name="AutoShape 56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36" name="AutoShape 57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20537" name="组合 20537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20538" name="AutoShape 59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39" name="AutoShape 60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40" name="AutoShape 61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pic>
          <p:nvPicPr>
            <p:cNvPr id="20541" name="Picture 62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477" y="-431"/>
              <a:ext cx="130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0542" name="AutoShape 63"/>
          <p:cNvCxnSpPr>
            <a:cxnSpLocks noChangeShapeType="1"/>
            <a:stCxn id="20599" idx="2"/>
          </p:cNvCxnSpPr>
          <p:nvPr/>
        </p:nvCxnSpPr>
        <p:spPr bwMode="auto">
          <a:xfrm rot="5400000">
            <a:off x="3016250" y="1323975"/>
            <a:ext cx="679450" cy="2082800"/>
          </a:xfrm>
          <a:prstGeom prst="bentConnector3">
            <a:avLst>
              <a:gd name="adj1" fmla="val 4953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43" name="AutoShape 64"/>
          <p:cNvCxnSpPr>
            <a:cxnSpLocks noChangeShapeType="1"/>
            <a:stCxn id="20599" idx="2"/>
          </p:cNvCxnSpPr>
          <p:nvPr/>
        </p:nvCxnSpPr>
        <p:spPr bwMode="auto">
          <a:xfrm rot="16200000" flipH="1">
            <a:off x="5078412" y="1344613"/>
            <a:ext cx="677863" cy="2039938"/>
          </a:xfrm>
          <a:prstGeom prst="bentConnector3">
            <a:avLst>
              <a:gd name="adj1" fmla="val 4964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544" name="组合 20544"/>
          <p:cNvGrpSpPr>
            <a:grpSpLocks/>
          </p:cNvGrpSpPr>
          <p:nvPr/>
        </p:nvGrpSpPr>
        <p:grpSpPr bwMode="auto">
          <a:xfrm>
            <a:off x="6084888" y="1219200"/>
            <a:ext cx="1466850" cy="366713"/>
            <a:chOff x="0" y="0"/>
            <a:chExt cx="1096" cy="210"/>
          </a:xfrm>
        </p:grpSpPr>
        <p:sp>
          <p:nvSpPr>
            <p:cNvPr id="20545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20546" name="组合 20546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20547" name="AutoShape 68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48" name="AutoShape 69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49" name="AutoShape 70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20550" name="组合 20550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20551" name="AutoShape 72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52" name="AutoShape 73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53" name="AutoShape 74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pic>
          <p:nvPicPr>
            <p:cNvPr id="20554" name="Picture 75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477" y="-431"/>
              <a:ext cx="130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55" name="组合 20555"/>
          <p:cNvGrpSpPr>
            <a:grpSpLocks/>
          </p:cNvGrpSpPr>
          <p:nvPr/>
        </p:nvGrpSpPr>
        <p:grpSpPr bwMode="auto">
          <a:xfrm>
            <a:off x="6084888" y="1825625"/>
            <a:ext cx="1466850" cy="366713"/>
            <a:chOff x="0" y="0"/>
            <a:chExt cx="1096" cy="210"/>
          </a:xfrm>
        </p:grpSpPr>
        <p:sp>
          <p:nvSpPr>
            <p:cNvPr id="20556" name="AutoShape 77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20557" name="组合 20557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20558" name="AutoShape 79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59" name="AutoShape 80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60" name="AutoShape 81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20561" name="组合 20561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20562" name="AutoShape 83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63" name="AutoShape 84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64" name="AutoShape 85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pic>
          <p:nvPicPr>
            <p:cNvPr id="20565" name="Picture 86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477" y="-431"/>
              <a:ext cx="130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0566" name="AutoShape 87"/>
          <p:cNvCxnSpPr>
            <a:cxnSpLocks noChangeShapeType="1"/>
          </p:cNvCxnSpPr>
          <p:nvPr/>
        </p:nvCxnSpPr>
        <p:spPr bwMode="auto">
          <a:xfrm rot="5400000">
            <a:off x="1567657" y="2863056"/>
            <a:ext cx="558800" cy="925513"/>
          </a:xfrm>
          <a:prstGeom prst="bentConnector3">
            <a:avLst>
              <a:gd name="adj1" fmla="val 4959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67" name="AutoShape 88"/>
          <p:cNvCxnSpPr>
            <a:cxnSpLocks noChangeShapeType="1"/>
          </p:cNvCxnSpPr>
          <p:nvPr/>
        </p:nvCxnSpPr>
        <p:spPr bwMode="auto">
          <a:xfrm rot="16200000" flipH="1">
            <a:off x="2542382" y="2807494"/>
            <a:ext cx="558800" cy="1030287"/>
          </a:xfrm>
          <a:prstGeom prst="bentConnector3">
            <a:avLst>
              <a:gd name="adj1" fmla="val 4959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568" name="组合 20568"/>
          <p:cNvGrpSpPr>
            <a:grpSpLocks/>
          </p:cNvGrpSpPr>
          <p:nvPr/>
        </p:nvGrpSpPr>
        <p:grpSpPr bwMode="auto">
          <a:xfrm>
            <a:off x="1308100" y="2695575"/>
            <a:ext cx="2033588" cy="365125"/>
            <a:chOff x="0" y="0"/>
            <a:chExt cx="1096" cy="210"/>
          </a:xfrm>
        </p:grpSpPr>
        <p:sp>
          <p:nvSpPr>
            <p:cNvPr id="20569" name="AutoShape 90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444F53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20570" name="组合 20570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20571" name="AutoShape 92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72" name="AutoShape 93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73" name="AutoShape 94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20574" name="组合 20574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20575" name="AutoShape 96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76" name="AutoShape 97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77" name="AutoShape 98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pic>
          <p:nvPicPr>
            <p:cNvPr id="20578" name="Picture 99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477" y="-431"/>
              <a:ext cx="130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20579" name="AutoShape 100"/>
          <p:cNvCxnSpPr>
            <a:cxnSpLocks noChangeShapeType="1"/>
          </p:cNvCxnSpPr>
          <p:nvPr/>
        </p:nvCxnSpPr>
        <p:spPr bwMode="auto">
          <a:xfrm rot="5400000">
            <a:off x="5665788" y="2840038"/>
            <a:ext cx="561975" cy="962025"/>
          </a:xfrm>
          <a:prstGeom prst="bentConnector3">
            <a:avLst>
              <a:gd name="adj1" fmla="val 4945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0" name="AutoShape 101"/>
          <p:cNvCxnSpPr>
            <a:cxnSpLocks noChangeShapeType="1"/>
          </p:cNvCxnSpPr>
          <p:nvPr/>
        </p:nvCxnSpPr>
        <p:spPr bwMode="auto">
          <a:xfrm rot="16200000" flipH="1">
            <a:off x="6646863" y="2827337"/>
            <a:ext cx="560388" cy="995363"/>
          </a:xfrm>
          <a:prstGeom prst="bentConnector3">
            <a:avLst>
              <a:gd name="adj1" fmla="val 4945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1" name="AutoShape 102"/>
          <p:cNvCxnSpPr>
            <a:cxnSpLocks noChangeShapeType="1"/>
            <a:stCxn id="20599" idx="3"/>
            <a:endCxn id="20547" idx="1"/>
          </p:cNvCxnSpPr>
          <p:nvPr/>
        </p:nvCxnSpPr>
        <p:spPr bwMode="auto">
          <a:xfrm flipV="1">
            <a:off x="5111750" y="1417638"/>
            <a:ext cx="977900" cy="282575"/>
          </a:xfrm>
          <a:prstGeom prst="bentConnector3">
            <a:avLst>
              <a:gd name="adj1" fmla="val 4935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2" name="AutoShape 103"/>
          <p:cNvCxnSpPr>
            <a:cxnSpLocks noChangeShapeType="1"/>
            <a:stCxn id="20599" idx="3"/>
            <a:endCxn id="20558" idx="1"/>
          </p:cNvCxnSpPr>
          <p:nvPr/>
        </p:nvCxnSpPr>
        <p:spPr bwMode="auto">
          <a:xfrm>
            <a:off x="5111750" y="1700213"/>
            <a:ext cx="977900" cy="323850"/>
          </a:xfrm>
          <a:prstGeom prst="bentConnector3">
            <a:avLst>
              <a:gd name="adj1" fmla="val 4935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0583" name="组合 20583"/>
          <p:cNvGrpSpPr>
            <a:grpSpLocks/>
          </p:cNvGrpSpPr>
          <p:nvPr/>
        </p:nvGrpSpPr>
        <p:grpSpPr bwMode="auto">
          <a:xfrm>
            <a:off x="5429250" y="2695575"/>
            <a:ext cx="2035175" cy="365125"/>
            <a:chOff x="0" y="0"/>
            <a:chExt cx="1096" cy="210"/>
          </a:xfrm>
        </p:grpSpPr>
        <p:sp>
          <p:nvSpPr>
            <p:cNvPr id="20584" name="AutoShape 105"/>
            <p:cNvSpPr>
              <a:spLocks noChangeArrowheads="1"/>
            </p:cNvSpPr>
            <p:nvPr/>
          </p:nvSpPr>
          <p:spPr bwMode="auto">
            <a:xfrm>
              <a:off x="0" y="0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576D11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20585" name="组合 20585"/>
            <p:cNvGrpSpPr>
              <a:grpSpLocks/>
            </p:cNvGrpSpPr>
            <p:nvPr/>
          </p:nvGrpSpPr>
          <p:grpSpPr bwMode="auto">
            <a:xfrm>
              <a:off x="4" y="31"/>
              <a:ext cx="45" cy="163"/>
              <a:chOff x="0" y="0"/>
              <a:chExt cx="68" cy="198"/>
            </a:xfrm>
          </p:grpSpPr>
          <p:sp>
            <p:nvSpPr>
              <p:cNvPr id="20586" name="AutoShape 107"/>
              <p:cNvSpPr>
                <a:spLocks noChangeArrowheads="1"/>
              </p:cNvSpPr>
              <p:nvPr/>
            </p:nvSpPr>
            <p:spPr bwMode="auto">
              <a:xfrm rot="21332465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87" name="AutoShape 108"/>
              <p:cNvSpPr>
                <a:spLocks noChangeArrowheads="1"/>
              </p:cNvSpPr>
              <p:nvPr/>
            </p:nvSpPr>
            <p:spPr bwMode="auto">
              <a:xfrm rot="21332465" flipV="1">
                <a:off x="4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88" name="AutoShape 109"/>
              <p:cNvSpPr>
                <a:spLocks noChangeArrowheads="1"/>
              </p:cNvSpPr>
              <p:nvPr/>
            </p:nvSpPr>
            <p:spPr bwMode="auto">
              <a:xfrm rot="21332465" flipV="1">
                <a:off x="2" y="37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20589" name="组合 20589"/>
            <p:cNvGrpSpPr>
              <a:grpSpLocks/>
            </p:cNvGrpSpPr>
            <p:nvPr/>
          </p:nvGrpSpPr>
          <p:grpSpPr bwMode="auto">
            <a:xfrm>
              <a:off x="1047" y="29"/>
              <a:ext cx="49" cy="172"/>
              <a:chOff x="0" y="0"/>
              <a:chExt cx="68" cy="198"/>
            </a:xfrm>
          </p:grpSpPr>
          <p:sp>
            <p:nvSpPr>
              <p:cNvPr id="20590" name="AutoShape 111"/>
              <p:cNvSpPr>
                <a:spLocks noChangeArrowheads="1"/>
              </p:cNvSpPr>
              <p:nvPr/>
            </p:nvSpPr>
            <p:spPr bwMode="auto">
              <a:xfrm rot="267535" flipH="1" flipV="1">
                <a:off x="0" y="0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91" name="AutoShape 112"/>
              <p:cNvSpPr>
                <a:spLocks noChangeArrowheads="1"/>
              </p:cNvSpPr>
              <p:nvPr/>
            </p:nvSpPr>
            <p:spPr bwMode="auto">
              <a:xfrm rot="267535" flipH="1" flipV="1">
                <a:off x="22" y="15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20592" name="AutoShape 113"/>
              <p:cNvSpPr>
                <a:spLocks noChangeArrowheads="1"/>
              </p:cNvSpPr>
              <p:nvPr/>
            </p:nvSpPr>
            <p:spPr bwMode="auto">
              <a:xfrm rot="267535" flipH="1" flipV="1">
                <a:off x="39" y="37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pic>
          <p:nvPicPr>
            <p:cNvPr id="20593" name="Picture 114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477" y="-431"/>
              <a:ext cx="130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94" name="AutoShape 115"/>
          <p:cNvSpPr>
            <a:spLocks noChangeArrowheads="1"/>
          </p:cNvSpPr>
          <p:nvPr/>
        </p:nvSpPr>
        <p:spPr bwMode="auto">
          <a:xfrm>
            <a:off x="554038" y="4189413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95" name="AutoShape 116"/>
          <p:cNvSpPr>
            <a:spLocks noChangeArrowheads="1"/>
          </p:cNvSpPr>
          <p:nvPr/>
        </p:nvSpPr>
        <p:spPr bwMode="auto">
          <a:xfrm>
            <a:off x="554038" y="4591050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96" name="AutoShape 117"/>
          <p:cNvSpPr>
            <a:spLocks noChangeArrowheads="1"/>
          </p:cNvSpPr>
          <p:nvPr/>
        </p:nvSpPr>
        <p:spPr bwMode="auto">
          <a:xfrm>
            <a:off x="554038" y="4992688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20597" name="AutoShape 118"/>
          <p:cNvSpPr>
            <a:spLocks noChangeArrowheads="1"/>
          </p:cNvSpPr>
          <p:nvPr/>
        </p:nvSpPr>
        <p:spPr bwMode="auto">
          <a:xfrm>
            <a:off x="554038" y="5395913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grpSp>
        <p:nvGrpSpPr>
          <p:cNvPr id="20598" name="组合 20598"/>
          <p:cNvGrpSpPr>
            <a:grpSpLocks/>
          </p:cNvGrpSpPr>
          <p:nvPr/>
        </p:nvGrpSpPr>
        <p:grpSpPr bwMode="auto">
          <a:xfrm>
            <a:off x="3681413" y="1373188"/>
            <a:ext cx="1430337" cy="652462"/>
            <a:chOff x="0" y="0"/>
            <a:chExt cx="1332" cy="607"/>
          </a:xfrm>
        </p:grpSpPr>
        <p:sp>
          <p:nvSpPr>
            <p:cNvPr id="20599" name="AutoShape 120"/>
            <p:cNvSpPr>
              <a:spLocks noChangeArrowheads="1"/>
            </p:cNvSpPr>
            <p:nvPr/>
          </p:nvSpPr>
          <p:spPr bwMode="auto">
            <a:xfrm>
              <a:off x="0" y="0"/>
              <a:ext cx="1332" cy="607"/>
            </a:xfrm>
            <a:prstGeom prst="roundRect">
              <a:avLst>
                <a:gd name="adj" fmla="val 1318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0F6470"/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rgbClr val="1C1C1C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pic>
          <p:nvPicPr>
            <p:cNvPr id="20600" name="Picture 121" descr="high_line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91" r="58304" b="12320"/>
            <a:stretch>
              <a:fillRect/>
            </a:stretch>
          </p:blipFill>
          <p:spPr bwMode="auto">
            <a:xfrm rot="-5400000">
              <a:off x="563" y="-526"/>
              <a:ext cx="218" cy="1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601" name="Rectangle 122"/>
          <p:cNvSpPr>
            <a:spLocks noChangeArrowheads="1"/>
          </p:cNvSpPr>
          <p:nvPr/>
        </p:nvSpPr>
        <p:spPr bwMode="auto">
          <a:xfrm>
            <a:off x="4056063" y="1503363"/>
            <a:ext cx="7350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EFFFF"/>
                </a:solidFill>
              </a:rPr>
              <a:t>CEO</a:t>
            </a:r>
          </a:p>
        </p:txBody>
      </p:sp>
      <p:sp>
        <p:nvSpPr>
          <p:cNvPr id="20602" name="Rectangle 123"/>
          <p:cNvSpPr>
            <a:spLocks noChangeArrowheads="1"/>
          </p:cNvSpPr>
          <p:nvPr/>
        </p:nvSpPr>
        <p:spPr bwMode="auto">
          <a:xfrm>
            <a:off x="6142038" y="1231900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03" name="Rectangle 124"/>
          <p:cNvSpPr>
            <a:spLocks noChangeArrowheads="1"/>
          </p:cNvSpPr>
          <p:nvPr/>
        </p:nvSpPr>
        <p:spPr bwMode="auto">
          <a:xfrm>
            <a:off x="6162675" y="1836738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04" name="Rectangle 125"/>
          <p:cNvSpPr>
            <a:spLocks noChangeArrowheads="1"/>
          </p:cNvSpPr>
          <p:nvPr/>
        </p:nvSpPr>
        <p:spPr bwMode="auto">
          <a:xfrm>
            <a:off x="1581150" y="2681288"/>
            <a:ext cx="1466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20605" name="Rectangle 126"/>
          <p:cNvSpPr>
            <a:spLocks noChangeArrowheads="1"/>
          </p:cNvSpPr>
          <p:nvPr/>
        </p:nvSpPr>
        <p:spPr bwMode="auto">
          <a:xfrm>
            <a:off x="5700713" y="2681288"/>
            <a:ext cx="1466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20606" name="Rectangle 127"/>
          <p:cNvSpPr>
            <a:spLocks noChangeArrowheads="1"/>
          </p:cNvSpPr>
          <p:nvPr/>
        </p:nvSpPr>
        <p:spPr bwMode="auto">
          <a:xfrm>
            <a:off x="641350" y="3606800"/>
            <a:ext cx="1466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20607" name="Rectangle 128"/>
          <p:cNvSpPr>
            <a:spLocks noChangeArrowheads="1"/>
          </p:cNvSpPr>
          <p:nvPr/>
        </p:nvSpPr>
        <p:spPr bwMode="auto">
          <a:xfrm>
            <a:off x="2595563" y="3606800"/>
            <a:ext cx="1466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20608" name="Rectangle 129"/>
          <p:cNvSpPr>
            <a:spLocks noChangeArrowheads="1"/>
          </p:cNvSpPr>
          <p:nvPr/>
        </p:nvSpPr>
        <p:spPr bwMode="auto">
          <a:xfrm>
            <a:off x="4729163" y="3606800"/>
            <a:ext cx="1466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20609" name="Rectangle 130"/>
          <p:cNvSpPr>
            <a:spLocks noChangeArrowheads="1"/>
          </p:cNvSpPr>
          <p:nvPr/>
        </p:nvSpPr>
        <p:spPr bwMode="auto">
          <a:xfrm>
            <a:off x="6691313" y="3606800"/>
            <a:ext cx="1466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EFFFF"/>
                </a:solidFill>
              </a:rPr>
              <a:t>Text in here</a:t>
            </a:r>
          </a:p>
        </p:txBody>
      </p:sp>
      <p:sp>
        <p:nvSpPr>
          <p:cNvPr id="20610" name="Rectangle 131"/>
          <p:cNvSpPr>
            <a:spLocks noChangeArrowheads="1"/>
          </p:cNvSpPr>
          <p:nvPr/>
        </p:nvSpPr>
        <p:spPr bwMode="auto">
          <a:xfrm>
            <a:off x="723900" y="4184650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1" name="Rectangle 132"/>
          <p:cNvSpPr>
            <a:spLocks noChangeArrowheads="1"/>
          </p:cNvSpPr>
          <p:nvPr/>
        </p:nvSpPr>
        <p:spPr bwMode="auto">
          <a:xfrm>
            <a:off x="723900" y="4592638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2" name="Rectangle 133"/>
          <p:cNvSpPr>
            <a:spLocks noChangeArrowheads="1"/>
          </p:cNvSpPr>
          <p:nvPr/>
        </p:nvSpPr>
        <p:spPr bwMode="auto">
          <a:xfrm>
            <a:off x="723900" y="4983163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3" name="Rectangle 134"/>
          <p:cNvSpPr>
            <a:spLocks noChangeArrowheads="1"/>
          </p:cNvSpPr>
          <p:nvPr/>
        </p:nvSpPr>
        <p:spPr bwMode="auto">
          <a:xfrm>
            <a:off x="723900" y="5402263"/>
            <a:ext cx="1325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4" name="Rectangle 135"/>
          <p:cNvSpPr>
            <a:spLocks noChangeArrowheads="1"/>
          </p:cNvSpPr>
          <p:nvPr/>
        </p:nvSpPr>
        <p:spPr bwMode="auto">
          <a:xfrm>
            <a:off x="2681288" y="4184650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5" name="Rectangle 136"/>
          <p:cNvSpPr>
            <a:spLocks noChangeArrowheads="1"/>
          </p:cNvSpPr>
          <p:nvPr/>
        </p:nvSpPr>
        <p:spPr bwMode="auto">
          <a:xfrm>
            <a:off x="2681288" y="4592638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6" name="Rectangle 137"/>
          <p:cNvSpPr>
            <a:spLocks noChangeArrowheads="1"/>
          </p:cNvSpPr>
          <p:nvPr/>
        </p:nvSpPr>
        <p:spPr bwMode="auto">
          <a:xfrm>
            <a:off x="2681288" y="4983163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7" name="Rectangle 138"/>
          <p:cNvSpPr>
            <a:spLocks noChangeArrowheads="1"/>
          </p:cNvSpPr>
          <p:nvPr/>
        </p:nvSpPr>
        <p:spPr bwMode="auto">
          <a:xfrm>
            <a:off x="2681288" y="5402263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8" name="Rectangle 139"/>
          <p:cNvSpPr>
            <a:spLocks noChangeArrowheads="1"/>
          </p:cNvSpPr>
          <p:nvPr/>
        </p:nvSpPr>
        <p:spPr bwMode="auto">
          <a:xfrm>
            <a:off x="4833938" y="4184650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19" name="Rectangle 140"/>
          <p:cNvSpPr>
            <a:spLocks noChangeArrowheads="1"/>
          </p:cNvSpPr>
          <p:nvPr/>
        </p:nvSpPr>
        <p:spPr bwMode="auto">
          <a:xfrm>
            <a:off x="4833938" y="4592638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20" name="Rectangle 141"/>
          <p:cNvSpPr>
            <a:spLocks noChangeArrowheads="1"/>
          </p:cNvSpPr>
          <p:nvPr/>
        </p:nvSpPr>
        <p:spPr bwMode="auto">
          <a:xfrm>
            <a:off x="4833938" y="4983163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21" name="Rectangle 142"/>
          <p:cNvSpPr>
            <a:spLocks noChangeArrowheads="1"/>
          </p:cNvSpPr>
          <p:nvPr/>
        </p:nvSpPr>
        <p:spPr bwMode="auto">
          <a:xfrm>
            <a:off x="4833938" y="5402263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22" name="Rectangle 143"/>
          <p:cNvSpPr>
            <a:spLocks noChangeArrowheads="1"/>
          </p:cNvSpPr>
          <p:nvPr/>
        </p:nvSpPr>
        <p:spPr bwMode="auto">
          <a:xfrm>
            <a:off x="6796088" y="4184650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23" name="Rectangle 144"/>
          <p:cNvSpPr>
            <a:spLocks noChangeArrowheads="1"/>
          </p:cNvSpPr>
          <p:nvPr/>
        </p:nvSpPr>
        <p:spPr bwMode="auto">
          <a:xfrm>
            <a:off x="6796088" y="4592638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24" name="Rectangle 145"/>
          <p:cNvSpPr>
            <a:spLocks noChangeArrowheads="1"/>
          </p:cNvSpPr>
          <p:nvPr/>
        </p:nvSpPr>
        <p:spPr bwMode="auto">
          <a:xfrm>
            <a:off x="6796088" y="4983163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  <p:sp>
        <p:nvSpPr>
          <p:cNvPr id="20625" name="Rectangle 146"/>
          <p:cNvSpPr>
            <a:spLocks noChangeArrowheads="1"/>
          </p:cNvSpPr>
          <p:nvPr/>
        </p:nvSpPr>
        <p:spPr bwMode="auto">
          <a:xfrm>
            <a:off x="6796088" y="5402263"/>
            <a:ext cx="1325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Text in here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21505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pPr eaLnBrk="1" hangingPunct="1"/>
            <a:r>
              <a:rPr lang="zh-CN" altLang="en-US" sz="3600" smtClean="0">
                <a:solidFill>
                  <a:schemeClr val="tx1"/>
                </a:solidFill>
                <a:ea typeface="隶书" pitchFamily="49" charset="-122"/>
              </a:rPr>
              <a:t>感谢您的关注</a:t>
            </a:r>
            <a:endParaRPr lang="en-US" sz="3600" smtClean="0">
              <a:solidFill>
                <a:schemeClr val="tx1"/>
              </a:solidFill>
              <a:ea typeface="隶书" pitchFamily="49" charset="-122"/>
            </a:endParaRPr>
          </a:p>
        </p:txBody>
      </p:sp>
      <p:sp>
        <p:nvSpPr>
          <p:cNvPr id="21506" name="副标题 21506"/>
          <p:cNvSpPr>
            <a:spLocks noGrp="1" noChangeArrowheads="1"/>
          </p:cNvSpPr>
          <p:nvPr>
            <p:ph type="subTitle" idx="1"/>
          </p:nvPr>
        </p:nvSpPr>
        <p:spPr>
          <a:ln/>
        </p:spPr>
        <p:txBody>
          <a:bodyPr/>
          <a:lstStyle/>
          <a:p>
            <a:endParaRPr lang="zh-CN" altLang="zh-CN" smtClean="0">
              <a:latin typeface="Verdana" pitchFamily="34" charset="0"/>
              <a:ea typeface="隶书" pitchFamily="49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标题 51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Contents</a:t>
            </a:r>
          </a:p>
        </p:txBody>
      </p:sp>
      <p:grpSp>
        <p:nvGrpSpPr>
          <p:cNvPr id="5122" name="组合 5122"/>
          <p:cNvGrpSpPr>
            <a:grpSpLocks/>
          </p:cNvGrpSpPr>
          <p:nvPr/>
        </p:nvGrpSpPr>
        <p:grpSpPr bwMode="auto">
          <a:xfrm>
            <a:off x="1927225" y="3308350"/>
            <a:ext cx="5311775" cy="688975"/>
            <a:chOff x="0" y="0"/>
            <a:chExt cx="4058" cy="480"/>
          </a:xfrm>
        </p:grpSpPr>
        <p:sp>
          <p:nvSpPr>
            <p:cNvPr id="5123" name="AutoShape 4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rgbClr val="19A1B4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5124" name="组合 5124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25" name="AutoShape 6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5126" name="AutoShape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grpSp>
        <p:nvGrpSpPr>
          <p:cNvPr id="5127" name="组合 5127"/>
          <p:cNvGrpSpPr>
            <a:grpSpLocks/>
          </p:cNvGrpSpPr>
          <p:nvPr/>
        </p:nvGrpSpPr>
        <p:grpSpPr bwMode="auto">
          <a:xfrm>
            <a:off x="1927225" y="4173538"/>
            <a:ext cx="5311775" cy="688975"/>
            <a:chOff x="0" y="0"/>
            <a:chExt cx="4058" cy="480"/>
          </a:xfrm>
        </p:grpSpPr>
        <p:sp>
          <p:nvSpPr>
            <p:cNvPr id="5128" name="AutoShape 9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rgbClr val="8CB01B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5129" name="组合 5129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30" name="AutoShape 11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5131" name="AutoShape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grpSp>
        <p:nvGrpSpPr>
          <p:cNvPr id="5132" name="组合 5132"/>
          <p:cNvGrpSpPr>
            <a:grpSpLocks/>
          </p:cNvGrpSpPr>
          <p:nvPr/>
        </p:nvGrpSpPr>
        <p:grpSpPr bwMode="auto">
          <a:xfrm>
            <a:off x="1927225" y="5030788"/>
            <a:ext cx="5311775" cy="688975"/>
            <a:chOff x="0" y="0"/>
            <a:chExt cx="4058" cy="480"/>
          </a:xfrm>
        </p:grpSpPr>
        <p:sp>
          <p:nvSpPr>
            <p:cNvPr id="5133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rgbClr val="859BA2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5134" name="组合 5134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35" name="AutoShape 16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5136" name="AutoShape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grpSp>
        <p:nvGrpSpPr>
          <p:cNvPr id="5137" name="组合 5137"/>
          <p:cNvGrpSpPr>
            <a:grpSpLocks/>
          </p:cNvGrpSpPr>
          <p:nvPr/>
        </p:nvGrpSpPr>
        <p:grpSpPr bwMode="auto">
          <a:xfrm>
            <a:off x="1927225" y="2444750"/>
            <a:ext cx="5311775" cy="688975"/>
            <a:chOff x="0" y="0"/>
            <a:chExt cx="4058" cy="480"/>
          </a:xfrm>
        </p:grpSpPr>
        <p:sp>
          <p:nvSpPr>
            <p:cNvPr id="5138" name="AutoShape 19"/>
            <p:cNvSpPr>
              <a:spLocks noChangeArrowheads="1"/>
            </p:cNvSpPr>
            <p:nvPr/>
          </p:nvSpPr>
          <p:spPr bwMode="auto">
            <a:xfrm>
              <a:off x="0" y="0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5C62CD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5139" name="组合 5139"/>
            <p:cNvGrpSpPr>
              <a:grpSpLocks/>
            </p:cNvGrpSpPr>
            <p:nvPr/>
          </p:nvGrpSpPr>
          <p:grpSpPr bwMode="auto">
            <a:xfrm>
              <a:off x="10" y="15"/>
              <a:ext cx="4043" cy="444"/>
              <a:chOff x="0" y="0"/>
              <a:chExt cx="3988" cy="444"/>
            </a:xfrm>
          </p:grpSpPr>
          <p:sp>
            <p:nvSpPr>
              <p:cNvPr id="5140" name="AutoShape 21"/>
              <p:cNvSpPr>
                <a:spLocks noChangeArrowheads="1"/>
              </p:cNvSpPr>
              <p:nvPr/>
            </p:nvSpPr>
            <p:spPr bwMode="auto">
              <a:xfrm>
                <a:off x="0" y="329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5141" name="AutoShap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sp>
        <p:nvSpPr>
          <p:cNvPr id="5142" name="Text Box 23"/>
          <p:cNvSpPr txBox="1">
            <a:spLocks noChangeArrowheads="1"/>
          </p:cNvSpPr>
          <p:nvPr/>
        </p:nvSpPr>
        <p:spPr bwMode="auto">
          <a:xfrm>
            <a:off x="2393950" y="2559050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2400" b="1">
                <a:solidFill>
                  <a:schemeClr val="bg1"/>
                </a:solidFill>
              </a:rPr>
              <a:t>Click to add title in here    </a:t>
            </a:r>
          </a:p>
        </p:txBody>
      </p:sp>
      <p:sp>
        <p:nvSpPr>
          <p:cNvPr id="5143" name="Text Box 24"/>
          <p:cNvSpPr txBox="1">
            <a:spLocks noChangeArrowheads="1"/>
          </p:cNvSpPr>
          <p:nvPr/>
        </p:nvSpPr>
        <p:spPr bwMode="auto">
          <a:xfrm>
            <a:off x="2405063" y="3416300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2400" b="1">
                <a:solidFill>
                  <a:schemeClr val="bg1"/>
                </a:solidFill>
              </a:rPr>
              <a:t>Click to add title in here    </a:t>
            </a:r>
          </a:p>
        </p:txBody>
      </p:sp>
      <p:sp>
        <p:nvSpPr>
          <p:cNvPr id="5144" name="Text Box 25"/>
          <p:cNvSpPr txBox="1">
            <a:spLocks noChangeArrowheads="1"/>
          </p:cNvSpPr>
          <p:nvPr/>
        </p:nvSpPr>
        <p:spPr bwMode="auto">
          <a:xfrm>
            <a:off x="2405063" y="4275138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2400" b="1">
                <a:solidFill>
                  <a:schemeClr val="bg1"/>
                </a:solidFill>
              </a:rPr>
              <a:t>Click to add title in here    </a:t>
            </a:r>
          </a:p>
        </p:txBody>
      </p:sp>
      <p:sp>
        <p:nvSpPr>
          <p:cNvPr id="5145" name="Text Box 26"/>
          <p:cNvSpPr txBox="1">
            <a:spLocks noChangeArrowheads="1"/>
          </p:cNvSpPr>
          <p:nvPr/>
        </p:nvSpPr>
        <p:spPr bwMode="auto">
          <a:xfrm>
            <a:off x="2405063" y="5122863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tx1"/>
              </a:buClr>
            </a:pPr>
            <a:r>
              <a:rPr lang="en-US" sz="2400" b="1">
                <a:solidFill>
                  <a:schemeClr val="bg1"/>
                </a:solidFill>
              </a:rPr>
              <a:t>Click to add title in here    </a:t>
            </a:r>
          </a:p>
        </p:txBody>
      </p:sp>
      <p:pic>
        <p:nvPicPr>
          <p:cNvPr id="5146" name="Picture 27" descr="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>
          <a:xfrm>
            <a:off x="827088" y="4994275"/>
            <a:ext cx="792162" cy="949325"/>
          </a:xfrm>
        </p:spPr>
      </p:pic>
      <p:pic>
        <p:nvPicPr>
          <p:cNvPr id="5147" name="Picture 28" descr="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>
          <a:xfrm>
            <a:off x="827088" y="4148138"/>
            <a:ext cx="792162" cy="949325"/>
          </a:xfrm>
        </p:spPr>
      </p:pic>
      <p:pic>
        <p:nvPicPr>
          <p:cNvPr id="5148" name="Picture 29" descr="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>
          <a:xfrm>
            <a:off x="827088" y="3297238"/>
            <a:ext cx="792162" cy="949325"/>
          </a:xfrm>
        </p:spPr>
      </p:pic>
      <p:pic>
        <p:nvPicPr>
          <p:cNvPr id="5149" name="Picture 30" descr="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6" t="64474" r="19473"/>
          <a:stretch>
            <a:fillRect/>
          </a:stretch>
        </p:blipFill>
        <p:spPr>
          <a:xfrm>
            <a:off x="827088" y="2439988"/>
            <a:ext cx="792162" cy="949325"/>
          </a:xfrm>
        </p:spPr>
      </p:pic>
      <p:sp>
        <p:nvSpPr>
          <p:cNvPr id="5150" name="Text Box 31"/>
          <p:cNvSpPr txBox="1">
            <a:spLocks noChangeArrowheads="1"/>
          </p:cNvSpPr>
          <p:nvPr/>
        </p:nvSpPr>
        <p:spPr bwMode="auto">
          <a:xfrm>
            <a:off x="2073275" y="5130800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151" name="Text Box 32"/>
          <p:cNvSpPr txBox="1">
            <a:spLocks noChangeArrowheads="1"/>
          </p:cNvSpPr>
          <p:nvPr/>
        </p:nvSpPr>
        <p:spPr bwMode="auto">
          <a:xfrm>
            <a:off x="2052638" y="2536825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152" name="Text Box 33"/>
          <p:cNvSpPr txBox="1">
            <a:spLocks noChangeArrowheads="1"/>
          </p:cNvSpPr>
          <p:nvPr/>
        </p:nvSpPr>
        <p:spPr bwMode="auto">
          <a:xfrm>
            <a:off x="2065338" y="3395663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153" name="Text Box 34"/>
          <p:cNvSpPr txBox="1">
            <a:spLocks noChangeArrowheads="1"/>
          </p:cNvSpPr>
          <p:nvPr/>
        </p:nvSpPr>
        <p:spPr bwMode="auto">
          <a:xfrm>
            <a:off x="2065338" y="4283075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154" name="AutoShape 35"/>
          <p:cNvSpPr>
            <a:spLocks noChangeArrowheads="1"/>
          </p:cNvSpPr>
          <p:nvPr/>
        </p:nvSpPr>
        <p:spPr bwMode="auto">
          <a:xfrm>
            <a:off x="1219200" y="1524000"/>
            <a:ext cx="6553200" cy="720725"/>
          </a:xfrm>
          <a:prstGeom prst="roundRect">
            <a:avLst>
              <a:gd name="adj" fmla="val 4218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</a:rPr>
              <a:t>ThemeGallery is a Design Digital Content &amp; Contents mall </a:t>
            </a:r>
          </a:p>
          <a:p>
            <a:pPr algn="ctr"/>
            <a:r>
              <a:rPr lang="en-US" b="1">
                <a:solidFill>
                  <a:srgbClr val="000000"/>
                </a:solidFill>
              </a:rPr>
              <a:t>developed by Guild Design Inc.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61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6146" name="AutoShape 3"/>
          <p:cNvSpPr>
            <a:spLocks noChangeArrowheads="1"/>
          </p:cNvSpPr>
          <p:nvPr/>
        </p:nvSpPr>
        <p:spPr bwMode="auto">
          <a:xfrm>
            <a:off x="5359400" y="2684463"/>
            <a:ext cx="2849563" cy="2752725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6147" name="AutoShape 4"/>
          <p:cNvSpPr>
            <a:spLocks noChangeArrowheads="1"/>
          </p:cNvSpPr>
          <p:nvPr/>
        </p:nvSpPr>
        <p:spPr bwMode="auto">
          <a:xfrm>
            <a:off x="5422900" y="2749550"/>
            <a:ext cx="2703513" cy="2611438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rgbClr val="C4C6F2"/>
              </a:gs>
              <a:gs pos="100000">
                <a:schemeClr val="accent1">
                  <a:alpha val="50000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grpSp>
        <p:nvGrpSpPr>
          <p:cNvPr id="6148" name="组合 6148"/>
          <p:cNvGrpSpPr>
            <a:grpSpLocks/>
          </p:cNvGrpSpPr>
          <p:nvPr/>
        </p:nvGrpSpPr>
        <p:grpSpPr bwMode="auto">
          <a:xfrm>
            <a:off x="838200" y="2120900"/>
            <a:ext cx="2857500" cy="466725"/>
            <a:chOff x="0" y="0"/>
            <a:chExt cx="1321" cy="294"/>
          </a:xfrm>
        </p:grpSpPr>
        <p:sp>
          <p:nvSpPr>
            <p:cNvPr id="6149" name="AutoShape 6"/>
            <p:cNvSpPr>
              <a:spLocks noChangeArrowheads="1"/>
            </p:cNvSpPr>
            <p:nvPr/>
          </p:nvSpPr>
          <p:spPr bwMode="auto">
            <a:xfrm>
              <a:off x="0" y="0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rgbClr val="158B9A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6150" name="组合 6150"/>
            <p:cNvGrpSpPr>
              <a:grpSpLocks/>
            </p:cNvGrpSpPr>
            <p:nvPr/>
          </p:nvGrpSpPr>
          <p:grpSpPr bwMode="auto">
            <a:xfrm>
              <a:off x="1253" y="39"/>
              <a:ext cx="65" cy="215"/>
              <a:chOff x="0" y="0"/>
              <a:chExt cx="140208" cy="341376"/>
            </a:xfrm>
          </p:grpSpPr>
          <p:pic>
            <p:nvPicPr>
              <p:cNvPr id="6151" name="AutoShape 7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0208" cy="341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52" name="文本框 6152"/>
              <p:cNvSpPr txBox="1">
                <a:spLocks noChangeArrowheads="1"/>
              </p:cNvSpPr>
              <p:nvPr/>
            </p:nvSpPr>
            <p:spPr bwMode="auto">
              <a:xfrm>
                <a:off x="104568" y="113080"/>
                <a:ext cx="19882" cy="114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6153" name="组合 6153"/>
            <p:cNvGrpSpPr>
              <a:grpSpLocks/>
            </p:cNvGrpSpPr>
            <p:nvPr/>
          </p:nvGrpSpPr>
          <p:grpSpPr bwMode="auto">
            <a:xfrm>
              <a:off x="10" y="39"/>
              <a:ext cx="65" cy="215"/>
              <a:chOff x="0" y="0"/>
              <a:chExt cx="140208" cy="341376"/>
            </a:xfrm>
          </p:grpSpPr>
          <p:pic>
            <p:nvPicPr>
              <p:cNvPr id="6154" name="AutoShape 8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0208" cy="341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55" name="文本框 6155"/>
              <p:cNvSpPr txBox="1">
                <a:spLocks noChangeArrowheads="1"/>
              </p:cNvSpPr>
              <p:nvPr/>
            </p:nvSpPr>
            <p:spPr bwMode="auto">
              <a:xfrm>
                <a:off x="17184" y="113080"/>
                <a:ext cx="19882" cy="114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grpSp>
        <p:nvGrpSpPr>
          <p:cNvPr id="6156" name="组合 6156"/>
          <p:cNvGrpSpPr>
            <a:grpSpLocks/>
          </p:cNvGrpSpPr>
          <p:nvPr/>
        </p:nvGrpSpPr>
        <p:grpSpPr bwMode="auto">
          <a:xfrm>
            <a:off x="5334000" y="2120900"/>
            <a:ext cx="2857500" cy="466725"/>
            <a:chOff x="0" y="0"/>
            <a:chExt cx="1321" cy="294"/>
          </a:xfrm>
        </p:grpSpPr>
        <p:sp>
          <p:nvSpPr>
            <p:cNvPr id="6157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rgbClr val="595EC6"/>
                </a:gs>
                <a:gs pos="100000">
                  <a:schemeClr val="accent1"/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6158" name="组合 6158"/>
            <p:cNvGrpSpPr>
              <a:grpSpLocks/>
            </p:cNvGrpSpPr>
            <p:nvPr/>
          </p:nvGrpSpPr>
          <p:grpSpPr bwMode="auto">
            <a:xfrm>
              <a:off x="1251" y="39"/>
              <a:ext cx="65" cy="215"/>
              <a:chOff x="0" y="0"/>
              <a:chExt cx="140208" cy="341376"/>
            </a:xfrm>
          </p:grpSpPr>
          <p:pic>
            <p:nvPicPr>
              <p:cNvPr id="6159" name="AutoShape 11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0208" cy="341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60" name="文本框 6160"/>
              <p:cNvSpPr txBox="1">
                <a:spLocks noChangeArrowheads="1"/>
              </p:cNvSpPr>
              <p:nvPr/>
            </p:nvSpPr>
            <p:spPr bwMode="auto">
              <a:xfrm>
                <a:off x="107616" y="113080"/>
                <a:ext cx="19882" cy="114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grpSp>
          <p:nvGrpSpPr>
            <p:cNvPr id="6161" name="组合 6161"/>
            <p:cNvGrpSpPr>
              <a:grpSpLocks/>
            </p:cNvGrpSpPr>
            <p:nvPr/>
          </p:nvGrpSpPr>
          <p:grpSpPr bwMode="auto">
            <a:xfrm>
              <a:off x="11" y="39"/>
              <a:ext cx="65" cy="215"/>
              <a:chOff x="0" y="0"/>
              <a:chExt cx="140208" cy="341376"/>
            </a:xfrm>
          </p:grpSpPr>
          <p:pic>
            <p:nvPicPr>
              <p:cNvPr id="6162" name="AutoShape 12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40208" cy="341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63" name="文本框 6163"/>
              <p:cNvSpPr txBox="1">
                <a:spLocks noChangeArrowheads="1"/>
              </p:cNvSpPr>
              <p:nvPr/>
            </p:nvSpPr>
            <p:spPr bwMode="auto">
              <a:xfrm>
                <a:off x="14136" y="113080"/>
                <a:ext cx="19882" cy="114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sp>
        <p:nvSpPr>
          <p:cNvPr id="6164" name="AutoShape 13"/>
          <p:cNvSpPr>
            <a:spLocks noChangeArrowheads="1"/>
          </p:cNvSpPr>
          <p:nvPr/>
        </p:nvSpPr>
        <p:spPr bwMode="auto">
          <a:xfrm>
            <a:off x="838200" y="2684463"/>
            <a:ext cx="2849563" cy="2713037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6165" name="Text Box 18"/>
          <p:cNvSpPr txBox="1">
            <a:spLocks noChangeArrowheads="1"/>
          </p:cNvSpPr>
          <p:nvPr/>
        </p:nvSpPr>
        <p:spPr bwMode="auto">
          <a:xfrm>
            <a:off x="1104900" y="2200275"/>
            <a:ext cx="2238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F8F8F8"/>
                </a:solidFill>
              </a:rPr>
              <a:t>Text in here</a:t>
            </a:r>
          </a:p>
        </p:txBody>
      </p:sp>
      <p:sp>
        <p:nvSpPr>
          <p:cNvPr id="6166" name="Text Box 18"/>
          <p:cNvSpPr txBox="1">
            <a:spLocks noChangeArrowheads="1"/>
          </p:cNvSpPr>
          <p:nvPr/>
        </p:nvSpPr>
        <p:spPr bwMode="auto">
          <a:xfrm>
            <a:off x="5654675" y="2200275"/>
            <a:ext cx="22383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F8F8F8"/>
                </a:solidFill>
              </a:rPr>
              <a:t>Text in here</a:t>
            </a:r>
          </a:p>
        </p:txBody>
      </p:sp>
      <p:sp>
        <p:nvSpPr>
          <p:cNvPr id="6167" name="AutoShape 16"/>
          <p:cNvSpPr>
            <a:spLocks noChangeArrowheads="1"/>
          </p:cNvSpPr>
          <p:nvPr/>
        </p:nvSpPr>
        <p:spPr bwMode="auto">
          <a:xfrm rot="-10793605" flipH="1" flipV="1">
            <a:off x="3770313" y="3230563"/>
            <a:ext cx="1446212" cy="755650"/>
          </a:xfrm>
          <a:prstGeom prst="rightArrow">
            <a:avLst>
              <a:gd name="adj1" fmla="val 46509"/>
              <a:gd name="adj2" fmla="val 42034"/>
            </a:avLst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6169" name="Rectangle 17"/>
          <p:cNvSpPr/>
          <p:nvPr/>
        </p:nvSpPr>
        <p:spPr>
          <a:xfrm>
            <a:off x="5602288" y="2825750"/>
            <a:ext cx="1120775" cy="3365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</a:pPr>
            <a:r>
              <a:rPr lang="zh-CN" altLang="en-US" sz="1600" b="1" noProof="1"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 </a:t>
            </a:r>
            <a:r>
              <a:rPr lang="en-US" altLang="x-none" sz="1600" b="1" noProof="1"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Contents</a:t>
            </a:r>
            <a:endParaRPr lang="en-US" altLang="x-none" sz="1600" b="1" noProof="1"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6170" name="Rectangle 18"/>
          <p:cNvSpPr/>
          <p:nvPr/>
        </p:nvSpPr>
        <p:spPr>
          <a:xfrm>
            <a:off x="5591175" y="4105275"/>
            <a:ext cx="1120775" cy="33655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>
              <a:buClr>
                <a:srgbClr val="FF0066"/>
              </a:buClr>
              <a:buSzPct val="75000"/>
            </a:pPr>
            <a:r>
              <a:rPr lang="zh-CN" altLang="en-US" sz="1600" b="1" noProof="1"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 </a:t>
            </a:r>
            <a:r>
              <a:rPr lang="en-US" altLang="x-none" sz="1600" b="1" noProof="1"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Contents</a:t>
            </a:r>
            <a:endParaRPr lang="en-US" altLang="x-none" sz="1600" b="1" noProof="1"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Text Box 19"/>
          <p:cNvSpPr txBox="1">
            <a:spLocks noChangeArrowheads="1"/>
          </p:cNvSpPr>
          <p:nvPr/>
        </p:nvSpPr>
        <p:spPr bwMode="auto">
          <a:xfrm>
            <a:off x="5732463" y="3130550"/>
            <a:ext cx="2514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solidFill>
                  <a:srgbClr val="1C1C1C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6171" name="Text Box 20"/>
          <p:cNvSpPr txBox="1">
            <a:spLocks noChangeArrowheads="1"/>
          </p:cNvSpPr>
          <p:nvPr/>
        </p:nvSpPr>
        <p:spPr bwMode="auto">
          <a:xfrm>
            <a:off x="5732463" y="4351338"/>
            <a:ext cx="2514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>
                <a:solidFill>
                  <a:srgbClr val="1C1C1C"/>
                </a:solidFill>
              </a:rPr>
              <a:t>ThemeGallery is a Design Digital Content &amp; Contents mall developed by Guild Design Inc.</a:t>
            </a:r>
          </a:p>
        </p:txBody>
      </p:sp>
      <p:grpSp>
        <p:nvGrpSpPr>
          <p:cNvPr id="6172" name="组合 6172"/>
          <p:cNvGrpSpPr>
            <a:grpSpLocks/>
          </p:cNvGrpSpPr>
          <p:nvPr/>
        </p:nvGrpSpPr>
        <p:grpSpPr bwMode="auto">
          <a:xfrm>
            <a:off x="5491163" y="2895600"/>
            <a:ext cx="168275" cy="168275"/>
            <a:chOff x="0" y="0"/>
            <a:chExt cx="262" cy="262"/>
          </a:xfrm>
        </p:grpSpPr>
        <p:sp>
          <p:nvSpPr>
            <p:cNvPr id="6173" name="Oval 22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189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6174" name="Oval 23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9DA0EA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6175" name="组合 6175"/>
          <p:cNvGrpSpPr>
            <a:grpSpLocks/>
          </p:cNvGrpSpPr>
          <p:nvPr/>
        </p:nvGrpSpPr>
        <p:grpSpPr bwMode="auto">
          <a:xfrm>
            <a:off x="5491163" y="4186238"/>
            <a:ext cx="168275" cy="168275"/>
            <a:chOff x="0" y="0"/>
            <a:chExt cx="262" cy="262"/>
          </a:xfrm>
        </p:grpSpPr>
        <p:sp>
          <p:nvSpPr>
            <p:cNvPr id="6176" name="Oval 25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C0C6D3"/>
                </a:gs>
                <a:gs pos="100000">
                  <a:srgbClr val="223864"/>
                </a:gs>
              </a:gsLst>
              <a:lin ang="189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6177" name="Oval 26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9DA0EA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sp>
        <p:nvSpPr>
          <p:cNvPr id="6178" name="Text Box 27"/>
          <p:cNvSpPr txBox="1">
            <a:spLocks noChangeArrowheads="1"/>
          </p:cNvSpPr>
          <p:nvPr/>
        </p:nvSpPr>
        <p:spPr bwMode="auto">
          <a:xfrm>
            <a:off x="990600" y="4675188"/>
            <a:ext cx="26320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zh-CN" altLang="en-US" sz="1400" b="1">
                <a:solidFill>
                  <a:srgbClr val="000000"/>
                </a:solidFill>
              </a:rPr>
              <a:t> </a:t>
            </a:r>
            <a:r>
              <a:rPr lang="en-US" sz="1400" b="1">
                <a:solidFill>
                  <a:srgbClr val="000000"/>
                </a:solidFill>
              </a:rPr>
              <a:t>Description of the contents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400" b="1">
                <a:solidFill>
                  <a:srgbClr val="000000"/>
                </a:solidFill>
              </a:rPr>
              <a:t> Description of the contents</a:t>
            </a:r>
          </a:p>
        </p:txBody>
      </p:sp>
      <p:sp>
        <p:nvSpPr>
          <p:cNvPr id="6179" name="AutoShape 28"/>
          <p:cNvSpPr>
            <a:spLocks noChangeArrowheads="1"/>
          </p:cNvSpPr>
          <p:nvPr/>
        </p:nvSpPr>
        <p:spPr bwMode="auto">
          <a:xfrm>
            <a:off x="914400" y="291147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6180" name="AutoShape 29"/>
          <p:cNvSpPr>
            <a:spLocks noChangeArrowheads="1"/>
          </p:cNvSpPr>
          <p:nvPr/>
        </p:nvSpPr>
        <p:spPr bwMode="auto">
          <a:xfrm>
            <a:off x="914400" y="349567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6181" name="AutoShape 30"/>
          <p:cNvSpPr>
            <a:spLocks noChangeArrowheads="1"/>
          </p:cNvSpPr>
          <p:nvPr/>
        </p:nvSpPr>
        <p:spPr bwMode="auto">
          <a:xfrm>
            <a:off x="914400" y="4056063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6182" name="Rectangle 31"/>
          <p:cNvSpPr>
            <a:spLocks noChangeArrowheads="1"/>
          </p:cNvSpPr>
          <p:nvPr/>
        </p:nvSpPr>
        <p:spPr bwMode="auto">
          <a:xfrm>
            <a:off x="946150" y="2984500"/>
            <a:ext cx="26352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400" b="1">
                <a:solidFill>
                  <a:srgbClr val="000000"/>
                </a:solidFill>
              </a:rPr>
              <a:t> </a:t>
            </a:r>
            <a:r>
              <a:rPr lang="en-US" sz="1400" b="1">
                <a:solidFill>
                  <a:srgbClr val="000000"/>
                </a:solidFill>
              </a:rPr>
              <a:t>Description of the business</a:t>
            </a:r>
          </a:p>
        </p:txBody>
      </p:sp>
      <p:sp>
        <p:nvSpPr>
          <p:cNvPr id="6183" name="Rectangle 32"/>
          <p:cNvSpPr>
            <a:spLocks noChangeArrowheads="1"/>
          </p:cNvSpPr>
          <p:nvPr/>
        </p:nvSpPr>
        <p:spPr bwMode="auto">
          <a:xfrm>
            <a:off x="946150" y="3568700"/>
            <a:ext cx="26352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400" b="1">
                <a:solidFill>
                  <a:srgbClr val="000000"/>
                </a:solidFill>
              </a:rPr>
              <a:t> </a:t>
            </a:r>
            <a:r>
              <a:rPr lang="en-US" sz="1400" b="1">
                <a:solidFill>
                  <a:srgbClr val="000000"/>
                </a:solidFill>
              </a:rPr>
              <a:t>Description of the business</a:t>
            </a:r>
          </a:p>
        </p:txBody>
      </p:sp>
      <p:sp>
        <p:nvSpPr>
          <p:cNvPr id="6184" name="Rectangle 33"/>
          <p:cNvSpPr>
            <a:spLocks noChangeArrowheads="1"/>
          </p:cNvSpPr>
          <p:nvPr/>
        </p:nvSpPr>
        <p:spPr bwMode="auto">
          <a:xfrm>
            <a:off x="946150" y="4127500"/>
            <a:ext cx="263525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zh-CN" altLang="en-US" sz="1400" b="1">
                <a:solidFill>
                  <a:srgbClr val="000000"/>
                </a:solidFill>
              </a:rPr>
              <a:t> </a:t>
            </a:r>
            <a:r>
              <a:rPr lang="en-US" sz="1400" b="1">
                <a:solidFill>
                  <a:srgbClr val="000000"/>
                </a:solidFill>
              </a:rPr>
              <a:t>Description of the business</a:t>
            </a:r>
          </a:p>
        </p:txBody>
      </p:sp>
      <p:sp>
        <p:nvSpPr>
          <p:cNvPr id="6185" name="AutoShape 34"/>
          <p:cNvSpPr>
            <a:spLocks noChangeArrowheads="1"/>
          </p:cNvSpPr>
          <p:nvPr/>
        </p:nvSpPr>
        <p:spPr bwMode="auto">
          <a:xfrm rot="10793605" flipV="1">
            <a:off x="3738563" y="3835400"/>
            <a:ext cx="1447800" cy="755650"/>
          </a:xfrm>
          <a:prstGeom prst="rightArrow">
            <a:avLst>
              <a:gd name="adj1" fmla="val 46509"/>
              <a:gd name="adj2" fmla="val 42080"/>
            </a:avLst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6186" name="Text Box 9"/>
          <p:cNvSpPr txBox="1">
            <a:spLocks noChangeArrowheads="1"/>
          </p:cNvSpPr>
          <p:nvPr/>
        </p:nvSpPr>
        <p:spPr bwMode="auto">
          <a:xfrm>
            <a:off x="1752600" y="1219200"/>
            <a:ext cx="5867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>
                <a:solidFill>
                  <a:srgbClr val="000000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6187" name="Rectangle 36"/>
          <p:cNvSpPr>
            <a:spLocks noChangeArrowheads="1"/>
          </p:cNvSpPr>
          <p:nvPr/>
        </p:nvSpPr>
        <p:spPr bwMode="auto">
          <a:xfrm>
            <a:off x="762000" y="5486400"/>
            <a:ext cx="2816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</p:txBody>
      </p:sp>
      <p:sp>
        <p:nvSpPr>
          <p:cNvPr id="6188" name="Rectangle 37"/>
          <p:cNvSpPr>
            <a:spLocks noChangeArrowheads="1"/>
          </p:cNvSpPr>
          <p:nvPr/>
        </p:nvSpPr>
        <p:spPr bwMode="auto">
          <a:xfrm>
            <a:off x="5257800" y="5486400"/>
            <a:ext cx="2816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Description of the contents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819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grpSp>
        <p:nvGrpSpPr>
          <p:cNvPr id="8194" name="组合 8194"/>
          <p:cNvGrpSpPr>
            <a:grpSpLocks/>
          </p:cNvGrpSpPr>
          <p:nvPr/>
        </p:nvGrpSpPr>
        <p:grpSpPr bwMode="auto">
          <a:xfrm>
            <a:off x="0" y="2970213"/>
            <a:ext cx="9144000" cy="142875"/>
            <a:chOff x="0" y="0"/>
            <a:chExt cx="5760" cy="90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B6B6B6"/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0" y="48"/>
              <a:ext cx="5760" cy="34"/>
            </a:xfrm>
            <a:prstGeom prst="rect">
              <a:avLst/>
            </a:prstGeom>
            <a:gradFill rotWithShape="1">
              <a:gsLst>
                <a:gs pos="0">
                  <a:srgbClr val="D9D9D9"/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8197" name="组合 8197"/>
          <p:cNvGrpSpPr>
            <a:grpSpLocks/>
          </p:cNvGrpSpPr>
          <p:nvPr/>
        </p:nvGrpSpPr>
        <p:grpSpPr bwMode="auto">
          <a:xfrm>
            <a:off x="6462713" y="2198688"/>
            <a:ext cx="2139950" cy="3744912"/>
            <a:chOff x="0" y="0"/>
            <a:chExt cx="1348" cy="2359"/>
          </a:xfrm>
        </p:grpSpPr>
        <p:grpSp>
          <p:nvGrpSpPr>
            <p:cNvPr id="8198" name="组合 8198"/>
            <p:cNvGrpSpPr>
              <a:grpSpLocks/>
            </p:cNvGrpSpPr>
            <p:nvPr/>
          </p:nvGrpSpPr>
          <p:grpSpPr bwMode="auto">
            <a:xfrm rot="3877067">
              <a:off x="249" y="1261"/>
              <a:ext cx="1577" cy="614"/>
              <a:chOff x="0" y="0"/>
              <a:chExt cx="1832" cy="713"/>
            </a:xfrm>
          </p:grpSpPr>
          <p:grpSp>
            <p:nvGrpSpPr>
              <p:cNvPr id="8199" name="组合 8199"/>
              <p:cNvGrpSpPr>
                <a:grpSpLocks/>
              </p:cNvGrpSpPr>
              <p:nvPr/>
            </p:nvGrpSpPr>
            <p:grpSpPr bwMode="auto">
              <a:xfrm>
                <a:off x="0" y="305"/>
                <a:ext cx="1832" cy="408"/>
                <a:chOff x="0" y="0"/>
                <a:chExt cx="1832" cy="408"/>
              </a:xfrm>
            </p:grpSpPr>
            <p:sp>
              <p:nvSpPr>
                <p:cNvPr id="8200" name="Freeform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01" name="Freeform 9"/>
                <p:cNvSpPr>
                  <a:spLocks noChangeArrowheads="1"/>
                </p:cNvSpPr>
                <p:nvPr/>
              </p:nvSpPr>
              <p:spPr bwMode="auto">
                <a:xfrm>
                  <a:off x="1520" y="2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02" name="组合 8202"/>
              <p:cNvGrpSpPr>
                <a:grpSpLocks/>
              </p:cNvGrpSpPr>
              <p:nvPr/>
            </p:nvGrpSpPr>
            <p:grpSpPr bwMode="auto">
              <a:xfrm flipV="1">
                <a:off x="0" y="0"/>
                <a:ext cx="1406" cy="313"/>
                <a:chOff x="0" y="0"/>
                <a:chExt cx="1832" cy="408"/>
              </a:xfrm>
            </p:grpSpPr>
            <p:sp>
              <p:nvSpPr>
                <p:cNvPr id="8203" name="Freeform 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100000">
                      <a:schemeClr val="accent2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04" name="Freeform 12"/>
                <p:cNvSpPr>
                  <a:spLocks noChangeArrowheads="1"/>
                </p:cNvSpPr>
                <p:nvPr/>
              </p:nvSpPr>
              <p:spPr bwMode="auto">
                <a:xfrm>
                  <a:off x="1520" y="2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8205" name="Oval 13"/>
            <p:cNvSpPr>
              <a:spLocks noChangeArrowheads="1"/>
            </p:cNvSpPr>
            <p:nvPr/>
          </p:nvSpPr>
          <p:spPr bwMode="auto">
            <a:xfrm>
              <a:off x="0" y="0"/>
              <a:ext cx="1090" cy="1088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50000">
                  <a:srgbClr val="FFFFFF"/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06" name="Oval 14"/>
            <p:cNvSpPr>
              <a:spLocks noChangeArrowheads="1"/>
            </p:cNvSpPr>
            <p:nvPr/>
          </p:nvSpPr>
          <p:spPr bwMode="auto">
            <a:xfrm>
              <a:off x="3" y="3"/>
              <a:ext cx="1090" cy="1088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31999"/>
                  </a:schemeClr>
                </a:gs>
                <a:gs pos="100000">
                  <a:srgbClr val="000000">
                    <a:alpha val="89999"/>
                  </a:srgb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60" y="71"/>
              <a:ext cx="946" cy="945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50000">
                  <a:srgbClr val="0F5F6A"/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57" y="66"/>
              <a:ext cx="946" cy="945"/>
            </a:xfrm>
            <a:prstGeom prst="ellipse">
              <a:avLst/>
            </a:prstGeom>
            <a:gradFill rotWithShape="1">
              <a:gsLst>
                <a:gs pos="0">
                  <a:srgbClr val="116F7C"/>
                </a:gs>
                <a:gs pos="100000">
                  <a:schemeClr val="accent2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09" name="Oval 17"/>
            <p:cNvSpPr>
              <a:spLocks noChangeArrowheads="1"/>
            </p:cNvSpPr>
            <p:nvPr/>
          </p:nvSpPr>
          <p:spPr bwMode="auto">
            <a:xfrm>
              <a:off x="107" y="119"/>
              <a:ext cx="852" cy="8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8210" name="组合 8210"/>
            <p:cNvGrpSpPr>
              <a:grpSpLocks/>
            </p:cNvGrpSpPr>
            <p:nvPr/>
          </p:nvGrpSpPr>
          <p:grpSpPr bwMode="auto">
            <a:xfrm>
              <a:off x="126" y="132"/>
              <a:ext cx="826" cy="825"/>
              <a:chOff x="0" y="0"/>
              <a:chExt cx="1252" cy="1252"/>
            </a:xfrm>
          </p:grpSpPr>
          <p:sp>
            <p:nvSpPr>
              <p:cNvPr id="8211" name="Oval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12" name="Oval 20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13" name="Oval 21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14" name="Oval 22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  <p:sp>
          <p:nvSpPr>
            <p:cNvPr id="8215" name="Text Box 23"/>
            <p:cNvSpPr txBox="1">
              <a:spLocks noChangeArrowheads="1"/>
            </p:cNvSpPr>
            <p:nvPr/>
          </p:nvSpPr>
          <p:spPr bwMode="auto">
            <a:xfrm rot="3925970">
              <a:off x="430" y="1425"/>
              <a:ext cx="85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8216" name="Text Box 24"/>
            <p:cNvSpPr txBox="1">
              <a:spLocks noChangeArrowheads="1"/>
            </p:cNvSpPr>
            <p:nvPr/>
          </p:nvSpPr>
          <p:spPr bwMode="auto">
            <a:xfrm rot="3925970">
              <a:off x="746" y="1241"/>
              <a:ext cx="63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FFFFFF"/>
                  </a:solidFill>
                </a:rPr>
                <a:t>Your Text</a:t>
              </a:r>
            </a:p>
          </p:txBody>
        </p:sp>
      </p:grpSp>
      <p:grpSp>
        <p:nvGrpSpPr>
          <p:cNvPr id="8217" name="组合 8217"/>
          <p:cNvGrpSpPr>
            <a:grpSpLocks/>
          </p:cNvGrpSpPr>
          <p:nvPr/>
        </p:nvGrpSpPr>
        <p:grpSpPr bwMode="auto">
          <a:xfrm>
            <a:off x="4495800" y="2327275"/>
            <a:ext cx="1905000" cy="3417888"/>
            <a:chOff x="0" y="0"/>
            <a:chExt cx="1200" cy="2153"/>
          </a:xfrm>
        </p:grpSpPr>
        <p:grpSp>
          <p:nvGrpSpPr>
            <p:cNvPr id="8218" name="组合 8218"/>
            <p:cNvGrpSpPr>
              <a:grpSpLocks/>
            </p:cNvGrpSpPr>
            <p:nvPr/>
          </p:nvGrpSpPr>
          <p:grpSpPr bwMode="auto">
            <a:xfrm rot="3877067">
              <a:off x="101" y="1055"/>
              <a:ext cx="1577" cy="614"/>
              <a:chOff x="0" y="0"/>
              <a:chExt cx="1832" cy="713"/>
            </a:xfrm>
          </p:grpSpPr>
          <p:grpSp>
            <p:nvGrpSpPr>
              <p:cNvPr id="8219" name="组合 8219"/>
              <p:cNvGrpSpPr>
                <a:grpSpLocks/>
              </p:cNvGrpSpPr>
              <p:nvPr/>
            </p:nvGrpSpPr>
            <p:grpSpPr bwMode="auto">
              <a:xfrm>
                <a:off x="0" y="305"/>
                <a:ext cx="1832" cy="408"/>
                <a:chOff x="0" y="0"/>
                <a:chExt cx="1832" cy="408"/>
              </a:xfrm>
            </p:grpSpPr>
            <p:sp>
              <p:nvSpPr>
                <p:cNvPr id="8220" name="Freeform 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1" name="Freeform 29"/>
                <p:cNvSpPr>
                  <a:spLocks noChangeArrowheads="1"/>
                </p:cNvSpPr>
                <p:nvPr/>
              </p:nvSpPr>
              <p:spPr bwMode="auto">
                <a:xfrm>
                  <a:off x="1520" y="2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22" name="组合 8222"/>
              <p:cNvGrpSpPr>
                <a:grpSpLocks/>
              </p:cNvGrpSpPr>
              <p:nvPr/>
            </p:nvGrpSpPr>
            <p:grpSpPr bwMode="auto">
              <a:xfrm flipV="1">
                <a:off x="0" y="0"/>
                <a:ext cx="1406" cy="313"/>
                <a:chOff x="0" y="0"/>
                <a:chExt cx="1832" cy="408"/>
              </a:xfrm>
            </p:grpSpPr>
            <p:sp>
              <p:nvSpPr>
                <p:cNvPr id="8223" name="Freeform 3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24" name="Freeform 32"/>
                <p:cNvSpPr>
                  <a:spLocks noChangeArrowheads="1"/>
                </p:cNvSpPr>
                <p:nvPr/>
              </p:nvSpPr>
              <p:spPr bwMode="auto">
                <a:xfrm>
                  <a:off x="1520" y="2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8225" name="Text Box 33"/>
            <p:cNvSpPr txBox="1">
              <a:spLocks noChangeArrowheads="1"/>
            </p:cNvSpPr>
            <p:nvPr/>
          </p:nvSpPr>
          <p:spPr bwMode="auto">
            <a:xfrm rot="3925970">
              <a:off x="277" y="1169"/>
              <a:ext cx="85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8226" name="Text Box 34"/>
            <p:cNvSpPr txBox="1">
              <a:spLocks noChangeArrowheads="1"/>
            </p:cNvSpPr>
            <p:nvPr/>
          </p:nvSpPr>
          <p:spPr bwMode="auto">
            <a:xfrm rot="3925970">
              <a:off x="593" y="985"/>
              <a:ext cx="63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8227" name="Oval 35"/>
            <p:cNvSpPr>
              <a:spLocks noChangeArrowheads="1"/>
            </p:cNvSpPr>
            <p:nvPr/>
          </p:nvSpPr>
          <p:spPr bwMode="auto">
            <a:xfrm>
              <a:off x="0" y="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FFFFFF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28" name="Oval 36"/>
            <p:cNvSpPr>
              <a:spLocks noChangeArrowheads="1"/>
            </p:cNvSpPr>
            <p:nvPr/>
          </p:nvSpPr>
          <p:spPr bwMode="auto">
            <a:xfrm>
              <a:off x="0" y="1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1999"/>
                  </a:schemeClr>
                </a:gs>
                <a:gs pos="100000">
                  <a:srgbClr val="000000">
                    <a:alpha val="89999"/>
                  </a:srgb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29" name="Oval 37"/>
            <p:cNvSpPr>
              <a:spLocks noChangeArrowheads="1"/>
            </p:cNvSpPr>
            <p:nvPr/>
          </p:nvSpPr>
          <p:spPr bwMode="auto">
            <a:xfrm>
              <a:off x="57" y="60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526710"/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30" name="Oval 38"/>
            <p:cNvSpPr>
              <a:spLocks noChangeArrowheads="1"/>
            </p:cNvSpPr>
            <p:nvPr/>
          </p:nvSpPr>
          <p:spPr bwMode="auto">
            <a:xfrm>
              <a:off x="48" y="6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657F13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31" name="Oval 39"/>
            <p:cNvSpPr>
              <a:spLocks noChangeArrowheads="1"/>
            </p:cNvSpPr>
            <p:nvPr/>
          </p:nvSpPr>
          <p:spPr bwMode="auto">
            <a:xfrm>
              <a:off x="96" y="105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090B0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8232" name="组合 8232"/>
            <p:cNvGrpSpPr>
              <a:grpSpLocks/>
            </p:cNvGrpSpPr>
            <p:nvPr/>
          </p:nvGrpSpPr>
          <p:grpSpPr bwMode="auto">
            <a:xfrm>
              <a:off x="111" y="110"/>
              <a:ext cx="687" cy="697"/>
              <a:chOff x="0" y="0"/>
              <a:chExt cx="1252" cy="1252"/>
            </a:xfrm>
          </p:grpSpPr>
          <p:sp>
            <p:nvSpPr>
              <p:cNvPr id="8233" name="Oval 4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34" name="Oval 42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35" name="Oval 43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36" name="Oval 44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grpSp>
        <p:nvGrpSpPr>
          <p:cNvPr id="8237" name="组合 8237"/>
          <p:cNvGrpSpPr>
            <a:grpSpLocks/>
          </p:cNvGrpSpPr>
          <p:nvPr/>
        </p:nvGrpSpPr>
        <p:grpSpPr bwMode="auto">
          <a:xfrm>
            <a:off x="2438400" y="2327275"/>
            <a:ext cx="1905000" cy="3417888"/>
            <a:chOff x="0" y="0"/>
            <a:chExt cx="1200" cy="2153"/>
          </a:xfrm>
        </p:grpSpPr>
        <p:grpSp>
          <p:nvGrpSpPr>
            <p:cNvPr id="8238" name="组合 8238"/>
            <p:cNvGrpSpPr>
              <a:grpSpLocks/>
            </p:cNvGrpSpPr>
            <p:nvPr/>
          </p:nvGrpSpPr>
          <p:grpSpPr bwMode="auto">
            <a:xfrm rot="3877067">
              <a:off x="101" y="1055"/>
              <a:ext cx="1577" cy="614"/>
              <a:chOff x="0" y="0"/>
              <a:chExt cx="1832" cy="713"/>
            </a:xfrm>
          </p:grpSpPr>
          <p:grpSp>
            <p:nvGrpSpPr>
              <p:cNvPr id="8239" name="组合 8239"/>
              <p:cNvGrpSpPr>
                <a:grpSpLocks/>
              </p:cNvGrpSpPr>
              <p:nvPr/>
            </p:nvGrpSpPr>
            <p:grpSpPr bwMode="auto">
              <a:xfrm>
                <a:off x="0" y="305"/>
                <a:ext cx="1832" cy="408"/>
                <a:chOff x="0" y="0"/>
                <a:chExt cx="1832" cy="408"/>
              </a:xfrm>
            </p:grpSpPr>
            <p:sp>
              <p:nvSpPr>
                <p:cNvPr id="8240" name="Freeform 4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1" name="Freeform 50"/>
                <p:cNvSpPr>
                  <a:spLocks noChangeArrowheads="1"/>
                </p:cNvSpPr>
                <p:nvPr/>
              </p:nvSpPr>
              <p:spPr bwMode="auto">
                <a:xfrm>
                  <a:off x="1520" y="2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42" name="组合 8242"/>
              <p:cNvGrpSpPr>
                <a:grpSpLocks/>
              </p:cNvGrpSpPr>
              <p:nvPr/>
            </p:nvGrpSpPr>
            <p:grpSpPr bwMode="auto">
              <a:xfrm flipV="1">
                <a:off x="0" y="0"/>
                <a:ext cx="1406" cy="313"/>
                <a:chOff x="0" y="0"/>
                <a:chExt cx="1832" cy="408"/>
              </a:xfrm>
            </p:grpSpPr>
            <p:sp>
              <p:nvSpPr>
                <p:cNvPr id="8243" name="Freeform 5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44" name="Freeform 53"/>
                <p:cNvSpPr>
                  <a:spLocks noChangeArrowheads="1"/>
                </p:cNvSpPr>
                <p:nvPr/>
              </p:nvSpPr>
              <p:spPr bwMode="auto">
                <a:xfrm>
                  <a:off x="1520" y="2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8245" name="Text Box 54"/>
            <p:cNvSpPr txBox="1">
              <a:spLocks noChangeArrowheads="1"/>
            </p:cNvSpPr>
            <p:nvPr/>
          </p:nvSpPr>
          <p:spPr bwMode="auto">
            <a:xfrm rot="3925970">
              <a:off x="277" y="1169"/>
              <a:ext cx="85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8246" name="Text Box 55"/>
            <p:cNvSpPr txBox="1">
              <a:spLocks noChangeArrowheads="1"/>
            </p:cNvSpPr>
            <p:nvPr/>
          </p:nvSpPr>
          <p:spPr bwMode="auto">
            <a:xfrm rot="3925970">
              <a:off x="593" y="985"/>
              <a:ext cx="63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8247" name="Oval 56"/>
            <p:cNvSpPr>
              <a:spLocks noChangeArrowheads="1"/>
            </p:cNvSpPr>
            <p:nvPr/>
          </p:nvSpPr>
          <p:spPr bwMode="auto">
            <a:xfrm>
              <a:off x="0" y="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FFFFFF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48" name="Oval 57"/>
            <p:cNvSpPr>
              <a:spLocks noChangeArrowheads="1"/>
            </p:cNvSpPr>
            <p:nvPr/>
          </p:nvSpPr>
          <p:spPr bwMode="auto">
            <a:xfrm>
              <a:off x="0" y="1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1999"/>
                  </a:schemeClr>
                </a:gs>
                <a:gs pos="100000">
                  <a:srgbClr val="000000">
                    <a:alpha val="89999"/>
                  </a:srgb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49" name="Oval 58"/>
            <p:cNvSpPr>
              <a:spLocks noChangeArrowheads="1"/>
            </p:cNvSpPr>
            <p:nvPr/>
          </p:nvSpPr>
          <p:spPr bwMode="auto">
            <a:xfrm>
              <a:off x="57" y="60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526710"/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50" name="Oval 59"/>
            <p:cNvSpPr>
              <a:spLocks noChangeArrowheads="1"/>
            </p:cNvSpPr>
            <p:nvPr/>
          </p:nvSpPr>
          <p:spPr bwMode="auto">
            <a:xfrm>
              <a:off x="48" y="6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657F13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51" name="Oval 60"/>
            <p:cNvSpPr>
              <a:spLocks noChangeArrowheads="1"/>
            </p:cNvSpPr>
            <p:nvPr/>
          </p:nvSpPr>
          <p:spPr bwMode="auto">
            <a:xfrm>
              <a:off x="96" y="105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090B0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8252" name="组合 8252"/>
            <p:cNvGrpSpPr>
              <a:grpSpLocks/>
            </p:cNvGrpSpPr>
            <p:nvPr/>
          </p:nvGrpSpPr>
          <p:grpSpPr bwMode="auto">
            <a:xfrm>
              <a:off x="111" y="110"/>
              <a:ext cx="687" cy="697"/>
              <a:chOff x="0" y="0"/>
              <a:chExt cx="1252" cy="1252"/>
            </a:xfrm>
          </p:grpSpPr>
          <p:sp>
            <p:nvSpPr>
              <p:cNvPr id="8253" name="Oval 6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54" name="Oval 63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55" name="Oval 64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56" name="Oval 65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grpSp>
        <p:nvGrpSpPr>
          <p:cNvPr id="8257" name="组合 8257"/>
          <p:cNvGrpSpPr>
            <a:grpSpLocks/>
          </p:cNvGrpSpPr>
          <p:nvPr/>
        </p:nvGrpSpPr>
        <p:grpSpPr bwMode="auto">
          <a:xfrm>
            <a:off x="457200" y="2327275"/>
            <a:ext cx="1905000" cy="3417888"/>
            <a:chOff x="0" y="0"/>
            <a:chExt cx="1200" cy="2153"/>
          </a:xfrm>
        </p:grpSpPr>
        <p:grpSp>
          <p:nvGrpSpPr>
            <p:cNvPr id="8258" name="组合 8258"/>
            <p:cNvGrpSpPr>
              <a:grpSpLocks/>
            </p:cNvGrpSpPr>
            <p:nvPr/>
          </p:nvGrpSpPr>
          <p:grpSpPr bwMode="auto">
            <a:xfrm rot="3877067">
              <a:off x="101" y="1055"/>
              <a:ext cx="1577" cy="614"/>
              <a:chOff x="0" y="0"/>
              <a:chExt cx="1832" cy="713"/>
            </a:xfrm>
          </p:grpSpPr>
          <p:grpSp>
            <p:nvGrpSpPr>
              <p:cNvPr id="8259" name="组合 8259"/>
              <p:cNvGrpSpPr>
                <a:grpSpLocks/>
              </p:cNvGrpSpPr>
              <p:nvPr/>
            </p:nvGrpSpPr>
            <p:grpSpPr bwMode="auto">
              <a:xfrm>
                <a:off x="0" y="305"/>
                <a:ext cx="1832" cy="408"/>
                <a:chOff x="0" y="0"/>
                <a:chExt cx="1832" cy="408"/>
              </a:xfrm>
            </p:grpSpPr>
            <p:sp>
              <p:nvSpPr>
                <p:cNvPr id="8260" name="Freeform 6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61" name="Freeform 70"/>
                <p:cNvSpPr>
                  <a:spLocks noChangeArrowheads="1"/>
                </p:cNvSpPr>
                <p:nvPr/>
              </p:nvSpPr>
              <p:spPr bwMode="auto">
                <a:xfrm>
                  <a:off x="1520" y="2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262" name="组合 8262"/>
              <p:cNvGrpSpPr>
                <a:grpSpLocks/>
              </p:cNvGrpSpPr>
              <p:nvPr/>
            </p:nvGrpSpPr>
            <p:grpSpPr bwMode="auto">
              <a:xfrm flipV="1">
                <a:off x="0" y="0"/>
                <a:ext cx="1406" cy="313"/>
                <a:chOff x="0" y="0"/>
                <a:chExt cx="1832" cy="408"/>
              </a:xfrm>
            </p:grpSpPr>
            <p:sp>
              <p:nvSpPr>
                <p:cNvPr id="8263" name="Freeform 7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832" cy="408"/>
                </a:xfrm>
                <a:custGeom>
                  <a:avLst/>
                  <a:gdLst>
                    <a:gd name="T0" fmla="*/ 1832 w 1832"/>
                    <a:gd name="T1" fmla="*/ 32 h 408"/>
                    <a:gd name="T2" fmla="*/ 1830 w 1832"/>
                    <a:gd name="T3" fmla="*/ 66 h 408"/>
                    <a:gd name="T4" fmla="*/ 1814 w 1832"/>
                    <a:gd name="T5" fmla="*/ 128 h 408"/>
                    <a:gd name="T6" fmla="*/ 1788 w 1832"/>
                    <a:gd name="T7" fmla="*/ 188 h 408"/>
                    <a:gd name="T8" fmla="*/ 1754 w 1832"/>
                    <a:gd name="T9" fmla="*/ 240 h 408"/>
                    <a:gd name="T10" fmla="*/ 1712 w 1832"/>
                    <a:gd name="T11" fmla="*/ 288 h 408"/>
                    <a:gd name="T12" fmla="*/ 1664 w 1832"/>
                    <a:gd name="T13" fmla="*/ 330 h 408"/>
                    <a:gd name="T14" fmla="*/ 1610 w 1832"/>
                    <a:gd name="T15" fmla="*/ 362 h 408"/>
                    <a:gd name="T16" fmla="*/ 1550 w 1832"/>
                    <a:gd name="T17" fmla="*/ 388 h 408"/>
                    <a:gd name="T18" fmla="*/ 1486 w 1832"/>
                    <a:gd name="T19" fmla="*/ 402 h 408"/>
                    <a:gd name="T20" fmla="*/ 1418 w 1832"/>
                    <a:gd name="T21" fmla="*/ 408 h 408"/>
                    <a:gd name="T22" fmla="*/ 0 w 1832"/>
                    <a:gd name="T23" fmla="*/ 408 h 408"/>
                    <a:gd name="T24" fmla="*/ 0 w 1832"/>
                    <a:gd name="T25" fmla="*/ 0 h 408"/>
                    <a:gd name="T26" fmla="*/ 1832 w 1832"/>
                    <a:gd name="T27" fmla="*/ 0 h 408"/>
                    <a:gd name="T28" fmla="*/ 1832 w 1832"/>
                    <a:gd name="T29" fmla="*/ 32 h 408"/>
                    <a:gd name="T30" fmla="*/ 1832 w 1832"/>
                    <a:gd name="T31" fmla="*/ 32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8264" name="Freeform 73"/>
                <p:cNvSpPr>
                  <a:spLocks noChangeArrowheads="1"/>
                </p:cNvSpPr>
                <p:nvPr/>
              </p:nvSpPr>
              <p:spPr bwMode="auto">
                <a:xfrm>
                  <a:off x="1520" y="28"/>
                  <a:ext cx="288" cy="334"/>
                </a:xfrm>
                <a:custGeom>
                  <a:avLst/>
                  <a:gdLst>
                    <a:gd name="T0" fmla="*/ 288 w 288"/>
                    <a:gd name="T1" fmla="*/ 0 h 334"/>
                    <a:gd name="T2" fmla="*/ 284 w 288"/>
                    <a:gd name="T3" fmla="*/ 52 h 334"/>
                    <a:gd name="T4" fmla="*/ 272 w 288"/>
                    <a:gd name="T5" fmla="*/ 98 h 334"/>
                    <a:gd name="T6" fmla="*/ 254 w 288"/>
                    <a:gd name="T7" fmla="*/ 140 h 334"/>
                    <a:gd name="T8" fmla="*/ 230 w 288"/>
                    <a:gd name="T9" fmla="*/ 176 h 334"/>
                    <a:gd name="T10" fmla="*/ 204 w 288"/>
                    <a:gd name="T11" fmla="*/ 208 h 334"/>
                    <a:gd name="T12" fmla="*/ 174 w 288"/>
                    <a:gd name="T13" fmla="*/ 238 h 334"/>
                    <a:gd name="T14" fmla="*/ 144 w 288"/>
                    <a:gd name="T15" fmla="*/ 262 h 334"/>
                    <a:gd name="T16" fmla="*/ 112 w 288"/>
                    <a:gd name="T17" fmla="*/ 282 h 334"/>
                    <a:gd name="T18" fmla="*/ 84 w 288"/>
                    <a:gd name="T19" fmla="*/ 298 h 334"/>
                    <a:gd name="T20" fmla="*/ 56 w 288"/>
                    <a:gd name="T21" fmla="*/ 312 h 334"/>
                    <a:gd name="T22" fmla="*/ 34 w 288"/>
                    <a:gd name="T23" fmla="*/ 322 h 334"/>
                    <a:gd name="T24" fmla="*/ 16 w 288"/>
                    <a:gd name="T25" fmla="*/ 328 h 334"/>
                    <a:gd name="T26" fmla="*/ 4 w 288"/>
                    <a:gd name="T27" fmla="*/ 332 h 334"/>
                    <a:gd name="T28" fmla="*/ 0 w 288"/>
                    <a:gd name="T29" fmla="*/ 334 h 334"/>
                    <a:gd name="T30" fmla="*/ 4 w 288"/>
                    <a:gd name="T31" fmla="*/ 332 h 334"/>
                    <a:gd name="T32" fmla="*/ 16 w 288"/>
                    <a:gd name="T33" fmla="*/ 326 h 334"/>
                    <a:gd name="T34" fmla="*/ 34 w 288"/>
                    <a:gd name="T35" fmla="*/ 318 h 334"/>
                    <a:gd name="T36" fmla="*/ 56 w 288"/>
                    <a:gd name="T37" fmla="*/ 304 h 334"/>
                    <a:gd name="T38" fmla="*/ 84 w 288"/>
                    <a:gd name="T39" fmla="*/ 288 h 334"/>
                    <a:gd name="T40" fmla="*/ 112 w 288"/>
                    <a:gd name="T41" fmla="*/ 266 h 334"/>
                    <a:gd name="T42" fmla="*/ 142 w 288"/>
                    <a:gd name="T43" fmla="*/ 242 h 334"/>
                    <a:gd name="T44" fmla="*/ 170 w 288"/>
                    <a:gd name="T45" fmla="*/ 212 h 334"/>
                    <a:gd name="T46" fmla="*/ 196 w 288"/>
                    <a:gd name="T47" fmla="*/ 180 h 334"/>
                    <a:gd name="T48" fmla="*/ 220 w 288"/>
                    <a:gd name="T49" fmla="*/ 142 h 334"/>
                    <a:gd name="T50" fmla="*/ 238 w 288"/>
                    <a:gd name="T51" fmla="*/ 100 h 334"/>
                    <a:gd name="T52" fmla="*/ 250 w 288"/>
                    <a:gd name="T53" fmla="*/ 54 h 334"/>
                    <a:gd name="T54" fmla="*/ 254 w 288"/>
                    <a:gd name="T55" fmla="*/ 2 h 334"/>
                    <a:gd name="T56" fmla="*/ 288 w 288"/>
                    <a:gd name="T5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8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8265" name="Text Box 74"/>
            <p:cNvSpPr txBox="1">
              <a:spLocks noChangeArrowheads="1"/>
            </p:cNvSpPr>
            <p:nvPr/>
          </p:nvSpPr>
          <p:spPr bwMode="auto">
            <a:xfrm rot="3925970">
              <a:off x="277" y="1169"/>
              <a:ext cx="85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8266" name="Text Box 75"/>
            <p:cNvSpPr txBox="1">
              <a:spLocks noChangeArrowheads="1"/>
            </p:cNvSpPr>
            <p:nvPr/>
          </p:nvSpPr>
          <p:spPr bwMode="auto">
            <a:xfrm rot="3925970">
              <a:off x="593" y="985"/>
              <a:ext cx="63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FFFFFF"/>
                  </a:solidFill>
                </a:rPr>
                <a:t>Your Text</a:t>
              </a:r>
            </a:p>
          </p:txBody>
        </p:sp>
        <p:sp>
          <p:nvSpPr>
            <p:cNvPr id="8267" name="Oval 76"/>
            <p:cNvSpPr>
              <a:spLocks noChangeArrowheads="1"/>
            </p:cNvSpPr>
            <p:nvPr/>
          </p:nvSpPr>
          <p:spPr bwMode="auto">
            <a:xfrm>
              <a:off x="0" y="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FFFFFF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68" name="Oval 77"/>
            <p:cNvSpPr>
              <a:spLocks noChangeArrowheads="1"/>
            </p:cNvSpPr>
            <p:nvPr/>
          </p:nvSpPr>
          <p:spPr bwMode="auto">
            <a:xfrm>
              <a:off x="0" y="1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1999"/>
                  </a:schemeClr>
                </a:gs>
                <a:gs pos="100000">
                  <a:srgbClr val="000000">
                    <a:alpha val="89999"/>
                  </a:srgb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69" name="Oval 78"/>
            <p:cNvSpPr>
              <a:spLocks noChangeArrowheads="1"/>
            </p:cNvSpPr>
            <p:nvPr/>
          </p:nvSpPr>
          <p:spPr bwMode="auto">
            <a:xfrm>
              <a:off x="57" y="60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526710"/>
                </a:gs>
                <a:gs pos="100000">
                  <a:schemeClr val="hlink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70" name="Oval 79"/>
            <p:cNvSpPr>
              <a:spLocks noChangeArrowheads="1"/>
            </p:cNvSpPr>
            <p:nvPr/>
          </p:nvSpPr>
          <p:spPr bwMode="auto">
            <a:xfrm>
              <a:off x="48" y="66"/>
              <a:ext cx="787" cy="788"/>
            </a:xfrm>
            <a:prstGeom prst="ellipse">
              <a:avLst/>
            </a:prstGeom>
            <a:gradFill rotWithShape="1">
              <a:gsLst>
                <a:gs pos="0">
                  <a:srgbClr val="657F13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8271" name="Oval 80"/>
            <p:cNvSpPr>
              <a:spLocks noChangeArrowheads="1"/>
            </p:cNvSpPr>
            <p:nvPr/>
          </p:nvSpPr>
          <p:spPr bwMode="auto">
            <a:xfrm>
              <a:off x="96" y="105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090B0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grpSp>
          <p:nvGrpSpPr>
            <p:cNvPr id="8272" name="组合 8272"/>
            <p:cNvGrpSpPr>
              <a:grpSpLocks/>
            </p:cNvGrpSpPr>
            <p:nvPr/>
          </p:nvGrpSpPr>
          <p:grpSpPr bwMode="auto">
            <a:xfrm>
              <a:off x="111" y="110"/>
              <a:ext cx="687" cy="697"/>
              <a:chOff x="0" y="0"/>
              <a:chExt cx="1252" cy="1252"/>
            </a:xfrm>
          </p:grpSpPr>
          <p:sp>
            <p:nvSpPr>
              <p:cNvPr id="8273" name="Oval 8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74" name="Oval 83"/>
              <p:cNvSpPr>
                <a:spLocks noChangeArrowheads="1"/>
              </p:cNvSpPr>
              <p:nvPr/>
            </p:nvSpPr>
            <p:spPr bwMode="auto">
              <a:xfrm>
                <a:off x="16" y="7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75" name="Oval 84"/>
              <p:cNvSpPr>
                <a:spLocks noChangeArrowheads="1"/>
              </p:cNvSpPr>
              <p:nvPr/>
            </p:nvSpPr>
            <p:spPr bwMode="auto">
              <a:xfrm>
                <a:off x="29" y="19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  <p:sp>
            <p:nvSpPr>
              <p:cNvPr id="8276" name="Oval 85"/>
              <p:cNvSpPr>
                <a:spLocks noChangeArrowheads="1"/>
              </p:cNvSpPr>
              <p:nvPr/>
            </p:nvSpPr>
            <p:spPr bwMode="auto">
              <a:xfrm>
                <a:off x="97" y="51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/>
              <a:p>
                <a:pPr algn="r"/>
                <a:endParaRPr lang="zh-CN" altLang="en-US">
                  <a:cs typeface="Arial" pitchFamily="34" charset="0"/>
                </a:endParaRPr>
              </a:p>
            </p:txBody>
          </p:sp>
        </p:grpSp>
      </p:grpSp>
      <p:sp>
        <p:nvSpPr>
          <p:cNvPr id="8277" name="Text Box 86"/>
          <p:cNvSpPr txBox="1">
            <a:spLocks noChangeArrowheads="1"/>
          </p:cNvSpPr>
          <p:nvPr/>
        </p:nvSpPr>
        <p:spPr bwMode="auto">
          <a:xfrm>
            <a:off x="831850" y="2916238"/>
            <a:ext cx="692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80808"/>
                </a:solidFill>
              </a:rPr>
              <a:t>2005</a:t>
            </a:r>
          </a:p>
        </p:txBody>
      </p:sp>
      <p:sp>
        <p:nvSpPr>
          <p:cNvPr id="8278" name="Text Box 87"/>
          <p:cNvSpPr txBox="1">
            <a:spLocks noChangeArrowheads="1"/>
          </p:cNvSpPr>
          <p:nvPr/>
        </p:nvSpPr>
        <p:spPr bwMode="auto">
          <a:xfrm>
            <a:off x="2819400" y="2916238"/>
            <a:ext cx="692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80808"/>
                </a:solidFill>
              </a:rPr>
              <a:t>2006</a:t>
            </a:r>
          </a:p>
        </p:txBody>
      </p:sp>
      <p:sp>
        <p:nvSpPr>
          <p:cNvPr id="8279" name="Text Box 90"/>
          <p:cNvSpPr txBox="1">
            <a:spLocks noChangeArrowheads="1"/>
          </p:cNvSpPr>
          <p:nvPr/>
        </p:nvSpPr>
        <p:spPr bwMode="auto">
          <a:xfrm>
            <a:off x="4914900" y="2916238"/>
            <a:ext cx="692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080808"/>
                </a:solidFill>
              </a:rPr>
              <a:t>2007</a:t>
            </a:r>
          </a:p>
        </p:txBody>
      </p:sp>
      <p:sp>
        <p:nvSpPr>
          <p:cNvPr id="8280" name="Text Box 91"/>
          <p:cNvSpPr txBox="1">
            <a:spLocks noChangeArrowheads="1"/>
          </p:cNvSpPr>
          <p:nvPr/>
        </p:nvSpPr>
        <p:spPr bwMode="auto">
          <a:xfrm>
            <a:off x="6886575" y="2871788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sz="2400" b="1">
                <a:solidFill>
                  <a:srgbClr val="080808"/>
                </a:solidFill>
              </a:rPr>
              <a:t>2008</a:t>
            </a:r>
          </a:p>
        </p:txBody>
      </p:sp>
      <p:sp>
        <p:nvSpPr>
          <p:cNvPr id="8281" name="Rectangle 92"/>
          <p:cNvSpPr>
            <a:spLocks noChangeArrowheads="1"/>
          </p:cNvSpPr>
          <p:nvPr/>
        </p:nvSpPr>
        <p:spPr bwMode="auto">
          <a:xfrm>
            <a:off x="609600" y="1524000"/>
            <a:ext cx="58674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>
                <a:solidFill>
                  <a:srgbClr val="000000"/>
                </a:solidFill>
              </a:rPr>
              <a:t>ThemeGallery</a:t>
            </a:r>
            <a:r>
              <a:rPr lang="en-US" sz="1600" b="1">
                <a:solidFill>
                  <a:srgbClr val="000000"/>
                </a:solidFill>
              </a:rPr>
              <a:t>  </a:t>
            </a:r>
            <a:r>
              <a:rPr lang="en-US" sz="1600">
                <a:solidFill>
                  <a:srgbClr val="000000"/>
                </a:solidFill>
              </a:rPr>
              <a:t>is a </a:t>
            </a:r>
            <a:r>
              <a:rPr lang="en-US">
                <a:solidFill>
                  <a:srgbClr val="000000"/>
                </a:solidFill>
              </a:rPr>
              <a:t>Design</a:t>
            </a:r>
            <a:r>
              <a:rPr lang="en-US" sz="1600">
                <a:solidFill>
                  <a:srgbClr val="000000"/>
                </a:solidFill>
              </a:rPr>
              <a:t> Digital Content &amp; Contents mall developed by Guild Design Inc.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92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9218" name="AutoShape 3"/>
          <p:cNvSpPr>
            <a:spLocks noChangeArrowheads="1"/>
          </p:cNvSpPr>
          <p:nvPr/>
        </p:nvSpPr>
        <p:spPr bwMode="auto">
          <a:xfrm>
            <a:off x="457200" y="38862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584575" y="3257550"/>
            <a:ext cx="19050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b="1"/>
              <a:t> </a:t>
            </a:r>
            <a:r>
              <a:rPr lang="en-US" sz="1600" b="1"/>
              <a:t>Description of the contents</a:t>
            </a:r>
          </a:p>
        </p:txBody>
      </p:sp>
      <p:sp>
        <p:nvSpPr>
          <p:cNvPr id="9220" name="AutoShape 5"/>
          <p:cNvSpPr>
            <a:spLocks noChangeArrowheads="1"/>
          </p:cNvSpPr>
          <p:nvPr/>
        </p:nvSpPr>
        <p:spPr bwMode="auto">
          <a:xfrm>
            <a:off x="511175" y="43148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17961" dir="135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9221" name="Text Box 18"/>
          <p:cNvSpPr txBox="1">
            <a:spLocks noChangeArrowheads="1"/>
          </p:cNvSpPr>
          <p:nvPr/>
        </p:nvSpPr>
        <p:spPr bwMode="auto">
          <a:xfrm>
            <a:off x="912813" y="3910013"/>
            <a:ext cx="165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552450" y="4392613"/>
            <a:ext cx="231616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0000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9223" name="AutoShape 8"/>
          <p:cNvSpPr>
            <a:spLocks noChangeArrowheads="1"/>
          </p:cNvSpPr>
          <p:nvPr/>
        </p:nvSpPr>
        <p:spPr bwMode="auto">
          <a:xfrm>
            <a:off x="457200" y="15240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9224" name="AutoShape 9"/>
          <p:cNvSpPr>
            <a:spLocks noChangeArrowheads="1"/>
          </p:cNvSpPr>
          <p:nvPr/>
        </p:nvSpPr>
        <p:spPr bwMode="auto">
          <a:xfrm>
            <a:off x="511175" y="19526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17961" dir="135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9225" name="Text Box 18"/>
          <p:cNvSpPr txBox="1">
            <a:spLocks noChangeArrowheads="1"/>
          </p:cNvSpPr>
          <p:nvPr/>
        </p:nvSpPr>
        <p:spPr bwMode="auto">
          <a:xfrm>
            <a:off x="912813" y="1547813"/>
            <a:ext cx="165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9226" name="Text Box 9"/>
          <p:cNvSpPr txBox="1">
            <a:spLocks noChangeArrowheads="1"/>
          </p:cNvSpPr>
          <p:nvPr/>
        </p:nvSpPr>
        <p:spPr bwMode="auto">
          <a:xfrm>
            <a:off x="552450" y="2030413"/>
            <a:ext cx="231616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0000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9227" name="AutoShape 12"/>
          <p:cNvSpPr>
            <a:spLocks noChangeArrowheads="1"/>
          </p:cNvSpPr>
          <p:nvPr/>
        </p:nvSpPr>
        <p:spPr bwMode="auto">
          <a:xfrm>
            <a:off x="6067425" y="38862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9228" name="AutoShape 13"/>
          <p:cNvSpPr>
            <a:spLocks noChangeArrowheads="1"/>
          </p:cNvSpPr>
          <p:nvPr/>
        </p:nvSpPr>
        <p:spPr bwMode="auto">
          <a:xfrm>
            <a:off x="6121400" y="43148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17961" dir="135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9229" name="Text Box 18"/>
          <p:cNvSpPr txBox="1">
            <a:spLocks noChangeArrowheads="1"/>
          </p:cNvSpPr>
          <p:nvPr/>
        </p:nvSpPr>
        <p:spPr bwMode="auto">
          <a:xfrm>
            <a:off x="6523038" y="3910013"/>
            <a:ext cx="165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9230" name="Text Box 9"/>
          <p:cNvSpPr txBox="1">
            <a:spLocks noChangeArrowheads="1"/>
          </p:cNvSpPr>
          <p:nvPr/>
        </p:nvSpPr>
        <p:spPr bwMode="auto">
          <a:xfrm>
            <a:off x="6162675" y="4392613"/>
            <a:ext cx="231616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0000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9231" name="AutoShape 16"/>
          <p:cNvSpPr>
            <a:spLocks noChangeArrowheads="1"/>
          </p:cNvSpPr>
          <p:nvPr/>
        </p:nvSpPr>
        <p:spPr bwMode="auto">
          <a:xfrm>
            <a:off x="6067425" y="15240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9232" name="AutoShape 17"/>
          <p:cNvSpPr>
            <a:spLocks noChangeArrowheads="1"/>
          </p:cNvSpPr>
          <p:nvPr/>
        </p:nvSpPr>
        <p:spPr bwMode="auto">
          <a:xfrm>
            <a:off x="6121400" y="19526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ffectLst>
            <a:prstShdw prst="shdw17" dist="17961" dir="135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9233" name="Text Box 18"/>
          <p:cNvSpPr txBox="1">
            <a:spLocks noChangeArrowheads="1"/>
          </p:cNvSpPr>
          <p:nvPr/>
        </p:nvSpPr>
        <p:spPr bwMode="auto">
          <a:xfrm>
            <a:off x="6523038" y="1547813"/>
            <a:ext cx="165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</a:rPr>
              <a:t>Text in here</a:t>
            </a:r>
          </a:p>
        </p:txBody>
      </p:sp>
      <p:sp>
        <p:nvSpPr>
          <p:cNvPr id="9234" name="Text Box 9"/>
          <p:cNvSpPr txBox="1">
            <a:spLocks noChangeArrowheads="1"/>
          </p:cNvSpPr>
          <p:nvPr/>
        </p:nvSpPr>
        <p:spPr bwMode="auto">
          <a:xfrm>
            <a:off x="6162675" y="2030413"/>
            <a:ext cx="231616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000000"/>
                </a:solidFill>
              </a:rPr>
              <a:t>ThemeGallery is a Design Digital Content &amp; Contents mall developed by Guild Design Inc.</a:t>
            </a:r>
          </a:p>
        </p:txBody>
      </p:sp>
      <p:grpSp>
        <p:nvGrpSpPr>
          <p:cNvPr id="9235" name="组合 9235"/>
          <p:cNvGrpSpPr>
            <a:grpSpLocks/>
          </p:cNvGrpSpPr>
          <p:nvPr/>
        </p:nvGrpSpPr>
        <p:grpSpPr bwMode="auto">
          <a:xfrm>
            <a:off x="3095625" y="2133600"/>
            <a:ext cx="2819400" cy="2803525"/>
            <a:chOff x="0" y="0"/>
            <a:chExt cx="1776" cy="1766"/>
          </a:xfrm>
        </p:grpSpPr>
        <p:sp>
          <p:nvSpPr>
            <p:cNvPr id="9236" name="AutoShape 21"/>
            <p:cNvSpPr>
              <a:spLocks noChangeArrowheads="1"/>
            </p:cNvSpPr>
            <p:nvPr/>
          </p:nvSpPr>
          <p:spPr bwMode="auto">
            <a:xfrm rot="6774404">
              <a:off x="36" y="90"/>
              <a:ext cx="1688" cy="1664"/>
            </a:xfrm>
            <a:custGeom>
              <a:avLst/>
              <a:gdLst>
                <a:gd name="T0" fmla="*/ 18093 w 21600"/>
                <a:gd name="T1" fmla="*/ 7698 h 21600"/>
                <a:gd name="T2" fmla="*/ 10800 w 21600"/>
                <a:gd name="T3" fmla="*/ 2874 h 21600"/>
                <a:gd name="T4" fmla="*/ 10679 w 21600"/>
                <a:gd name="T5" fmla="*/ 2874 h 21600"/>
                <a:gd name="T6" fmla="*/ 10635 w 21600"/>
                <a:gd name="T7" fmla="*/ 1 h 21600"/>
                <a:gd name="T8" fmla="*/ 10800 w 21600"/>
                <a:gd name="T9" fmla="*/ 0 h 21600"/>
                <a:gd name="T10" fmla="*/ 20738 w 21600"/>
                <a:gd name="T11" fmla="*/ 6573 h 21600"/>
                <a:gd name="T12" fmla="*/ 23223 w 21600"/>
                <a:gd name="T13" fmla="*/ 5516 h 21600"/>
                <a:gd name="T14" fmla="*/ 21035 w 21600"/>
                <a:gd name="T15" fmla="*/ 10942 h 21600"/>
                <a:gd name="T16" fmla="*/ 15609 w 21600"/>
                <a:gd name="T17" fmla="*/ 8754 h 21600"/>
                <a:gd name="T18" fmla="*/ 18093 w 21600"/>
                <a:gd name="T19" fmla="*/ 76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9237" name="AutoShape 22"/>
            <p:cNvSpPr>
              <a:spLocks noChangeArrowheads="1"/>
            </p:cNvSpPr>
            <p:nvPr/>
          </p:nvSpPr>
          <p:spPr bwMode="auto">
            <a:xfrm rot="-9425596">
              <a:off x="0" y="79"/>
              <a:ext cx="1688" cy="1664"/>
            </a:xfrm>
            <a:custGeom>
              <a:avLst/>
              <a:gdLst>
                <a:gd name="T0" fmla="*/ 18093 w 21600"/>
                <a:gd name="T1" fmla="*/ 7698 h 21600"/>
                <a:gd name="T2" fmla="*/ 10800 w 21600"/>
                <a:gd name="T3" fmla="*/ 2874 h 21600"/>
                <a:gd name="T4" fmla="*/ 10679 w 21600"/>
                <a:gd name="T5" fmla="*/ 2874 h 21600"/>
                <a:gd name="T6" fmla="*/ 10635 w 21600"/>
                <a:gd name="T7" fmla="*/ 1 h 21600"/>
                <a:gd name="T8" fmla="*/ 10800 w 21600"/>
                <a:gd name="T9" fmla="*/ 0 h 21600"/>
                <a:gd name="T10" fmla="*/ 20738 w 21600"/>
                <a:gd name="T11" fmla="*/ 6573 h 21600"/>
                <a:gd name="T12" fmla="*/ 23223 w 21600"/>
                <a:gd name="T13" fmla="*/ 5516 h 21600"/>
                <a:gd name="T14" fmla="*/ 21035 w 21600"/>
                <a:gd name="T15" fmla="*/ 10942 h 21600"/>
                <a:gd name="T16" fmla="*/ 15609 w 21600"/>
                <a:gd name="T17" fmla="*/ 8754 h 21600"/>
                <a:gd name="T18" fmla="*/ 18093 w 21600"/>
                <a:gd name="T19" fmla="*/ 76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chemeClr val="accent1"/>
                </a:gs>
              </a:gsLst>
              <a:lin ang="18900000" scaled="1"/>
            </a:gradFill>
            <a:ln>
              <a:noFill/>
            </a:ln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9238" name="AutoShape 23"/>
            <p:cNvSpPr>
              <a:spLocks noChangeArrowheads="1"/>
            </p:cNvSpPr>
            <p:nvPr/>
          </p:nvSpPr>
          <p:spPr bwMode="auto">
            <a:xfrm rot="-4025596">
              <a:off x="61" y="12"/>
              <a:ext cx="1688" cy="1664"/>
            </a:xfrm>
            <a:custGeom>
              <a:avLst/>
              <a:gdLst>
                <a:gd name="T0" fmla="*/ 18093 w 21600"/>
                <a:gd name="T1" fmla="*/ 7698 h 21600"/>
                <a:gd name="T2" fmla="*/ 10800 w 21600"/>
                <a:gd name="T3" fmla="*/ 2874 h 21600"/>
                <a:gd name="T4" fmla="*/ 10679 w 21600"/>
                <a:gd name="T5" fmla="*/ 2874 h 21600"/>
                <a:gd name="T6" fmla="*/ 10635 w 21600"/>
                <a:gd name="T7" fmla="*/ 1 h 21600"/>
                <a:gd name="T8" fmla="*/ 10800 w 21600"/>
                <a:gd name="T9" fmla="*/ 0 h 21600"/>
                <a:gd name="T10" fmla="*/ 20738 w 21600"/>
                <a:gd name="T11" fmla="*/ 6573 h 21600"/>
                <a:gd name="T12" fmla="*/ 23223 w 21600"/>
                <a:gd name="T13" fmla="*/ 5516 h 21600"/>
                <a:gd name="T14" fmla="*/ 21035 w 21600"/>
                <a:gd name="T15" fmla="*/ 10942 h 21600"/>
                <a:gd name="T16" fmla="*/ 15609 w 21600"/>
                <a:gd name="T17" fmla="*/ 8754 h 21600"/>
                <a:gd name="T18" fmla="*/ 18093 w 21600"/>
                <a:gd name="T19" fmla="*/ 76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rgbClr val="090B0B"/>
                </a:gs>
                <a:gs pos="100000">
                  <a:schemeClr val="folHlink"/>
                </a:gs>
              </a:gsLst>
              <a:lin ang="18900000" scaled="1"/>
            </a:gradFill>
            <a:ln>
              <a:noFill/>
            </a:ln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9239" name="AutoShape 24"/>
            <p:cNvSpPr>
              <a:spLocks noChangeArrowheads="1"/>
            </p:cNvSpPr>
            <p:nvPr/>
          </p:nvSpPr>
          <p:spPr bwMode="auto">
            <a:xfrm rot="1374404">
              <a:off x="88" y="48"/>
              <a:ext cx="1688" cy="1664"/>
            </a:xfrm>
            <a:custGeom>
              <a:avLst/>
              <a:gdLst>
                <a:gd name="T0" fmla="*/ 18093 w 21600"/>
                <a:gd name="T1" fmla="*/ 7698 h 21600"/>
                <a:gd name="T2" fmla="*/ 10800 w 21600"/>
                <a:gd name="T3" fmla="*/ 2874 h 21600"/>
                <a:gd name="T4" fmla="*/ 10679 w 21600"/>
                <a:gd name="T5" fmla="*/ 2874 h 21600"/>
                <a:gd name="T6" fmla="*/ 10635 w 21600"/>
                <a:gd name="T7" fmla="*/ 1 h 21600"/>
                <a:gd name="T8" fmla="*/ 10800 w 21600"/>
                <a:gd name="T9" fmla="*/ 0 h 21600"/>
                <a:gd name="T10" fmla="*/ 20738 w 21600"/>
                <a:gd name="T11" fmla="*/ 6573 h 21600"/>
                <a:gd name="T12" fmla="*/ 23223 w 21600"/>
                <a:gd name="T13" fmla="*/ 5516 h 21600"/>
                <a:gd name="T14" fmla="*/ 21035 w 21600"/>
                <a:gd name="T15" fmla="*/ 10942 h 21600"/>
                <a:gd name="T16" fmla="*/ 15609 w 21600"/>
                <a:gd name="T17" fmla="*/ 8754 h 21600"/>
                <a:gd name="T18" fmla="*/ 18093 w 21600"/>
                <a:gd name="T19" fmla="*/ 769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</a:extLst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02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graphicFrame>
        <p:nvGraphicFramePr>
          <p:cNvPr id="10243" name="内容占位符 10242"/>
          <p:cNvGraphicFramePr>
            <a:graphicFrameLocks noGrp="1"/>
          </p:cNvGraphicFramePr>
          <p:nvPr>
            <p:ph idx="4294967295"/>
          </p:nvPr>
        </p:nvGraphicFramePr>
        <p:xfrm>
          <a:off x="3451225" y="2082800"/>
          <a:ext cx="5692775" cy="3206750"/>
        </p:xfrm>
        <a:graphic>
          <a:graphicData uri="http://schemas.openxmlformats.org/drawingml/2006/table">
            <a:tbl>
              <a:tblPr/>
              <a:tblGrid>
                <a:gridCol w="1138238"/>
                <a:gridCol w="1139825"/>
                <a:gridCol w="1136650"/>
                <a:gridCol w="1139825"/>
                <a:gridCol w="1138237"/>
              </a:tblGrid>
              <a:tr h="558800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  <a:tr h="547687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Font typeface="Wingdings" charset="2"/>
                        <a:buChar char="v"/>
                        <a:defRPr sz="2400" b="1" i="0" u="none" kern="1200" baseline="0">
                          <a:solidFill>
                            <a:schemeClr val="tx1"/>
                          </a:solidFill>
                          <a:latin typeface="Verdana" pitchFamily="2" charset="0"/>
                          <a:ea typeface="隶书" charset="-122"/>
                        </a:defRPr>
                      </a:lvl1pPr>
                      <a:lvl2pPr marL="742950" lvl="1" indent="-285750">
                        <a:buClr>
                          <a:schemeClr val="tx2"/>
                        </a:buClr>
                        <a:defRPr sz="2400" b="0" kern="1200">
                          <a:latin typeface="Arial" charset="0"/>
                        </a:defRPr>
                      </a:lvl2pPr>
                      <a:lvl3pPr marL="1143000" lvl="2" indent="-228600">
                        <a:buClr>
                          <a:schemeClr val="hlink"/>
                        </a:buClr>
                        <a:defRPr sz="2000" kern="1200"/>
                      </a:lvl3pPr>
                      <a:lvl4pPr marL="1600200" lvl="3" indent="-228600">
                        <a:defRPr sz="1800" kern="1200"/>
                      </a:lvl4pPr>
                      <a:lvl5pPr marL="2057400" lvl="4" indent="-228600">
                        <a:defRPr sz="1800" kern="1200"/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Clr>
                          <a:schemeClr val="tx1"/>
                        </a:buClr>
                        <a:buFont typeface="Wingdings" charset="2"/>
                        <a:buNone/>
                      </a:pPr>
                      <a:endParaRPr sz="2400" b="0">
                        <a:latin typeface="Verdana" pitchFamily="2" charset="0"/>
                        <a:ea typeface="宋体" charset="-122"/>
                      </a:endParaRPr>
                    </a:p>
                  </a:txBody>
                  <a:tcPr>
                    <a:lnL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C0C0C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286" name="Text Box 47"/>
          <p:cNvSpPr txBox="1">
            <a:spLocks noChangeArrowheads="1"/>
          </p:cNvSpPr>
          <p:nvPr/>
        </p:nvSpPr>
        <p:spPr bwMode="auto">
          <a:xfrm>
            <a:off x="792163" y="2157413"/>
            <a:ext cx="151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Contents01</a:t>
            </a:r>
          </a:p>
        </p:txBody>
      </p:sp>
      <p:sp>
        <p:nvSpPr>
          <p:cNvPr id="10287" name="Text Box 48"/>
          <p:cNvSpPr txBox="1">
            <a:spLocks noChangeArrowheads="1"/>
          </p:cNvSpPr>
          <p:nvPr/>
        </p:nvSpPr>
        <p:spPr bwMode="auto">
          <a:xfrm>
            <a:off x="792163" y="2714625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Contents02</a:t>
            </a:r>
          </a:p>
        </p:txBody>
      </p:sp>
      <p:sp>
        <p:nvSpPr>
          <p:cNvPr id="10288" name="Text Box 49"/>
          <p:cNvSpPr txBox="1">
            <a:spLocks noChangeArrowheads="1"/>
          </p:cNvSpPr>
          <p:nvPr/>
        </p:nvSpPr>
        <p:spPr bwMode="auto">
          <a:xfrm>
            <a:off x="792163" y="323850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Contents03</a:t>
            </a:r>
          </a:p>
        </p:txBody>
      </p:sp>
      <p:sp>
        <p:nvSpPr>
          <p:cNvPr id="10289" name="Text Box 50"/>
          <p:cNvSpPr txBox="1">
            <a:spLocks noChangeArrowheads="1"/>
          </p:cNvSpPr>
          <p:nvPr/>
        </p:nvSpPr>
        <p:spPr bwMode="auto">
          <a:xfrm>
            <a:off x="792163" y="375285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Contents04</a:t>
            </a:r>
          </a:p>
        </p:txBody>
      </p:sp>
      <p:sp>
        <p:nvSpPr>
          <p:cNvPr id="10290" name="Text Box 51"/>
          <p:cNvSpPr txBox="1">
            <a:spLocks noChangeArrowheads="1"/>
          </p:cNvSpPr>
          <p:nvPr/>
        </p:nvSpPr>
        <p:spPr bwMode="auto">
          <a:xfrm>
            <a:off x="792163" y="4286250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Contents05</a:t>
            </a:r>
          </a:p>
        </p:txBody>
      </p:sp>
      <p:sp>
        <p:nvSpPr>
          <p:cNvPr id="10291" name="Text Box 52"/>
          <p:cNvSpPr txBox="1">
            <a:spLocks noChangeArrowheads="1"/>
          </p:cNvSpPr>
          <p:nvPr/>
        </p:nvSpPr>
        <p:spPr bwMode="auto">
          <a:xfrm>
            <a:off x="792163" y="4829175"/>
            <a:ext cx="1517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Contents06</a:t>
            </a:r>
          </a:p>
        </p:txBody>
      </p:sp>
      <p:sp>
        <p:nvSpPr>
          <p:cNvPr id="10292" name="Rectangle 53"/>
          <p:cNvSpPr>
            <a:spLocks noChangeArrowheads="1"/>
          </p:cNvSpPr>
          <p:nvPr/>
        </p:nvSpPr>
        <p:spPr bwMode="auto">
          <a:xfrm>
            <a:off x="2319338" y="2197100"/>
            <a:ext cx="968375" cy="2746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rgbClr val="76CFDB"/>
              </a:gs>
            </a:gsLst>
            <a:lin ang="0" scaled="1"/>
          </a:gradFill>
          <a:ln>
            <a:noFill/>
          </a:ln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0293" name="Rectangle 54"/>
          <p:cNvSpPr>
            <a:spLocks noChangeArrowheads="1"/>
          </p:cNvSpPr>
          <p:nvPr/>
        </p:nvSpPr>
        <p:spPr bwMode="auto">
          <a:xfrm>
            <a:off x="2319338" y="2757488"/>
            <a:ext cx="849312" cy="274637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BCCBD0"/>
              </a:gs>
            </a:gsLst>
            <a:lin ang="0" scaled="1"/>
          </a:gradFill>
          <a:ln>
            <a:noFill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0294" name="Rectangle 55"/>
          <p:cNvSpPr>
            <a:spLocks noChangeArrowheads="1"/>
          </p:cNvSpPr>
          <p:nvPr/>
        </p:nvSpPr>
        <p:spPr bwMode="auto">
          <a:xfrm>
            <a:off x="2319338" y="3300413"/>
            <a:ext cx="419100" cy="2746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rgbClr val="A2A6EB"/>
              </a:gs>
            </a:gsLst>
            <a:lin ang="0" scaled="1"/>
          </a:gradFill>
          <a:ln>
            <a:noFill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0295" name="Rectangle 56"/>
          <p:cNvSpPr>
            <a:spLocks noChangeArrowheads="1"/>
          </p:cNvSpPr>
          <p:nvPr/>
        </p:nvSpPr>
        <p:spPr bwMode="auto">
          <a:xfrm>
            <a:off x="2319338" y="3803650"/>
            <a:ext cx="1316037" cy="2746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C1D977"/>
              </a:gs>
            </a:gsLst>
            <a:lin ang="0" scaled="1"/>
          </a:gradFill>
          <a:ln>
            <a:noFill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0296" name="Rectangle 57"/>
          <p:cNvSpPr>
            <a:spLocks noChangeArrowheads="1"/>
          </p:cNvSpPr>
          <p:nvPr/>
        </p:nvSpPr>
        <p:spPr bwMode="auto">
          <a:xfrm>
            <a:off x="2319338" y="4357688"/>
            <a:ext cx="3573462" cy="274637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A3A3FF"/>
              </a:gs>
            </a:gsLst>
            <a:lin ang="0" scaled="1"/>
          </a:gradFill>
          <a:ln>
            <a:noFill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66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0297" name="Rectangle 58"/>
          <p:cNvSpPr>
            <a:spLocks noChangeArrowheads="1"/>
          </p:cNvSpPr>
          <p:nvPr/>
        </p:nvSpPr>
        <p:spPr bwMode="auto">
          <a:xfrm>
            <a:off x="2319338" y="4891088"/>
            <a:ext cx="4725987" cy="274637"/>
          </a:xfrm>
          <a:prstGeom prst="rect">
            <a:avLst/>
          </a:prstGeom>
          <a:gradFill rotWithShape="1">
            <a:gsLst>
              <a:gs pos="0">
                <a:srgbClr val="AD67AA"/>
              </a:gs>
              <a:gs pos="100000">
                <a:srgbClr val="CEA4CC"/>
              </a:gs>
            </a:gsLst>
            <a:lin ang="0" scaled="1"/>
          </a:gradFill>
          <a:ln>
            <a:noFill/>
          </a:ln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AD67AA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  <p:txBody>
          <a:bodyPr wrap="none" anchor="ctr">
            <a:flatTx/>
          </a:bodyPr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0298" name="Text Box 59"/>
          <p:cNvSpPr txBox="1">
            <a:spLocks noChangeArrowheads="1"/>
          </p:cNvSpPr>
          <p:nvPr/>
        </p:nvSpPr>
        <p:spPr bwMode="auto">
          <a:xfrm>
            <a:off x="2217738" y="5334000"/>
            <a:ext cx="6164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</a:rPr>
              <a:t>0%               20%                40%                60%                80%              100%    </a:t>
            </a:r>
          </a:p>
        </p:txBody>
      </p:sp>
      <p:sp>
        <p:nvSpPr>
          <p:cNvPr id="10299" name="Text Box 60"/>
          <p:cNvSpPr txBox="1">
            <a:spLocks noChangeArrowheads="1"/>
          </p:cNvSpPr>
          <p:nvPr/>
        </p:nvSpPr>
        <p:spPr bwMode="auto">
          <a:xfrm>
            <a:off x="3432175" y="2187575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</a:rPr>
              <a:t>18.5%</a:t>
            </a:r>
          </a:p>
        </p:txBody>
      </p:sp>
      <p:sp>
        <p:nvSpPr>
          <p:cNvPr id="10300" name="Text Box 61"/>
          <p:cNvSpPr txBox="1">
            <a:spLocks noChangeArrowheads="1"/>
          </p:cNvSpPr>
          <p:nvPr/>
        </p:nvSpPr>
        <p:spPr bwMode="auto">
          <a:xfrm>
            <a:off x="3432175" y="274955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</a:rPr>
              <a:t>17.5%</a:t>
            </a:r>
          </a:p>
        </p:txBody>
      </p:sp>
      <p:sp>
        <p:nvSpPr>
          <p:cNvPr id="10301" name="Text Box 62"/>
          <p:cNvSpPr txBox="1">
            <a:spLocks noChangeArrowheads="1"/>
          </p:cNvSpPr>
          <p:nvPr/>
        </p:nvSpPr>
        <p:spPr bwMode="auto">
          <a:xfrm>
            <a:off x="2859088" y="328295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</a:rPr>
              <a:t>8.7%</a:t>
            </a:r>
          </a:p>
        </p:txBody>
      </p:sp>
      <p:sp>
        <p:nvSpPr>
          <p:cNvPr id="10302" name="Text Box 63"/>
          <p:cNvSpPr txBox="1">
            <a:spLocks noChangeArrowheads="1"/>
          </p:cNvSpPr>
          <p:nvPr/>
        </p:nvSpPr>
        <p:spPr bwMode="auto">
          <a:xfrm>
            <a:off x="3765550" y="379730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</a:rPr>
              <a:t>23.6%</a:t>
            </a:r>
          </a:p>
        </p:txBody>
      </p:sp>
      <p:sp>
        <p:nvSpPr>
          <p:cNvPr id="10303" name="Text Box 64"/>
          <p:cNvSpPr txBox="1">
            <a:spLocks noChangeArrowheads="1"/>
          </p:cNvSpPr>
          <p:nvPr/>
        </p:nvSpPr>
        <p:spPr bwMode="auto">
          <a:xfrm>
            <a:off x="6003925" y="4343400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</a:rPr>
              <a:t>63.6%</a:t>
            </a:r>
          </a:p>
        </p:txBody>
      </p:sp>
      <p:sp>
        <p:nvSpPr>
          <p:cNvPr id="10304" name="Text Box 65"/>
          <p:cNvSpPr txBox="1">
            <a:spLocks noChangeArrowheads="1"/>
          </p:cNvSpPr>
          <p:nvPr/>
        </p:nvSpPr>
        <p:spPr bwMode="auto">
          <a:xfrm>
            <a:off x="7145338" y="4879975"/>
            <a:ext cx="879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>
                <a:solidFill>
                  <a:srgbClr val="000000"/>
                </a:solidFill>
              </a:rPr>
              <a:t>84.3%</a:t>
            </a:r>
          </a:p>
        </p:txBody>
      </p:sp>
      <p:sp>
        <p:nvSpPr>
          <p:cNvPr id="10305" name="Rectangle 66"/>
          <p:cNvSpPr>
            <a:spLocks noChangeArrowheads="1"/>
          </p:cNvSpPr>
          <p:nvPr/>
        </p:nvSpPr>
        <p:spPr bwMode="auto">
          <a:xfrm>
            <a:off x="2286000" y="1295400"/>
            <a:ext cx="586740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>
                <a:solidFill>
                  <a:srgbClr val="000000"/>
                </a:solidFill>
              </a:rPr>
              <a:t>ThemeGallery</a:t>
            </a:r>
            <a:r>
              <a:rPr lang="en-US" sz="1600" b="1">
                <a:solidFill>
                  <a:srgbClr val="000000"/>
                </a:solidFill>
              </a:rPr>
              <a:t>  </a:t>
            </a:r>
            <a:r>
              <a:rPr lang="en-US" sz="1600">
                <a:solidFill>
                  <a:srgbClr val="000000"/>
                </a:solidFill>
              </a:rPr>
              <a:t>is a </a:t>
            </a:r>
            <a:r>
              <a:rPr lang="en-US">
                <a:solidFill>
                  <a:srgbClr val="000000"/>
                </a:solidFill>
              </a:rPr>
              <a:t>Design</a:t>
            </a:r>
            <a:r>
              <a:rPr lang="en-US" sz="1600">
                <a:solidFill>
                  <a:srgbClr val="000000"/>
                </a:solidFill>
              </a:rPr>
              <a:t> Digital Content &amp; Contents mall developed by Guild Design Inc.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126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11266" name="Freeform 3"/>
          <p:cNvSpPr>
            <a:spLocks noChangeArrowheads="1"/>
          </p:cNvSpPr>
          <p:nvPr/>
        </p:nvSpPr>
        <p:spPr bwMode="auto">
          <a:xfrm>
            <a:off x="2538413" y="2798763"/>
            <a:ext cx="1900237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7" name="Freeform 4"/>
          <p:cNvSpPr>
            <a:spLocks noChangeArrowheads="1"/>
          </p:cNvSpPr>
          <p:nvPr/>
        </p:nvSpPr>
        <p:spPr bwMode="auto">
          <a:xfrm>
            <a:off x="4457700" y="2733675"/>
            <a:ext cx="366713" cy="1562100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8" name="Freeform 5"/>
          <p:cNvSpPr>
            <a:spLocks noChangeArrowheads="1"/>
          </p:cNvSpPr>
          <p:nvPr/>
        </p:nvSpPr>
        <p:spPr bwMode="auto">
          <a:xfrm flipH="1">
            <a:off x="4857750" y="2798763"/>
            <a:ext cx="1900238" cy="1376362"/>
          </a:xfrm>
          <a:custGeom>
            <a:avLst/>
            <a:gdLst>
              <a:gd name="T0" fmla="*/ 0 w 735"/>
              <a:gd name="T1" fmla="*/ 0 h 532"/>
              <a:gd name="T2" fmla="*/ 382 w 735"/>
              <a:gd name="T3" fmla="*/ 202 h 532"/>
              <a:gd name="T4" fmla="*/ 577 w 735"/>
              <a:gd name="T5" fmla="*/ 202 h 532"/>
              <a:gd name="T6" fmla="*/ 637 w 735"/>
              <a:gd name="T7" fmla="*/ 249 h 532"/>
              <a:gd name="T8" fmla="*/ 639 w 735"/>
              <a:gd name="T9" fmla="*/ 402 h 532"/>
              <a:gd name="T10" fmla="*/ 598 w 735"/>
              <a:gd name="T11" fmla="*/ 400 h 532"/>
              <a:gd name="T12" fmla="*/ 669 w 735"/>
              <a:gd name="T13" fmla="*/ 532 h 532"/>
              <a:gd name="T14" fmla="*/ 735 w 735"/>
              <a:gd name="T15" fmla="*/ 402 h 532"/>
              <a:gd name="T16" fmla="*/ 696 w 735"/>
              <a:gd name="T17" fmla="*/ 402 h 532"/>
              <a:gd name="T18" fmla="*/ 694 w 735"/>
              <a:gd name="T19" fmla="*/ 226 h 532"/>
              <a:gd name="T20" fmla="*/ 616 w 735"/>
              <a:gd name="T21" fmla="*/ 150 h 532"/>
              <a:gd name="T22" fmla="*/ 335 w 735"/>
              <a:gd name="T23" fmla="*/ 149 h 532"/>
              <a:gd name="T24" fmla="*/ 69 w 735"/>
              <a:gd name="T25" fmla="*/ 0 h 532"/>
              <a:gd name="T26" fmla="*/ 0 w 735"/>
              <a:gd name="T27" fmla="*/ 0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rgbClr val="80808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269" name="组合 11269"/>
          <p:cNvGrpSpPr>
            <a:grpSpLocks/>
          </p:cNvGrpSpPr>
          <p:nvPr/>
        </p:nvGrpSpPr>
        <p:grpSpPr bwMode="auto">
          <a:xfrm>
            <a:off x="2176463" y="1600200"/>
            <a:ext cx="1362075" cy="1322388"/>
            <a:chOff x="0" y="0"/>
            <a:chExt cx="414" cy="402"/>
          </a:xfrm>
        </p:grpSpPr>
        <p:sp>
          <p:nvSpPr>
            <p:cNvPr id="11270" name="AutoShape 7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464A9B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1271" name="Freeform 8"/>
            <p:cNvSpPr>
              <a:spLocks noChangeArrowheads="1"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0"/>
                  </a:schemeClr>
                </a:gs>
                <a:gs pos="50000">
                  <a:srgbClr val="B4B7EF"/>
                </a:gs>
                <a:gs pos="100000">
                  <a:schemeClr val="accent1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72" name="Rectangle 9"/>
          <p:cNvSpPr>
            <a:spLocks noChangeArrowheads="1"/>
          </p:cNvSpPr>
          <p:nvPr/>
        </p:nvSpPr>
        <p:spPr bwMode="auto">
          <a:xfrm>
            <a:off x="2401888" y="19812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</a:rPr>
              <a:t>here</a:t>
            </a:r>
          </a:p>
        </p:txBody>
      </p:sp>
      <p:grpSp>
        <p:nvGrpSpPr>
          <p:cNvPr id="11273" name="组合 11273"/>
          <p:cNvGrpSpPr>
            <a:grpSpLocks/>
          </p:cNvGrpSpPr>
          <p:nvPr/>
        </p:nvGrpSpPr>
        <p:grpSpPr bwMode="auto">
          <a:xfrm>
            <a:off x="3956050" y="1600200"/>
            <a:ext cx="1362075" cy="1322388"/>
            <a:chOff x="0" y="0"/>
            <a:chExt cx="414" cy="402"/>
          </a:xfrm>
        </p:grpSpPr>
        <p:sp>
          <p:nvSpPr>
            <p:cNvPr id="11274" name="AutoShape 11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137A88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1275" name="Freeform 12"/>
            <p:cNvSpPr>
              <a:spLocks noChangeArrowheads="1"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alpha val="0"/>
                  </a:schemeClr>
                </a:gs>
                <a:gs pos="50000">
                  <a:srgbClr val="90D8E2"/>
                </a:gs>
                <a:gs pos="100000">
                  <a:schemeClr val="accent2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76" name="组合 11276"/>
          <p:cNvGrpSpPr>
            <a:grpSpLocks/>
          </p:cNvGrpSpPr>
          <p:nvPr/>
        </p:nvGrpSpPr>
        <p:grpSpPr bwMode="auto">
          <a:xfrm>
            <a:off x="5743575" y="1609725"/>
            <a:ext cx="1362075" cy="1322388"/>
            <a:chOff x="0" y="0"/>
            <a:chExt cx="414" cy="402"/>
          </a:xfrm>
        </p:grpSpPr>
        <p:sp>
          <p:nvSpPr>
            <p:cNvPr id="11277" name="AutoShape 14"/>
            <p:cNvSpPr>
              <a:spLocks noChangeArrowheads="1"/>
            </p:cNvSpPr>
            <p:nvPr/>
          </p:nvSpPr>
          <p:spPr bwMode="auto">
            <a:xfrm>
              <a:off x="0" y="0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6A8514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1278" name="Freeform 15"/>
            <p:cNvSpPr>
              <a:spLocks noChangeArrowheads="1"/>
            </p:cNvSpPr>
            <p:nvPr/>
          </p:nvSpPr>
          <p:spPr bwMode="auto">
            <a:xfrm>
              <a:off x="26" y="26"/>
              <a:ext cx="206" cy="201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alpha val="0"/>
                  </a:schemeClr>
                </a:gs>
                <a:gs pos="50000">
                  <a:srgbClr val="CDE091"/>
                </a:gs>
                <a:gs pos="100000">
                  <a:schemeClr val="hlink">
                    <a:alpha val="0"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279" name="Rectangle 16"/>
          <p:cNvSpPr>
            <a:spLocks noChangeArrowheads="1"/>
          </p:cNvSpPr>
          <p:nvPr/>
        </p:nvSpPr>
        <p:spPr bwMode="auto">
          <a:xfrm>
            <a:off x="4137025" y="1981200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</a:rPr>
              <a:t>here</a:t>
            </a:r>
          </a:p>
        </p:txBody>
      </p:sp>
      <p:sp>
        <p:nvSpPr>
          <p:cNvPr id="11280" name="Rectangle 17"/>
          <p:cNvSpPr>
            <a:spLocks noChangeArrowheads="1"/>
          </p:cNvSpPr>
          <p:nvPr/>
        </p:nvSpPr>
        <p:spPr bwMode="auto">
          <a:xfrm>
            <a:off x="5954713" y="1990725"/>
            <a:ext cx="984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</a:rPr>
              <a:t>Text in </a:t>
            </a:r>
          </a:p>
          <a:p>
            <a:pPr algn="ctr"/>
            <a:r>
              <a:rPr lang="en-US" b="1">
                <a:solidFill>
                  <a:srgbClr val="FFFFFF"/>
                </a:solidFill>
              </a:rPr>
              <a:t>here</a:t>
            </a:r>
          </a:p>
        </p:txBody>
      </p:sp>
      <p:grpSp>
        <p:nvGrpSpPr>
          <p:cNvPr id="11281" name="组合 11281"/>
          <p:cNvGrpSpPr>
            <a:grpSpLocks/>
          </p:cNvGrpSpPr>
          <p:nvPr/>
        </p:nvGrpSpPr>
        <p:grpSpPr bwMode="auto">
          <a:xfrm>
            <a:off x="838200" y="4038600"/>
            <a:ext cx="7021513" cy="1936750"/>
            <a:chOff x="0" y="0"/>
            <a:chExt cx="4423" cy="1220"/>
          </a:xfrm>
        </p:grpSpPr>
        <p:sp>
          <p:nvSpPr>
            <p:cNvPr id="11282" name="AutoShape 19"/>
            <p:cNvSpPr>
              <a:spLocks noChangeArrowheads="1"/>
            </p:cNvSpPr>
            <p:nvPr/>
          </p:nvSpPr>
          <p:spPr bwMode="auto">
            <a:xfrm>
              <a:off x="928" y="198"/>
              <a:ext cx="3495" cy="7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1283" name="Rectangle 20"/>
            <p:cNvSpPr>
              <a:spLocks noChangeArrowheads="1"/>
            </p:cNvSpPr>
            <p:nvPr/>
          </p:nvSpPr>
          <p:spPr bwMode="auto">
            <a:xfrm>
              <a:off x="1255" y="287"/>
              <a:ext cx="2961" cy="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buClr>
                  <a:srgbClr val="D7181F"/>
                </a:buClr>
                <a:buFont typeface="Wingdings" pitchFamily="2" charset="2"/>
                <a:buNone/>
              </a:pPr>
              <a:r>
                <a:rPr lang="en-US" b="1">
                  <a:solidFill>
                    <a:srgbClr val="000000"/>
                  </a:solidFill>
                </a:rPr>
                <a:t>ThemeGallery is a Design Digital Content &amp; Contents mall developed by Guild Design Inc.</a:t>
              </a:r>
            </a:p>
          </p:txBody>
        </p:sp>
        <p:pic>
          <p:nvPicPr>
            <p:cNvPr id="11284" name="Picture 21" descr="YG_circle0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20" cy="1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5" name="Text Box 22"/>
            <p:cNvSpPr txBox="1">
              <a:spLocks noChangeArrowheads="1"/>
            </p:cNvSpPr>
            <p:nvPr/>
          </p:nvSpPr>
          <p:spPr bwMode="auto">
            <a:xfrm>
              <a:off x="194" y="409"/>
              <a:ext cx="81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2000" b="1">
                  <a:solidFill>
                    <a:srgbClr val="000000"/>
                  </a:solidFill>
                </a:rPr>
                <a:t>Click to add Text</a:t>
              </a: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228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12290" name="AutoShape 3"/>
          <p:cNvSpPr>
            <a:spLocks noChangeArrowheads="1"/>
          </p:cNvSpPr>
          <p:nvPr/>
        </p:nvSpPr>
        <p:spPr bwMode="auto">
          <a:xfrm>
            <a:off x="939800" y="2209800"/>
            <a:ext cx="7061200" cy="3733800"/>
          </a:xfrm>
          <a:prstGeom prst="roundRect">
            <a:avLst>
              <a:gd name="adj" fmla="val 8097"/>
            </a:avLst>
          </a:prstGeom>
          <a:solidFill>
            <a:srgbClr val="FFFFFF"/>
          </a:solidFill>
          <a:ln w="9525">
            <a:solidFill>
              <a:srgbClr val="333333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2291" name="AutoShape 4"/>
          <p:cNvSpPr>
            <a:spLocks noChangeArrowheads="1"/>
          </p:cNvSpPr>
          <p:nvPr/>
        </p:nvSpPr>
        <p:spPr bwMode="auto">
          <a:xfrm>
            <a:off x="6083300" y="2570163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hlink">
              <a:alpha val="2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2292" name="AutoShape 5"/>
          <p:cNvSpPr>
            <a:spLocks noChangeArrowheads="1"/>
          </p:cNvSpPr>
          <p:nvPr/>
        </p:nvSpPr>
        <p:spPr bwMode="auto">
          <a:xfrm>
            <a:off x="4468813" y="2570163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folHlink">
              <a:alpha val="2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2293" name="AutoShape 6"/>
          <p:cNvSpPr>
            <a:spLocks noChangeArrowheads="1"/>
          </p:cNvSpPr>
          <p:nvPr/>
        </p:nvSpPr>
        <p:spPr bwMode="auto">
          <a:xfrm>
            <a:off x="2857500" y="2570163"/>
            <a:ext cx="1560513" cy="2652712"/>
          </a:xfrm>
          <a:prstGeom prst="roundRect">
            <a:avLst>
              <a:gd name="adj" fmla="val 9523"/>
            </a:avLst>
          </a:prstGeom>
          <a:solidFill>
            <a:schemeClr val="accent2">
              <a:alpha val="2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2294" name="AutoShape 7"/>
          <p:cNvSpPr>
            <a:spLocks noChangeArrowheads="1"/>
          </p:cNvSpPr>
          <p:nvPr/>
        </p:nvSpPr>
        <p:spPr bwMode="auto">
          <a:xfrm>
            <a:off x="1243013" y="2570163"/>
            <a:ext cx="1560512" cy="2652712"/>
          </a:xfrm>
          <a:prstGeom prst="roundRect">
            <a:avLst>
              <a:gd name="adj" fmla="val 9523"/>
            </a:avLst>
          </a:prstGeom>
          <a:solidFill>
            <a:schemeClr val="accent1">
              <a:alpha val="2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1847850" y="1352550"/>
            <a:ext cx="51054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1600">
                <a:solidFill>
                  <a:srgbClr val="080808"/>
                </a:solidFill>
              </a:rPr>
              <a:t>ThemeGallery  is a Design Digital Content &amp; Contents mall developed by Guild Design Inc.</a:t>
            </a:r>
          </a:p>
        </p:txBody>
      </p:sp>
      <p:grpSp>
        <p:nvGrpSpPr>
          <p:cNvPr id="12296" name="组合 12296"/>
          <p:cNvGrpSpPr>
            <a:grpSpLocks/>
          </p:cNvGrpSpPr>
          <p:nvPr/>
        </p:nvGrpSpPr>
        <p:grpSpPr bwMode="auto">
          <a:xfrm>
            <a:off x="1247775" y="4918075"/>
            <a:ext cx="1554163" cy="704850"/>
            <a:chOff x="0" y="0"/>
            <a:chExt cx="1032" cy="590"/>
          </a:xfrm>
        </p:grpSpPr>
        <p:sp>
          <p:nvSpPr>
            <p:cNvPr id="12297" name="AutoShape 10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298" name="AutoShape 11"/>
            <p:cNvSpPr>
              <a:spLocks noChangeArrowheads="1"/>
            </p:cNvSpPr>
            <p:nvPr/>
          </p:nvSpPr>
          <p:spPr bwMode="auto">
            <a:xfrm>
              <a:off x="1" y="1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299" name="组合 12299"/>
          <p:cNvGrpSpPr>
            <a:grpSpLocks/>
          </p:cNvGrpSpPr>
          <p:nvPr/>
        </p:nvGrpSpPr>
        <p:grpSpPr bwMode="auto">
          <a:xfrm>
            <a:off x="2867025" y="4918075"/>
            <a:ext cx="1554163" cy="704850"/>
            <a:chOff x="0" y="0"/>
            <a:chExt cx="1032" cy="590"/>
          </a:xfrm>
        </p:grpSpPr>
        <p:sp>
          <p:nvSpPr>
            <p:cNvPr id="12300" name="AutoShape 13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1796A7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01" name="AutoShape 14"/>
            <p:cNvSpPr>
              <a:spLocks noChangeArrowheads="1"/>
            </p:cNvSpPr>
            <p:nvPr/>
          </p:nvSpPr>
          <p:spPr bwMode="auto">
            <a:xfrm>
              <a:off x="1" y="1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78D0DB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02" name="组合 12302"/>
          <p:cNvGrpSpPr>
            <a:grpSpLocks/>
          </p:cNvGrpSpPr>
          <p:nvPr/>
        </p:nvGrpSpPr>
        <p:grpSpPr bwMode="auto">
          <a:xfrm>
            <a:off x="4484688" y="4918075"/>
            <a:ext cx="1554162" cy="704850"/>
            <a:chOff x="0" y="0"/>
            <a:chExt cx="1032" cy="590"/>
          </a:xfrm>
        </p:grpSpPr>
        <p:sp>
          <p:nvSpPr>
            <p:cNvPr id="12303" name="AutoShape 16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7C9097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04" name="AutoShape 17"/>
            <p:cNvSpPr>
              <a:spLocks noChangeArrowheads="1"/>
            </p:cNvSpPr>
            <p:nvPr/>
          </p:nvSpPr>
          <p:spPr bwMode="auto">
            <a:xfrm>
              <a:off x="1" y="1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BDCBD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05" name="组合 12305"/>
          <p:cNvGrpSpPr>
            <a:grpSpLocks/>
          </p:cNvGrpSpPr>
          <p:nvPr/>
        </p:nvGrpSpPr>
        <p:grpSpPr bwMode="auto">
          <a:xfrm>
            <a:off x="6100763" y="4918075"/>
            <a:ext cx="1554162" cy="704850"/>
            <a:chOff x="0" y="0"/>
            <a:chExt cx="1032" cy="590"/>
          </a:xfrm>
        </p:grpSpPr>
        <p:sp>
          <p:nvSpPr>
            <p:cNvPr id="12306" name="AutoShape 19"/>
            <p:cNvSpPr>
              <a:spLocks noChangeArrowheads="1"/>
            </p:cNvSpPr>
            <p:nvPr/>
          </p:nvSpPr>
          <p:spPr bwMode="auto">
            <a:xfrm>
              <a:off x="0" y="0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rgbClr val="83A419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07" name="AutoShape 20"/>
            <p:cNvSpPr>
              <a:spLocks noChangeArrowheads="1"/>
            </p:cNvSpPr>
            <p:nvPr/>
          </p:nvSpPr>
          <p:spPr bwMode="auto">
            <a:xfrm>
              <a:off x="1" y="1"/>
              <a:ext cx="1031" cy="236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BFD77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sp>
        <p:nvSpPr>
          <p:cNvPr id="12308" name="Text Box 21"/>
          <p:cNvSpPr txBox="1">
            <a:spLocks noChangeArrowheads="1"/>
          </p:cNvSpPr>
          <p:nvPr/>
        </p:nvSpPr>
        <p:spPr bwMode="auto">
          <a:xfrm>
            <a:off x="1312863" y="2732088"/>
            <a:ext cx="14271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000000"/>
                </a:solidFill>
              </a:rPr>
              <a:t>Title in here</a:t>
            </a:r>
          </a:p>
        </p:txBody>
      </p:sp>
      <p:sp>
        <p:nvSpPr>
          <p:cNvPr id="12309" name="Text Box 22"/>
          <p:cNvSpPr txBox="1">
            <a:spLocks noChangeArrowheads="1"/>
          </p:cNvSpPr>
          <p:nvPr/>
        </p:nvSpPr>
        <p:spPr bwMode="auto">
          <a:xfrm>
            <a:off x="2927350" y="2732088"/>
            <a:ext cx="14271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000000"/>
                </a:solidFill>
              </a:rPr>
              <a:t>Title in here</a:t>
            </a:r>
          </a:p>
        </p:txBody>
      </p:sp>
      <p:sp>
        <p:nvSpPr>
          <p:cNvPr id="12310" name="Text Box 23"/>
          <p:cNvSpPr txBox="1">
            <a:spLocks noChangeArrowheads="1"/>
          </p:cNvSpPr>
          <p:nvPr/>
        </p:nvSpPr>
        <p:spPr bwMode="auto">
          <a:xfrm>
            <a:off x="4548188" y="2732088"/>
            <a:ext cx="14271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000000"/>
                </a:solidFill>
              </a:rPr>
              <a:t>Title in here</a:t>
            </a:r>
          </a:p>
        </p:txBody>
      </p:sp>
      <p:sp>
        <p:nvSpPr>
          <p:cNvPr id="12311" name="Text Box 24"/>
          <p:cNvSpPr txBox="1">
            <a:spLocks noChangeArrowheads="1"/>
          </p:cNvSpPr>
          <p:nvPr/>
        </p:nvSpPr>
        <p:spPr bwMode="auto">
          <a:xfrm>
            <a:off x="6149975" y="2732088"/>
            <a:ext cx="1425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000000"/>
                </a:solidFill>
              </a:rPr>
              <a:t>Title in here</a:t>
            </a:r>
          </a:p>
        </p:txBody>
      </p:sp>
      <p:sp>
        <p:nvSpPr>
          <p:cNvPr id="12312" name="Text Box 25"/>
          <p:cNvSpPr txBox="1">
            <a:spLocks noChangeArrowheads="1"/>
          </p:cNvSpPr>
          <p:nvPr/>
        </p:nvSpPr>
        <p:spPr bwMode="auto">
          <a:xfrm>
            <a:off x="1265238" y="4910138"/>
            <a:ext cx="365125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</a:rPr>
              <a:t>A</a:t>
            </a:r>
          </a:p>
        </p:txBody>
      </p:sp>
      <p:sp>
        <p:nvSpPr>
          <p:cNvPr id="12313" name="Text Box 26"/>
          <p:cNvSpPr txBox="1">
            <a:spLocks noChangeArrowheads="1"/>
          </p:cNvSpPr>
          <p:nvPr/>
        </p:nvSpPr>
        <p:spPr bwMode="auto">
          <a:xfrm>
            <a:off x="2882900" y="4910138"/>
            <a:ext cx="365125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</a:rPr>
              <a:t>B</a:t>
            </a:r>
          </a:p>
        </p:txBody>
      </p:sp>
      <p:sp>
        <p:nvSpPr>
          <p:cNvPr id="12314" name="Text Box 27"/>
          <p:cNvSpPr txBox="1">
            <a:spLocks noChangeArrowheads="1"/>
          </p:cNvSpPr>
          <p:nvPr/>
        </p:nvSpPr>
        <p:spPr bwMode="auto">
          <a:xfrm>
            <a:off x="4505325" y="4910138"/>
            <a:ext cx="363538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</a:rPr>
              <a:t>C</a:t>
            </a:r>
          </a:p>
        </p:txBody>
      </p:sp>
      <p:sp>
        <p:nvSpPr>
          <p:cNvPr id="12315" name="Text Box 28"/>
          <p:cNvSpPr txBox="1">
            <a:spLocks noChangeArrowheads="1"/>
          </p:cNvSpPr>
          <p:nvPr/>
        </p:nvSpPr>
        <p:spPr bwMode="auto">
          <a:xfrm>
            <a:off x="6103938" y="4910138"/>
            <a:ext cx="365125" cy="6413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08080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8F8F8"/>
                </a:solidFill>
              </a:rPr>
              <a:t>D</a:t>
            </a:r>
          </a:p>
        </p:txBody>
      </p:sp>
      <p:grpSp>
        <p:nvGrpSpPr>
          <p:cNvPr id="12316" name="组合 12316"/>
          <p:cNvGrpSpPr>
            <a:grpSpLocks/>
          </p:cNvGrpSpPr>
          <p:nvPr/>
        </p:nvGrpSpPr>
        <p:grpSpPr bwMode="auto">
          <a:xfrm>
            <a:off x="1250950" y="4724400"/>
            <a:ext cx="1550988" cy="153988"/>
            <a:chOff x="0" y="0"/>
            <a:chExt cx="1032" cy="102"/>
          </a:xfrm>
        </p:grpSpPr>
        <p:sp>
          <p:nvSpPr>
            <p:cNvPr id="12317" name="AutoShape 30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18" name="AutoShape 31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19" name="组合 12319"/>
          <p:cNvGrpSpPr>
            <a:grpSpLocks/>
          </p:cNvGrpSpPr>
          <p:nvPr/>
        </p:nvGrpSpPr>
        <p:grpSpPr bwMode="auto">
          <a:xfrm>
            <a:off x="1250950" y="4570413"/>
            <a:ext cx="1550988" cy="152400"/>
            <a:chOff x="0" y="0"/>
            <a:chExt cx="1032" cy="102"/>
          </a:xfrm>
        </p:grpSpPr>
        <p:sp>
          <p:nvSpPr>
            <p:cNvPr id="12320" name="AutoShape 33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21" name="AutoShape 34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22" name="组合 12322"/>
          <p:cNvGrpSpPr>
            <a:grpSpLocks/>
          </p:cNvGrpSpPr>
          <p:nvPr/>
        </p:nvGrpSpPr>
        <p:grpSpPr bwMode="auto">
          <a:xfrm>
            <a:off x="1250950" y="4383088"/>
            <a:ext cx="1550988" cy="153987"/>
            <a:chOff x="0" y="0"/>
            <a:chExt cx="1032" cy="102"/>
          </a:xfrm>
        </p:grpSpPr>
        <p:sp>
          <p:nvSpPr>
            <p:cNvPr id="12323" name="AutoShape 36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24" name="AutoShape 37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25" name="组合 12325"/>
          <p:cNvGrpSpPr>
            <a:grpSpLocks/>
          </p:cNvGrpSpPr>
          <p:nvPr/>
        </p:nvGrpSpPr>
        <p:grpSpPr bwMode="auto">
          <a:xfrm>
            <a:off x="1250950" y="4195763"/>
            <a:ext cx="1550988" cy="153987"/>
            <a:chOff x="0" y="0"/>
            <a:chExt cx="1032" cy="102"/>
          </a:xfrm>
        </p:grpSpPr>
        <p:sp>
          <p:nvSpPr>
            <p:cNvPr id="12326" name="AutoShape 39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27" name="AutoShape 40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28" name="组合 12328"/>
          <p:cNvGrpSpPr>
            <a:grpSpLocks/>
          </p:cNvGrpSpPr>
          <p:nvPr/>
        </p:nvGrpSpPr>
        <p:grpSpPr bwMode="auto">
          <a:xfrm>
            <a:off x="1250950" y="4013200"/>
            <a:ext cx="1550988" cy="153988"/>
            <a:chOff x="0" y="0"/>
            <a:chExt cx="1032" cy="102"/>
          </a:xfrm>
        </p:grpSpPr>
        <p:sp>
          <p:nvSpPr>
            <p:cNvPr id="12329" name="AutoShape 42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30" name="AutoShape 43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31" name="组合 12331"/>
          <p:cNvGrpSpPr>
            <a:grpSpLocks/>
          </p:cNvGrpSpPr>
          <p:nvPr/>
        </p:nvGrpSpPr>
        <p:grpSpPr bwMode="auto">
          <a:xfrm>
            <a:off x="1250950" y="3825875"/>
            <a:ext cx="1550988" cy="153988"/>
            <a:chOff x="0" y="0"/>
            <a:chExt cx="1032" cy="102"/>
          </a:xfrm>
        </p:grpSpPr>
        <p:sp>
          <p:nvSpPr>
            <p:cNvPr id="12332" name="AutoShape 45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33" name="AutoShape 46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34" name="组合 12334"/>
          <p:cNvGrpSpPr>
            <a:grpSpLocks/>
          </p:cNvGrpSpPr>
          <p:nvPr/>
        </p:nvGrpSpPr>
        <p:grpSpPr bwMode="auto">
          <a:xfrm>
            <a:off x="1250950" y="3638550"/>
            <a:ext cx="1550988" cy="153988"/>
            <a:chOff x="0" y="0"/>
            <a:chExt cx="1032" cy="102"/>
          </a:xfrm>
        </p:grpSpPr>
        <p:sp>
          <p:nvSpPr>
            <p:cNvPr id="12335" name="AutoShape 48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36" name="AutoShape 49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37" name="组合 12337"/>
          <p:cNvGrpSpPr>
            <a:grpSpLocks/>
          </p:cNvGrpSpPr>
          <p:nvPr/>
        </p:nvGrpSpPr>
        <p:grpSpPr bwMode="auto">
          <a:xfrm>
            <a:off x="1250950" y="3452813"/>
            <a:ext cx="1550988" cy="153987"/>
            <a:chOff x="0" y="0"/>
            <a:chExt cx="1032" cy="102"/>
          </a:xfrm>
        </p:grpSpPr>
        <p:sp>
          <p:nvSpPr>
            <p:cNvPr id="12338" name="AutoShape 51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565BBF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39" name="AutoShape 52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rgbClr val="9398E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40" name="组合 12340"/>
          <p:cNvGrpSpPr>
            <a:grpSpLocks/>
          </p:cNvGrpSpPr>
          <p:nvPr/>
        </p:nvGrpSpPr>
        <p:grpSpPr bwMode="auto">
          <a:xfrm>
            <a:off x="2874963" y="4724400"/>
            <a:ext cx="1550987" cy="153988"/>
            <a:chOff x="0" y="0"/>
            <a:chExt cx="1032" cy="102"/>
          </a:xfrm>
        </p:grpSpPr>
        <p:sp>
          <p:nvSpPr>
            <p:cNvPr id="12341" name="AutoShape 54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42" name="AutoShape 55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61C7D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43" name="组合 12343"/>
          <p:cNvGrpSpPr>
            <a:grpSpLocks/>
          </p:cNvGrpSpPr>
          <p:nvPr/>
        </p:nvGrpSpPr>
        <p:grpSpPr bwMode="auto">
          <a:xfrm>
            <a:off x="2874963" y="4570413"/>
            <a:ext cx="1550987" cy="152400"/>
            <a:chOff x="0" y="0"/>
            <a:chExt cx="1032" cy="102"/>
          </a:xfrm>
        </p:grpSpPr>
        <p:sp>
          <p:nvSpPr>
            <p:cNvPr id="12344" name="AutoShape 57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1796A7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45" name="AutoShape 58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61C7D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46" name="组合 12346"/>
          <p:cNvGrpSpPr>
            <a:grpSpLocks/>
          </p:cNvGrpSpPr>
          <p:nvPr/>
        </p:nvGrpSpPr>
        <p:grpSpPr bwMode="auto">
          <a:xfrm>
            <a:off x="4476750" y="4724400"/>
            <a:ext cx="1549400" cy="153988"/>
            <a:chOff x="0" y="0"/>
            <a:chExt cx="1032" cy="102"/>
          </a:xfrm>
        </p:grpSpPr>
        <p:sp>
          <p:nvSpPr>
            <p:cNvPr id="12347" name="AutoShape 60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48" name="AutoShape 61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B2C3C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49" name="组合 12349"/>
          <p:cNvGrpSpPr>
            <a:grpSpLocks/>
          </p:cNvGrpSpPr>
          <p:nvPr/>
        </p:nvGrpSpPr>
        <p:grpSpPr bwMode="auto">
          <a:xfrm>
            <a:off x="6097588" y="4724400"/>
            <a:ext cx="1549400" cy="153988"/>
            <a:chOff x="0" y="0"/>
            <a:chExt cx="1032" cy="102"/>
          </a:xfrm>
        </p:grpSpPr>
        <p:sp>
          <p:nvSpPr>
            <p:cNvPr id="12350" name="AutoShape 63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83A419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51" name="AutoShape 64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B8D36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52" name="组合 12352"/>
          <p:cNvGrpSpPr>
            <a:grpSpLocks/>
          </p:cNvGrpSpPr>
          <p:nvPr/>
        </p:nvGrpSpPr>
        <p:grpSpPr bwMode="auto">
          <a:xfrm>
            <a:off x="2874963" y="4384675"/>
            <a:ext cx="1550987" cy="152400"/>
            <a:chOff x="0" y="0"/>
            <a:chExt cx="1032" cy="102"/>
          </a:xfrm>
        </p:grpSpPr>
        <p:sp>
          <p:nvSpPr>
            <p:cNvPr id="12353" name="AutoShape 66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1796A7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54" name="AutoShape 67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61C7D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55" name="组合 12355"/>
          <p:cNvGrpSpPr>
            <a:grpSpLocks/>
          </p:cNvGrpSpPr>
          <p:nvPr/>
        </p:nvGrpSpPr>
        <p:grpSpPr bwMode="auto">
          <a:xfrm>
            <a:off x="2874963" y="4206875"/>
            <a:ext cx="1550987" cy="152400"/>
            <a:chOff x="0" y="0"/>
            <a:chExt cx="1032" cy="102"/>
          </a:xfrm>
        </p:grpSpPr>
        <p:sp>
          <p:nvSpPr>
            <p:cNvPr id="12356" name="AutoShape 69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1796A7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57" name="AutoShape 70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61C7D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58" name="组合 12358"/>
          <p:cNvGrpSpPr>
            <a:grpSpLocks/>
          </p:cNvGrpSpPr>
          <p:nvPr/>
        </p:nvGrpSpPr>
        <p:grpSpPr bwMode="auto">
          <a:xfrm>
            <a:off x="2874963" y="4021138"/>
            <a:ext cx="1550987" cy="152400"/>
            <a:chOff x="0" y="0"/>
            <a:chExt cx="1032" cy="102"/>
          </a:xfrm>
        </p:grpSpPr>
        <p:sp>
          <p:nvSpPr>
            <p:cNvPr id="12359" name="AutoShape 72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1796A7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60" name="AutoShape 73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rgbClr val="61C7D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61" name="组合 12361"/>
          <p:cNvGrpSpPr>
            <a:grpSpLocks/>
          </p:cNvGrpSpPr>
          <p:nvPr/>
        </p:nvGrpSpPr>
        <p:grpSpPr bwMode="auto">
          <a:xfrm>
            <a:off x="4476750" y="4568825"/>
            <a:ext cx="1549400" cy="153988"/>
            <a:chOff x="0" y="0"/>
            <a:chExt cx="1032" cy="102"/>
          </a:xfrm>
        </p:grpSpPr>
        <p:sp>
          <p:nvSpPr>
            <p:cNvPr id="12362" name="AutoShape 75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63" name="AutoShape 76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B2C3C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64" name="组合 12364"/>
          <p:cNvGrpSpPr>
            <a:grpSpLocks/>
          </p:cNvGrpSpPr>
          <p:nvPr/>
        </p:nvGrpSpPr>
        <p:grpSpPr bwMode="auto">
          <a:xfrm>
            <a:off x="4476750" y="4383088"/>
            <a:ext cx="1549400" cy="153987"/>
            <a:chOff x="0" y="0"/>
            <a:chExt cx="1032" cy="102"/>
          </a:xfrm>
        </p:grpSpPr>
        <p:sp>
          <p:nvSpPr>
            <p:cNvPr id="12365" name="AutoShape 78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66" name="AutoShape 79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rgbClr val="B2C3C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  <p:grpSp>
        <p:nvGrpSpPr>
          <p:cNvPr id="12367" name="组合 12367"/>
          <p:cNvGrpSpPr>
            <a:grpSpLocks/>
          </p:cNvGrpSpPr>
          <p:nvPr/>
        </p:nvGrpSpPr>
        <p:grpSpPr bwMode="auto">
          <a:xfrm>
            <a:off x="6097588" y="4560888"/>
            <a:ext cx="1549400" cy="153987"/>
            <a:chOff x="0" y="0"/>
            <a:chExt cx="1032" cy="102"/>
          </a:xfrm>
        </p:grpSpPr>
        <p:sp>
          <p:nvSpPr>
            <p:cNvPr id="12368" name="AutoShape 81"/>
            <p:cNvSpPr>
              <a:spLocks noChangeArrowheads="1"/>
            </p:cNvSpPr>
            <p:nvPr/>
          </p:nvSpPr>
          <p:spPr bwMode="auto">
            <a:xfrm>
              <a:off x="0" y="0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rgbClr val="83A419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sp>
          <p:nvSpPr>
            <p:cNvPr id="12369" name="AutoShape 82"/>
            <p:cNvSpPr>
              <a:spLocks noChangeArrowheads="1"/>
            </p:cNvSpPr>
            <p:nvPr/>
          </p:nvSpPr>
          <p:spPr bwMode="auto">
            <a:xfrm>
              <a:off x="1" y="0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rgbClr val="B8D36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33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>
                <a:solidFill>
                  <a:srgbClr val="FF3300"/>
                </a:solidFill>
              </a:rPr>
              <a:t>Click to edit title style</a:t>
            </a:r>
          </a:p>
        </p:txBody>
      </p:sp>
      <p:sp>
        <p:nvSpPr>
          <p:cNvPr id="13314" name="Oval 3"/>
          <p:cNvSpPr>
            <a:spLocks noChangeArrowheads="1"/>
          </p:cNvSpPr>
          <p:nvPr/>
        </p:nvSpPr>
        <p:spPr bwMode="auto">
          <a:xfrm>
            <a:off x="2532063" y="1870075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3315" name="Oval 4"/>
          <p:cNvSpPr>
            <a:spLocks noChangeArrowheads="1"/>
          </p:cNvSpPr>
          <p:nvPr/>
        </p:nvSpPr>
        <p:spPr bwMode="auto">
          <a:xfrm>
            <a:off x="3025775" y="2349500"/>
            <a:ext cx="2749550" cy="2746375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A1A1A1"/>
              </a:gs>
              <a:gs pos="100000">
                <a:srgbClr val="FFFFFF"/>
              </a:gs>
            </a:gsLst>
            <a:lin ang="18900000" scaled="1"/>
          </a:gradFill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r"/>
            <a:endParaRPr lang="zh-CN" altLang="en-US">
              <a:cs typeface="Arial" pitchFamily="34" charset="0"/>
            </a:endParaRPr>
          </a:p>
        </p:txBody>
      </p:sp>
      <p:sp>
        <p:nvSpPr>
          <p:cNvPr id="13317" name="Text Box 5"/>
          <p:cNvSpPr txBox="1"/>
          <p:nvPr/>
        </p:nvSpPr>
        <p:spPr>
          <a:xfrm>
            <a:off x="3200400" y="3190875"/>
            <a:ext cx="2441575" cy="8223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x-none" sz="2400" b="1" noProof="1">
                <a:solidFill>
                  <a:srgbClr val="080808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charset="0"/>
                <a:cs typeface="+mn-ea"/>
              </a:rPr>
              <a:t>Description of the contents</a:t>
            </a:r>
            <a:endParaRPr lang="en-US" altLang="x-none" sz="2400" b="1" noProof="1">
              <a:solidFill>
                <a:srgbClr val="080808"/>
              </a:solidFill>
              <a:effectLst>
                <a:outerShdw blurRad="38100" dist="38100" dir="2700000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09600" y="1511300"/>
            <a:ext cx="31242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80808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533400" y="4787900"/>
            <a:ext cx="2173288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80808"/>
                </a:solidFill>
              </a:rPr>
              <a:t>ThemeGallery is a Design Digital Content &amp; Contents mall developed by Guild Design Inc.</a:t>
            </a:r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6400800" y="3416300"/>
            <a:ext cx="25908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sz="1400" b="1">
                <a:solidFill>
                  <a:srgbClr val="080808"/>
                </a:solidFill>
              </a:rPr>
              <a:t>ThemeGallery is a Design Digital Content &amp; Contents mall developed by Guild Design Inc.</a:t>
            </a:r>
          </a:p>
        </p:txBody>
      </p:sp>
      <p:grpSp>
        <p:nvGrpSpPr>
          <p:cNvPr id="13320" name="组合 13320"/>
          <p:cNvGrpSpPr>
            <a:grpSpLocks/>
          </p:cNvGrpSpPr>
          <p:nvPr/>
        </p:nvGrpSpPr>
        <p:grpSpPr bwMode="auto">
          <a:xfrm>
            <a:off x="3643313" y="1395413"/>
            <a:ext cx="1466850" cy="1447800"/>
            <a:chOff x="0" y="0"/>
            <a:chExt cx="751" cy="741"/>
          </a:xfrm>
        </p:grpSpPr>
        <p:sp>
          <p:nvSpPr>
            <p:cNvPr id="13321" name="Oval 10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202247"/>
                </a:gs>
              </a:gsLst>
              <a:lin ang="5400000" scaled="1"/>
            </a:gradFill>
            <a:ln w="38100">
              <a:solidFill>
                <a:srgbClr val="F8F8F8">
                  <a:alpha val="78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pic>
          <p:nvPicPr>
            <p:cNvPr id="13322" name="Picture 11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23" name="Rectangle 12"/>
          <p:cNvSpPr>
            <a:spLocks noChangeArrowheads="1"/>
          </p:cNvSpPr>
          <p:nvPr/>
        </p:nvSpPr>
        <p:spPr bwMode="auto">
          <a:xfrm>
            <a:off x="3671888" y="1828800"/>
            <a:ext cx="14509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</a:rPr>
              <a:t> </a:t>
            </a:r>
            <a:r>
              <a:rPr lang="en-US" sz="2000" b="1">
                <a:solidFill>
                  <a:srgbClr val="F8F8F8"/>
                </a:solidFill>
              </a:rPr>
              <a:t>Title in here</a:t>
            </a:r>
          </a:p>
        </p:txBody>
      </p:sp>
      <p:grpSp>
        <p:nvGrpSpPr>
          <p:cNvPr id="13324" name="组合 13324"/>
          <p:cNvGrpSpPr>
            <a:grpSpLocks/>
          </p:cNvGrpSpPr>
          <p:nvPr/>
        </p:nvGrpSpPr>
        <p:grpSpPr bwMode="auto">
          <a:xfrm>
            <a:off x="2343150" y="3810000"/>
            <a:ext cx="1466850" cy="1447800"/>
            <a:chOff x="0" y="0"/>
            <a:chExt cx="751" cy="741"/>
          </a:xfrm>
        </p:grpSpPr>
        <p:sp>
          <p:nvSpPr>
            <p:cNvPr id="13325" name="Oval 14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09383E"/>
                </a:gs>
              </a:gsLst>
              <a:lin ang="5400000" scaled="1"/>
            </a:gradFill>
            <a:ln w="38100">
              <a:solidFill>
                <a:srgbClr val="F8F8F8">
                  <a:alpha val="78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pic>
          <p:nvPicPr>
            <p:cNvPr id="13326" name="Picture 15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27" name="Rectangle 16"/>
          <p:cNvSpPr>
            <a:spLocks noChangeArrowheads="1"/>
          </p:cNvSpPr>
          <p:nvPr/>
        </p:nvSpPr>
        <p:spPr bwMode="auto">
          <a:xfrm>
            <a:off x="2359025" y="4227513"/>
            <a:ext cx="14509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</a:rPr>
              <a:t> </a:t>
            </a:r>
            <a:r>
              <a:rPr lang="en-US" sz="2000" b="1">
                <a:solidFill>
                  <a:srgbClr val="F8F8F8"/>
                </a:solidFill>
              </a:rPr>
              <a:t>Title in here</a:t>
            </a:r>
          </a:p>
        </p:txBody>
      </p:sp>
      <p:grpSp>
        <p:nvGrpSpPr>
          <p:cNvPr id="13328" name="组合 13328"/>
          <p:cNvGrpSpPr>
            <a:grpSpLocks/>
          </p:cNvGrpSpPr>
          <p:nvPr/>
        </p:nvGrpSpPr>
        <p:grpSpPr bwMode="auto">
          <a:xfrm>
            <a:off x="4953000" y="3860800"/>
            <a:ext cx="1466850" cy="1447800"/>
            <a:chOff x="0" y="0"/>
            <a:chExt cx="751" cy="741"/>
          </a:xfrm>
        </p:grpSpPr>
        <p:sp>
          <p:nvSpPr>
            <p:cNvPr id="13329" name="Oval 18"/>
            <p:cNvSpPr>
              <a:spLocks noChangeArrowheads="1"/>
            </p:cNvSpPr>
            <p:nvPr/>
          </p:nvSpPr>
          <p:spPr bwMode="auto">
            <a:xfrm>
              <a:off x="20" y="32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303D09"/>
                </a:gs>
              </a:gsLst>
              <a:lin ang="5400000" scaled="1"/>
            </a:gradFill>
            <a:ln w="38100">
              <a:solidFill>
                <a:srgbClr val="F8F8F8">
                  <a:alpha val="78999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r"/>
              <a:endParaRPr lang="zh-CN" altLang="en-US">
                <a:cs typeface="Arial" pitchFamily="34" charset="0"/>
              </a:endParaRPr>
            </a:p>
          </p:txBody>
        </p:sp>
        <p:pic>
          <p:nvPicPr>
            <p:cNvPr id="13330" name="Picture 19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51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31" name="Rectangle 20"/>
          <p:cNvSpPr>
            <a:spLocks noChangeArrowheads="1"/>
          </p:cNvSpPr>
          <p:nvPr/>
        </p:nvSpPr>
        <p:spPr bwMode="auto">
          <a:xfrm>
            <a:off x="5029200" y="4318000"/>
            <a:ext cx="1295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8F8F8"/>
                </a:solidFill>
              </a:rPr>
              <a:t> </a:t>
            </a:r>
            <a:r>
              <a:rPr lang="en-US" sz="2000" b="1">
                <a:solidFill>
                  <a:srgbClr val="F8F8F8"/>
                </a:solidFill>
              </a:rPr>
              <a:t>Title in here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中国荷花">
  <a:themeElements>
    <a:clrScheme name="">
      <a:dk1>
        <a:srgbClr val="000000"/>
      </a:dk1>
      <a:lt1>
        <a:srgbClr val="FFFFFF"/>
      </a:lt1>
      <a:dk2>
        <a:srgbClr val="51944E"/>
      </a:dk2>
      <a:lt2>
        <a:srgbClr val="DDDDDD"/>
      </a:lt2>
      <a:accent1>
        <a:srgbClr val="646ADE"/>
      </a:accent1>
      <a:accent2>
        <a:srgbClr val="1BAFC3"/>
      </a:accent2>
      <a:accent3>
        <a:srgbClr val="FFFFFF"/>
      </a:accent3>
      <a:accent4>
        <a:srgbClr val="000000"/>
      </a:accent4>
      <a:accent5>
        <a:srgbClr val="B8BAEB"/>
      </a:accent5>
      <a:accent6>
        <a:srgbClr val="179DAF"/>
      </a:accent6>
      <a:hlink>
        <a:srgbClr val="98BF1D"/>
      </a:hlink>
      <a:folHlink>
        <a:srgbClr val="90A8B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中国荷花 1">
        <a:dk1>
          <a:srgbClr val="000000"/>
        </a:dk1>
        <a:lt1>
          <a:srgbClr val="FFFFFF"/>
        </a:lt1>
        <a:dk2>
          <a:srgbClr val="51944E"/>
        </a:dk2>
        <a:lt2>
          <a:srgbClr val="DDDDDD"/>
        </a:lt2>
        <a:accent1>
          <a:srgbClr val="646ADE"/>
        </a:accent1>
        <a:accent2>
          <a:srgbClr val="1BAFC3"/>
        </a:accent2>
        <a:accent3>
          <a:srgbClr val="FFFFFF"/>
        </a:accent3>
        <a:accent4>
          <a:srgbClr val="000000"/>
        </a:accent4>
        <a:accent5>
          <a:srgbClr val="B8B9EC"/>
        </a:accent5>
        <a:accent6>
          <a:srgbClr val="179EB0"/>
        </a:accent6>
        <a:hlink>
          <a:srgbClr val="98BF1D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荷花 2">
        <a:dk1>
          <a:srgbClr val="000000"/>
        </a:dk1>
        <a:lt1>
          <a:srgbClr val="FFFFFF"/>
        </a:lt1>
        <a:dk2>
          <a:srgbClr val="1A578E"/>
        </a:dk2>
        <a:lt2>
          <a:srgbClr val="C0C0C0"/>
        </a:lt2>
        <a:accent1>
          <a:srgbClr val="5EB52D"/>
        </a:accent1>
        <a:accent2>
          <a:srgbClr val="F26D00"/>
        </a:accent2>
        <a:accent3>
          <a:srgbClr val="FFFFFF"/>
        </a:accent3>
        <a:accent4>
          <a:srgbClr val="000000"/>
        </a:accent4>
        <a:accent5>
          <a:srgbClr val="B6D7AD"/>
        </a:accent5>
        <a:accent6>
          <a:srgbClr val="DB6200"/>
        </a:accent6>
        <a:hlink>
          <a:srgbClr val="5983D7"/>
        </a:hlink>
        <a:folHlink>
          <a:srgbClr val="AAAD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荷花 3">
        <a:dk1>
          <a:srgbClr val="000000"/>
        </a:dk1>
        <a:lt1>
          <a:srgbClr val="FFFFFF"/>
        </a:lt1>
        <a:dk2>
          <a:srgbClr val="347436"/>
        </a:dk2>
        <a:lt2>
          <a:srgbClr val="DDDDDD"/>
        </a:lt2>
        <a:accent1>
          <a:srgbClr val="F28C1C"/>
        </a:accent1>
        <a:accent2>
          <a:srgbClr val="77AE26"/>
        </a:accent2>
        <a:accent3>
          <a:srgbClr val="FFFFFF"/>
        </a:accent3>
        <a:accent4>
          <a:srgbClr val="000000"/>
        </a:accent4>
        <a:accent5>
          <a:srgbClr val="F7C5AB"/>
        </a:accent5>
        <a:accent6>
          <a:srgbClr val="6B9D21"/>
        </a:accent6>
        <a:hlink>
          <a:srgbClr val="449878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中国荷花</Template>
  <TotalTime>0</TotalTime>
  <Pages>0</Pages>
  <Words>908</Words>
  <Characters>0</Characters>
  <Application>Microsoft Office PowerPoint</Application>
  <DocSecurity>0</DocSecurity>
  <PresentationFormat>全屏显示(4:3)</PresentationFormat>
  <Lines>0</Lines>
  <Paragraphs>202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中国荷花</vt:lpstr>
      <vt:lpstr>荷塘月色</vt:lpstr>
      <vt:lpstr>Contents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感谢您的关注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6</cp:revision>
  <dcterms:created xsi:type="dcterms:W3CDTF">2009-04-01T03:41:01Z</dcterms:created>
  <dcterms:modified xsi:type="dcterms:W3CDTF">2016-08-22T04:00:32Z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