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498B"/>
    <a:srgbClr val="3663B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17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661061-303A-4B16-82E1-95E5D19A528C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ED6895-4839-46E3-81A7-7E41118FBF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8482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D6895-4839-46E3-81A7-7E41118FBF67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6E164-DBD2-4055-B12F-D0578E3F903D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7ED65-51E7-43D7-8DCC-9288B073A4F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6E164-DBD2-4055-B12F-D0578E3F903D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7ED65-51E7-43D7-8DCC-9288B073A4F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6E164-DBD2-4055-B12F-D0578E3F903D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7ED65-51E7-43D7-8DCC-9288B073A4F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6E164-DBD2-4055-B12F-D0578E3F903D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7ED65-51E7-43D7-8DCC-9288B073A4F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6E164-DBD2-4055-B12F-D0578E3F903D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7ED65-51E7-43D7-8DCC-9288B073A4F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6E164-DBD2-4055-B12F-D0578E3F903D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7ED65-51E7-43D7-8DCC-9288B073A4F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6E164-DBD2-4055-B12F-D0578E3F903D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7ED65-51E7-43D7-8DCC-9288B073A4F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6E164-DBD2-4055-B12F-D0578E3F903D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7ED65-51E7-43D7-8DCC-9288B073A4F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6E164-DBD2-4055-B12F-D0578E3F903D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7ED65-51E7-43D7-8DCC-9288B073A4F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6E164-DBD2-4055-B12F-D0578E3F903D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7ED65-51E7-43D7-8DCC-9288B073A4F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6E164-DBD2-4055-B12F-D0578E3F903D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7ED65-51E7-43D7-8DCC-9288B073A4F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6E164-DBD2-4055-B12F-D0578E3F903D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F7ED65-51E7-43D7-8DCC-9288B073A4F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28498B"/>
          </a:solidFill>
          <a:latin typeface="微软雅黑" pitchFamily="34" charset="-122"/>
          <a:ea typeface="微软雅黑" pitchFamily="34" charset="-122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microsoft.com/office/2007/relationships/hdphoto" Target="../media/hdphoto5.wdp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ztu68.com/uploads/Psd/c100626/12M555V630330-159E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79655" l="10000" r="90000"/>
                    </a14:imgEffect>
                    <a14:imgEffect>
                      <a14:brightnessContrast bright="20000" contrast="-20000"/>
                    </a14:imgEffect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767479" y="-14288"/>
            <a:ext cx="3609043" cy="1743388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141113" y="1571603"/>
            <a:ext cx="861774" cy="435311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r"/>
            <a:r>
              <a:rPr lang="zh-CN" altLang="en-US" sz="4400" b="1" dirty="0">
                <a:solidFill>
                  <a:srgbClr val="28498B"/>
                </a:solidFill>
                <a:latin typeface="方正姚体" pitchFamily="2" charset="-122"/>
                <a:ea typeface="方正姚体" pitchFamily="2" charset="-122"/>
              </a:rPr>
              <a:t>「</a:t>
            </a:r>
            <a:r>
              <a:rPr lang="zh-CN" altLang="en-US" sz="4400" b="1" dirty="0" smtClean="0">
                <a:solidFill>
                  <a:srgbClr val="28498B"/>
                </a:solidFill>
                <a:latin typeface="方正姚体" pitchFamily="2" charset="-122"/>
                <a:ea typeface="方正姚体" pitchFamily="2" charset="-122"/>
              </a:rPr>
              <a:t>青花瓷 </a:t>
            </a:r>
            <a:r>
              <a:rPr lang="en-US" altLang="zh-CN" sz="2800" b="1" dirty="0" smtClean="0">
                <a:solidFill>
                  <a:srgbClr val="28498B"/>
                </a:solidFill>
                <a:latin typeface="Arial"/>
                <a:ea typeface="方正姚体" pitchFamily="2" charset="-122"/>
                <a:cs typeface="Arial"/>
              </a:rPr>
              <a:t>• </a:t>
            </a:r>
            <a:r>
              <a:rPr lang="zh-CN" altLang="en-US" sz="4400" b="1" dirty="0" smtClean="0">
                <a:solidFill>
                  <a:srgbClr val="28498B"/>
                </a:solidFill>
                <a:latin typeface="Arial"/>
                <a:ea typeface="方正姚体" pitchFamily="2" charset="-122"/>
                <a:cs typeface="Arial"/>
              </a:rPr>
              <a:t>系列</a:t>
            </a:r>
            <a:r>
              <a:rPr lang="zh-CN" altLang="en-US" sz="4400" b="1" dirty="0" smtClean="0">
                <a:solidFill>
                  <a:srgbClr val="28498B"/>
                </a:solidFill>
                <a:latin typeface="方正姚体" pitchFamily="2" charset="-122"/>
                <a:ea typeface="方正姚体" pitchFamily="2" charset="-122"/>
              </a:rPr>
              <a:t>」</a:t>
            </a:r>
            <a:endParaRPr lang="zh-CN" altLang="en-US" sz="4400" b="1" dirty="0">
              <a:solidFill>
                <a:srgbClr val="28498B"/>
              </a:solidFill>
              <a:latin typeface="方正姚体" pitchFamily="2" charset="-122"/>
              <a:ea typeface="方正姚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6188" y="-15480"/>
            <a:ext cx="1420404" cy="6873480"/>
          </a:xfrm>
          <a:prstGeom prst="rect">
            <a:avLst/>
          </a:prstGeom>
          <a:solidFill>
            <a:srgbClr val="2849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018002" y="1059717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endParaRPr lang="zh-CN" altLang="en-US" sz="3600" dirty="0">
              <a:solidFill>
                <a:schemeClr val="tx2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725357" y="-15480"/>
            <a:ext cx="1420404" cy="6858000"/>
          </a:xfrm>
          <a:prstGeom prst="rect">
            <a:avLst/>
          </a:prstGeom>
          <a:solidFill>
            <a:srgbClr val="2849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556338" y="2098298"/>
            <a:ext cx="2031325" cy="2935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在此录入标题</a:t>
            </a:r>
            <a:endParaRPr lang="en-US" altLang="zh-CN" sz="2400" b="1" dirty="0" smtClean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在此录入标题</a:t>
            </a:r>
            <a:endParaRPr lang="en-US" altLang="zh-CN" sz="2400" b="1" dirty="0" smtClean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在此录入标题</a:t>
            </a:r>
            <a:endParaRPr lang="en-US" altLang="zh-CN" sz="2400" b="1" dirty="0" smtClean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在此录入标题</a:t>
            </a:r>
            <a:endParaRPr lang="zh-CN" altLang="en-US" sz="2400" b="1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" name="Picture 2" descr="http://ztu68.com/uploads/Psd/c100626/12M555V630330-159E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153" b="93542" l="20000" r="100000"/>
                    </a14:imgEffect>
                    <a14:imgEffect>
                      <a14:brightnessContrast bright="20000" contrast="-20000"/>
                    </a14:imgEffect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339479" y="1893094"/>
            <a:ext cx="1804521" cy="3071813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ztu68.com/uploads/Psd/c100626/12M555V630330-159E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153" b="93542" l="20000" r="100000"/>
                    </a14:imgEffect>
                    <a14:imgEffect>
                      <a14:brightnessContrast bright="20000" contrast="-20000"/>
                    </a14:imgEffect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 flipH="1">
            <a:off x="-31096" y="1893094"/>
            <a:ext cx="1804521" cy="3071813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 flipV="1">
            <a:off x="1587571" y="-14288"/>
            <a:ext cx="1420404" cy="2924348"/>
          </a:xfrm>
          <a:prstGeom prst="rect">
            <a:avLst/>
          </a:prstGeom>
          <a:solidFill>
            <a:srgbClr val="2849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pic>
        <p:nvPicPr>
          <p:cNvPr id="4" name="Picture 2" descr="http://ztu68.com/uploads/Psd/c100626/12M555V630330-159E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  <a14:imgEffect>
                      <a14:brightnessContrast bright="20000" contrast="-20000"/>
                    </a14:imgEffect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t="-3296"/>
          <a:stretch>
            <a:fillRect/>
          </a:stretch>
        </p:blipFill>
        <p:spPr bwMode="auto">
          <a:xfrm>
            <a:off x="971600" y="2060848"/>
            <a:ext cx="2522090" cy="2535475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79128" y="2777889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chemeClr val="tx2"/>
                </a:solidFill>
                <a:latin typeface="方正姚体" pitchFamily="2" charset="-122"/>
                <a:ea typeface="方正姚体" pitchFamily="2" charset="-122"/>
              </a:rPr>
              <a:t>壹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23928" y="3086807"/>
            <a:ext cx="29290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青花瓷</a:t>
            </a:r>
            <a:r>
              <a:rPr lang="en-US" altLang="zh-CN" sz="4000" b="1" dirty="0" smtClean="0">
                <a:solidFill>
                  <a:srgbClr val="28498B"/>
                </a:solidFill>
                <a:latin typeface="Arial"/>
                <a:ea typeface="方正姚体" pitchFamily="2" charset="-122"/>
                <a:cs typeface="Arial"/>
              </a:rPr>
              <a:t>•</a:t>
            </a:r>
            <a:r>
              <a:rPr lang="zh-CN" altLang="en-US" sz="4000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历史</a:t>
            </a:r>
            <a:endParaRPr lang="zh-CN" altLang="en-US" sz="4000" b="1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8" name="Picture 4" descr="http://pic1.ooopic.com/uploadfilepic/yuanwenjian/2009-05-31/OOOPIC_changyue1903_20090531132b2e60cd5b27d0.jpg"/>
          <p:cNvPicPr>
            <a:picLocks noChangeAspect="1" noChangeArrowheads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86724" y="2642097"/>
            <a:ext cx="737161" cy="715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 flipV="1">
            <a:off x="1587571" y="-14288"/>
            <a:ext cx="1420404" cy="2924348"/>
          </a:xfrm>
          <a:prstGeom prst="rect">
            <a:avLst/>
          </a:prstGeom>
          <a:solidFill>
            <a:srgbClr val="2849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pic>
        <p:nvPicPr>
          <p:cNvPr id="4" name="Picture 2" descr="http://ztu68.com/uploads/Psd/c100626/12M555V630330-159E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  <a14:imgEffect>
                      <a14:brightnessContrast bright="20000" contrast="-20000"/>
                    </a14:imgEffect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t="-3296"/>
          <a:stretch>
            <a:fillRect/>
          </a:stretch>
        </p:blipFill>
        <p:spPr bwMode="auto">
          <a:xfrm>
            <a:off x="971600" y="2060848"/>
            <a:ext cx="2522090" cy="2535475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79128" y="2777889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chemeClr val="tx2"/>
                </a:solidFill>
                <a:latin typeface="方正姚体" pitchFamily="2" charset="-122"/>
                <a:ea typeface="方正姚体" pitchFamily="2" charset="-122"/>
              </a:rPr>
              <a:t>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067944" y="3086807"/>
            <a:ext cx="29290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青花瓷</a:t>
            </a:r>
            <a:r>
              <a:rPr lang="en-US" altLang="zh-CN" sz="4000" b="1" dirty="0" smtClean="0">
                <a:solidFill>
                  <a:srgbClr val="28498B"/>
                </a:solidFill>
                <a:latin typeface="Arial"/>
                <a:ea typeface="方正姚体" pitchFamily="2" charset="-122"/>
                <a:cs typeface="Arial"/>
              </a:rPr>
              <a:t>•</a:t>
            </a:r>
            <a:r>
              <a:rPr lang="zh-CN" altLang="en-US" sz="4000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种类</a:t>
            </a:r>
            <a:endParaRPr lang="zh-CN" altLang="en-US" sz="4000" b="1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8" name="Picture 4" descr="http://pic1.ooopic.com/uploadfilepic/yuanwenjian/2009-05-31/OOOPIC_changyue1903_20090531132b2e60cd5b27d0.jpg"/>
          <p:cNvPicPr>
            <a:picLocks noChangeAspect="1" noChangeArrowheads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86724" y="2642097"/>
            <a:ext cx="737161" cy="715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V="1">
            <a:off x="-1" y="5517232"/>
            <a:ext cx="9144001" cy="897404"/>
          </a:xfrm>
          <a:prstGeom prst="rect">
            <a:avLst/>
          </a:prstGeom>
          <a:solidFill>
            <a:srgbClr val="2849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pic>
        <p:nvPicPr>
          <p:cNvPr id="4" name="Picture 2" descr="http://ztu68.com/uploads/Psd/c100626/12M555V630330-159E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  <a14:imgEffect>
                      <a14:brightnessContrast bright="20000" contrast="-20000"/>
                    </a14:imgEffect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t="-3296"/>
          <a:stretch>
            <a:fillRect/>
          </a:stretch>
        </p:blipFill>
        <p:spPr bwMode="auto">
          <a:xfrm>
            <a:off x="467543" y="5085779"/>
            <a:ext cx="1657680" cy="1666478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79711" y="5373216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zh-CN" altLang="en-US" sz="2800" b="1" dirty="0" smtClean="0">
                <a:solidFill>
                  <a:schemeClr val="bg1"/>
                </a:solidFill>
              </a:rPr>
              <a:t>在此录入文字标题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611560" y="836712"/>
            <a:ext cx="3528392" cy="4104456"/>
          </a:xfrm>
          <a:prstGeom prst="roundRect">
            <a:avLst>
              <a:gd name="adj" fmla="val 8973"/>
            </a:avLst>
          </a:prstGeom>
          <a:noFill/>
          <a:ln>
            <a:solidFill>
              <a:srgbClr val="2849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5076056" y="844153"/>
            <a:ext cx="3528392" cy="4104456"/>
          </a:xfrm>
          <a:prstGeom prst="roundRect">
            <a:avLst>
              <a:gd name="adj" fmla="val 8973"/>
            </a:avLst>
          </a:prstGeom>
          <a:noFill/>
          <a:ln>
            <a:solidFill>
              <a:srgbClr val="2849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1152367" y="1688611"/>
            <a:ext cx="2339102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28498B"/>
                </a:solidFill>
                <a:latin typeface="微软雅黑" pitchFamily="34" charset="-122"/>
                <a:ea typeface="微软雅黑" pitchFamily="34" charset="-122"/>
              </a:rPr>
              <a:t>在此录入标题</a:t>
            </a:r>
            <a:endParaRPr lang="en-US" altLang="zh-CN" sz="2800" b="1" dirty="0" smtClean="0">
              <a:solidFill>
                <a:srgbClr val="28498B"/>
              </a:solidFill>
              <a:latin typeface="微软雅黑" pitchFamily="34" charset="-122"/>
              <a:ea typeface="微软雅黑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2400" dirty="0" smtClean="0">
                <a:solidFill>
                  <a:srgbClr val="28498B"/>
                </a:solidFill>
                <a:latin typeface="微软雅黑" pitchFamily="34" charset="-122"/>
                <a:ea typeface="微软雅黑" pitchFamily="34" charset="-122"/>
              </a:rPr>
              <a:t>在此录入内容</a:t>
            </a:r>
            <a:endParaRPr lang="en-US" altLang="zh-CN" sz="2400" dirty="0" smtClean="0">
              <a:solidFill>
                <a:srgbClr val="28498B"/>
              </a:solidFill>
              <a:latin typeface="微软雅黑" pitchFamily="34" charset="-122"/>
              <a:ea typeface="微软雅黑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2400" dirty="0" smtClean="0">
                <a:solidFill>
                  <a:srgbClr val="28498B"/>
                </a:solidFill>
                <a:latin typeface="微软雅黑" pitchFamily="34" charset="-122"/>
                <a:ea typeface="微软雅黑" pitchFamily="34" charset="-122"/>
              </a:rPr>
              <a:t>在此录入内容</a:t>
            </a:r>
            <a:endParaRPr lang="en-US" altLang="zh-CN" sz="2400" dirty="0" smtClean="0">
              <a:solidFill>
                <a:srgbClr val="28498B"/>
              </a:solidFill>
              <a:latin typeface="微软雅黑" pitchFamily="34" charset="-122"/>
              <a:ea typeface="微软雅黑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2400" dirty="0" smtClean="0">
                <a:solidFill>
                  <a:srgbClr val="28498B"/>
                </a:solidFill>
                <a:latin typeface="微软雅黑" pitchFamily="34" charset="-122"/>
                <a:ea typeface="微软雅黑" pitchFamily="34" charset="-122"/>
              </a:rPr>
              <a:t>在此录入内容</a:t>
            </a:r>
            <a:endParaRPr lang="zh-CN" altLang="en-US" sz="2400" dirty="0">
              <a:solidFill>
                <a:srgbClr val="28498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70701" y="1688611"/>
            <a:ext cx="2339102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28498B"/>
                </a:solidFill>
                <a:latin typeface="微软雅黑" pitchFamily="34" charset="-122"/>
                <a:ea typeface="微软雅黑" pitchFamily="34" charset="-122"/>
              </a:rPr>
              <a:t>在此录入标题</a:t>
            </a:r>
            <a:endParaRPr lang="en-US" altLang="zh-CN" sz="2800" b="1" dirty="0" smtClean="0">
              <a:solidFill>
                <a:srgbClr val="28498B"/>
              </a:solidFill>
              <a:latin typeface="微软雅黑" pitchFamily="34" charset="-122"/>
              <a:ea typeface="微软雅黑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2400" dirty="0" smtClean="0">
                <a:solidFill>
                  <a:srgbClr val="28498B"/>
                </a:solidFill>
                <a:latin typeface="微软雅黑" pitchFamily="34" charset="-122"/>
                <a:ea typeface="微软雅黑" pitchFamily="34" charset="-122"/>
              </a:rPr>
              <a:t>在此录入内容</a:t>
            </a:r>
            <a:endParaRPr lang="en-US" altLang="zh-CN" sz="2400" dirty="0" smtClean="0">
              <a:solidFill>
                <a:srgbClr val="28498B"/>
              </a:solidFill>
              <a:latin typeface="微软雅黑" pitchFamily="34" charset="-122"/>
              <a:ea typeface="微软雅黑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2400" dirty="0" smtClean="0">
                <a:solidFill>
                  <a:srgbClr val="28498B"/>
                </a:solidFill>
                <a:latin typeface="微软雅黑" pitchFamily="34" charset="-122"/>
                <a:ea typeface="微软雅黑" pitchFamily="34" charset="-122"/>
              </a:rPr>
              <a:t>在此录入内容</a:t>
            </a:r>
            <a:endParaRPr lang="en-US" altLang="zh-CN" sz="2400" dirty="0" smtClean="0">
              <a:solidFill>
                <a:srgbClr val="28498B"/>
              </a:solidFill>
              <a:latin typeface="微软雅黑" pitchFamily="34" charset="-122"/>
              <a:ea typeface="微软雅黑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zh-CN" altLang="en-US" sz="2400" dirty="0" smtClean="0">
                <a:solidFill>
                  <a:srgbClr val="28498B"/>
                </a:solidFill>
                <a:latin typeface="微软雅黑" pitchFamily="34" charset="-122"/>
                <a:ea typeface="微软雅黑" pitchFamily="34" charset="-122"/>
              </a:rPr>
              <a:t>在此录入内容</a:t>
            </a:r>
            <a:endParaRPr lang="zh-CN" altLang="en-US" sz="2400" dirty="0">
              <a:solidFill>
                <a:srgbClr val="28498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052" name="Picture 4" descr="http://pic1a.nipic.com/2008-12-02/2008122231758302_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961" b="94629" l="4782" r="94093">
                        <a14:foregroundMark x1="8579" y1="62500" x2="8579" y2="62500"/>
                        <a14:foregroundMark x1="10970" y1="67871" x2="10970" y2="67871"/>
                        <a14:foregroundMark x1="12799" y1="74414" x2="12799" y2="74414"/>
                        <a14:foregroundMark x1="14768" y1="74707" x2="14768" y2="74707"/>
                        <a14:foregroundMark x1="15471" y1="73926" x2="15471" y2="73926"/>
                        <a14:foregroundMark x1="13643" y1="71777" x2="12799" y2="70996"/>
                        <a14:foregroundMark x1="8158" y1="67871" x2="8158" y2="67871"/>
                        <a14:foregroundMark x1="8579" y1="65137" x2="8579" y2="65137"/>
                        <a14:foregroundMark x1="9001" y1="71289" x2="9001" y2="71289"/>
                        <a14:foregroundMark x1="92405" y1="63086" x2="92405" y2="63086"/>
                        <a14:foregroundMark x1="89733" y1="64355" x2="89733" y2="64355"/>
                        <a14:foregroundMark x1="89733" y1="67285" x2="89733" y2="68066"/>
                        <a14:foregroundMark x1="88608" y1="69434" x2="88608" y2="69434"/>
                        <a14:foregroundMark x1="86357" y1="75781" x2="86357" y2="75781"/>
                        <a14:foregroundMark x1="84107" y1="78223" x2="84107" y2="78223"/>
                        <a14:foregroundMark x1="11674" y1="68848" x2="11674" y2="68848"/>
                        <a14:foregroundMark x1="10970" y1="69727" x2="10970" y2="69727"/>
                        <a14:foregroundMark x1="12377" y1="73438" x2="12377" y2="73438"/>
                        <a14:foregroundMark x1="11252" y1="72070" x2="11252" y2="72070"/>
                        <a14:backgroundMark x1="5907" y1="78223" x2="5907" y2="78223"/>
                        <a14:backgroundMark x1="6329" y1="58301" x2="6329" y2="58301"/>
                        <a14:backgroundMark x1="9636" y1="81157" x2="9636" y2="81157"/>
                        <a14:backgroundMark x1="16274" y1="85757" x2="16274" y2="85757"/>
                        <a14:backgroundMark x1="4497" y1="62760" x2="4497" y2="62760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601196" y="1844824"/>
            <a:ext cx="1941605" cy="2801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 flipV="1">
            <a:off x="-24062" y="395982"/>
            <a:ext cx="9168062" cy="897404"/>
          </a:xfrm>
          <a:prstGeom prst="rect">
            <a:avLst/>
          </a:prstGeom>
          <a:solidFill>
            <a:srgbClr val="2849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pic>
        <p:nvPicPr>
          <p:cNvPr id="5" name="Picture 2" descr="http://ztu68.com/uploads/Psd/c100626/12M555V630330-159E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  <a14:imgEffect>
                      <a14:brightnessContrast bright="20000" contrast="-20000"/>
                    </a14:imgEffect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t="-3296"/>
          <a:stretch>
            <a:fillRect/>
          </a:stretch>
        </p:blipFill>
        <p:spPr bwMode="auto">
          <a:xfrm>
            <a:off x="443482" y="-35471"/>
            <a:ext cx="1657680" cy="1666478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标题 1"/>
          <p:cNvSpPr txBox="1"/>
          <p:nvPr/>
        </p:nvSpPr>
        <p:spPr>
          <a:xfrm>
            <a:off x="1955650" y="25196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28498B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pPr algn="l"/>
            <a:r>
              <a:rPr lang="zh-CN" altLang="en-US" sz="2800" b="1" smtClean="0">
                <a:solidFill>
                  <a:schemeClr val="bg1"/>
                </a:solidFill>
              </a:rPr>
              <a:t>在此录入文字标题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ztu68.com/uploads/Psd/c100626/12M555V630330-159E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  <a14:imgEffect>
                      <a14:brightnessContrast bright="20000" contrast="-20000"/>
                    </a14:imgEffect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t="-3296"/>
          <a:stretch>
            <a:fillRect/>
          </a:stretch>
        </p:blipFill>
        <p:spPr bwMode="auto">
          <a:xfrm>
            <a:off x="2484120" y="1196340"/>
            <a:ext cx="4460240" cy="4482465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3835400" y="3228340"/>
            <a:ext cx="2095500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chemeClr val="tx2"/>
                </a:solidFill>
              </a:rPr>
              <a:t>感谢观赏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9" y="57729"/>
            <a:ext cx="8936182" cy="674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</Words>
  <Application>Microsoft Office PowerPoint</Application>
  <PresentationFormat>全屏显示(4:3)</PresentationFormat>
  <Paragraphs>22</Paragraphs>
  <Slides>8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在此录入文字标题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Administrator</cp:lastModifiedBy>
  <cp:revision>9</cp:revision>
  <dcterms:created xsi:type="dcterms:W3CDTF">2011-04-06T16:22:00Z</dcterms:created>
  <dcterms:modified xsi:type="dcterms:W3CDTF">2016-08-22T04:00:19Z</dcterms:modified>
  <cp:category>PPTS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