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8" r:id="rId3"/>
    <p:sldId id="265" r:id="rId4"/>
    <p:sldId id="259" r:id="rId5"/>
    <p:sldId id="260" r:id="rId6"/>
    <p:sldId id="261" r:id="rId7"/>
    <p:sldId id="279" r:id="rId8"/>
    <p:sldId id="263" r:id="rId9"/>
    <p:sldId id="282" r:id="rId10"/>
    <p:sldId id="264" r:id="rId11"/>
    <p:sldId id="267" r:id="rId12"/>
    <p:sldId id="266" r:id="rId13"/>
    <p:sldId id="268" r:id="rId14"/>
    <p:sldId id="280" r:id="rId15"/>
    <p:sldId id="270" r:id="rId16"/>
    <p:sldId id="271" r:id="rId17"/>
    <p:sldId id="283" r:id="rId18"/>
    <p:sldId id="273" r:id="rId19"/>
    <p:sldId id="274" r:id="rId20"/>
    <p:sldId id="275" r:id="rId21"/>
    <p:sldId id="281" r:id="rId22"/>
    <p:sldId id="284" r:id="rId23"/>
    <p:sldId id="302" r:id="rId24"/>
    <p:sldId id="278" r:id="rId25"/>
    <p:sldId id="269" r:id="rId26"/>
    <p:sldId id="262" r:id="rId27"/>
    <p:sldId id="276" r:id="rId28"/>
    <p:sldId id="287" r:id="rId29"/>
    <p:sldId id="30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5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68" autoAdjust="0"/>
    <p:restoredTop sz="94660"/>
  </p:normalViewPr>
  <p:slideViewPr>
    <p:cSldViewPr snapToGrid="0">
      <p:cViewPr varScale="1">
        <p:scale>
          <a:sx n="90" d="100"/>
          <a:sy n="90" d="100"/>
        </p:scale>
        <p:origin x="31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C8546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3020544"/>
        <c:axId val="583022464"/>
      </c:radarChart>
      <c:catAx>
        <c:axId val="583020544"/>
        <c:scaling>
          <c:orientation val="minMax"/>
        </c:scaling>
        <c:delete val="0"/>
        <c:axPos val="b"/>
        <c:majorGridlines/>
        <c:numFmt formatCode="yyyy/m/d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83022464"/>
        <c:crosses val="autoZero"/>
        <c:auto val="1"/>
        <c:lblAlgn val="ctr"/>
        <c:lblOffset val="100"/>
        <c:tickMarkSkip val="1"/>
        <c:noMultiLvlLbl val="0"/>
      </c:catAx>
      <c:valAx>
        <c:axId val="58302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83020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44006-B938-41D3-9DD9-9BD878E013F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5C176-D67B-45C1-9FCC-166DCCDF75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629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>
            <a:lum/>
          </a:blip>
          <a:srcRect/>
          <a:stretch>
            <a:fillRect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0" r="14512" b="45832"/>
          <a:stretch>
            <a:fillRect/>
          </a:stretch>
        </p:blipFill>
        <p:spPr>
          <a:xfrm>
            <a:off x="9734550" y="596901"/>
            <a:ext cx="2692880" cy="235964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36478" r="39205" b="15340"/>
          <a:stretch>
            <a:fillRect/>
          </a:stretch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r="67140" b="28332"/>
          <a:stretch>
            <a:fillRect/>
          </a:stretch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43030" r="66584"/>
          <a:stretch>
            <a:fillRect/>
          </a:stretch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sp>
        <p:nvSpPr>
          <p:cNvPr id="32" name="矩形 31"/>
          <p:cNvSpPr/>
          <p:nvPr userDrawn="1"/>
        </p:nvSpPr>
        <p:spPr>
          <a:xfrm>
            <a:off x="0" y="-28039"/>
            <a:ext cx="12192000" cy="688603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r="26420" b="48180"/>
          <a:stretch>
            <a:fillRect/>
          </a:stretch>
        </p:blipFill>
        <p:spPr>
          <a:xfrm>
            <a:off x="4249949" y="67906"/>
            <a:ext cx="3692102" cy="129116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F4FAE-2580-466F-A89F-658472E7C288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70" r="14512" b="45832"/>
          <a:stretch>
            <a:fillRect/>
          </a:stretch>
        </p:blipFill>
        <p:spPr>
          <a:xfrm>
            <a:off x="9594189" y="791124"/>
            <a:ext cx="2692880" cy="235964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36478" r="39205" b="15340"/>
          <a:stretch>
            <a:fillRect/>
          </a:stretch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" r="67140" b="28332"/>
          <a:stretch>
            <a:fillRect/>
          </a:stretch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0" t="43030" r="66584"/>
          <a:stretch>
            <a:fillRect/>
          </a:stretch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4" r="26420" b="48180"/>
          <a:stretch>
            <a:fillRect/>
          </a:stretch>
        </p:blipFill>
        <p:spPr>
          <a:xfrm>
            <a:off x="2169259" y="437233"/>
            <a:ext cx="8771370" cy="30674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fad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7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43473" y="2110430"/>
            <a:ext cx="9324528" cy="16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1" y="1966413"/>
            <a:ext cx="334945" cy="737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1624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51785" y="3046533"/>
            <a:ext cx="334945" cy="737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3334566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1948679"/>
            <a:ext cx="334945" cy="7378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7928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089" y="3028799"/>
            <a:ext cx="334945" cy="7378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7968" y="33168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5" y="2110429"/>
            <a:ext cx="334945" cy="73781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68208" y="2450725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08369" y="3190549"/>
            <a:ext cx="334945" cy="7378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328248" y="347858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5" name="矩形 14"/>
          <p:cNvSpPr/>
          <p:nvPr/>
        </p:nvSpPr>
        <p:spPr>
          <a:xfrm>
            <a:off x="2711624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3791744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1" name="矩形 20"/>
          <p:cNvSpPr/>
          <p:nvPr/>
        </p:nvSpPr>
        <p:spPr>
          <a:xfrm>
            <a:off x="6456040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6" name="矩形 25"/>
          <p:cNvSpPr/>
          <p:nvPr/>
        </p:nvSpPr>
        <p:spPr>
          <a:xfrm>
            <a:off x="9048328" y="3190550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7" name="矩形 26"/>
          <p:cNvSpPr/>
          <p:nvPr/>
        </p:nvSpPr>
        <p:spPr>
          <a:xfrm>
            <a:off x="5447928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" name="矩形 21"/>
          <p:cNvSpPr/>
          <p:nvPr/>
        </p:nvSpPr>
        <p:spPr>
          <a:xfrm>
            <a:off x="7962499" y="2142947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0511" y="3444884"/>
            <a:ext cx="2460476" cy="3276177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rrow Bar"/>
          <p:cNvSpPr/>
          <p:nvPr/>
        </p:nvSpPr>
        <p:spPr bwMode="auto">
          <a:xfrm>
            <a:off x="4610932" y="2191989"/>
            <a:ext cx="5373500" cy="11247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/>
          <a:lstStyle/>
          <a:p>
            <a:pPr algn="ctr" defTabSz="685165">
              <a:defRPr/>
            </a:pPr>
            <a:endParaRPr lang="en-US" sz="1700" kern="0" dirty="0">
              <a:solidFill>
                <a:prstClr val="black">
                  <a:lumMod val="85000"/>
                  <a:lumOff val="15000"/>
                  <a:alpha val="99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 Placeholder 6"/>
          <p:cNvSpPr txBox="1"/>
          <p:nvPr/>
        </p:nvSpPr>
        <p:spPr>
          <a:xfrm>
            <a:off x="4737734" y="2289616"/>
            <a:ext cx="2069466" cy="1033983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 defTabSz="685165" rtl="0" eaLnBrk="1" latinLnBrk="0" hangingPunct="1">
              <a:lnSpc>
                <a:spcPct val="90000"/>
              </a:lnSpc>
              <a:spcBef>
                <a:spcPct val="0"/>
              </a:spcBef>
              <a:buSzPct val="90000"/>
              <a:buFont typeface="Arial" pitchFamily="34" charset="0"/>
              <a:buNone/>
              <a:defRPr lang="en-US" sz="4100" b="1" kern="1200" cap="none" spc="-75" baseline="0" dirty="0" smtClean="0">
                <a:ln w="3175">
                  <a:noFill/>
                </a:ln>
                <a:solidFill>
                  <a:schemeClr val="tx1">
                    <a:alpha val="99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41350" indent="-296545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1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43610" indent="-302260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03325" indent="-259715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455420" indent="-252095" algn="l" defTabSz="685165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1885315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7580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0480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3380" indent="-171450" algn="l" defTabSz="6851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sz="2000">
              <a:solidFill>
                <a:srgbClr val="FFFFFF">
                  <a:alpha val="99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Circle Arrow"/>
          <p:cNvSpPr>
            <a:spLocks noEditPoints="1"/>
          </p:cNvSpPr>
          <p:nvPr/>
        </p:nvSpPr>
        <p:spPr bwMode="auto">
          <a:xfrm rot="5400000">
            <a:off x="9065834" y="2460843"/>
            <a:ext cx="631031" cy="631196"/>
          </a:xfrm>
          <a:custGeom>
            <a:avLst/>
            <a:gdLst>
              <a:gd name="T0" fmla="*/ 112 w 224"/>
              <a:gd name="T1" fmla="*/ 0 h 224"/>
              <a:gd name="T2" fmla="*/ 0 w 224"/>
              <a:gd name="T3" fmla="*/ 112 h 224"/>
              <a:gd name="T4" fmla="*/ 112 w 224"/>
              <a:gd name="T5" fmla="*/ 224 h 224"/>
              <a:gd name="T6" fmla="*/ 224 w 224"/>
              <a:gd name="T7" fmla="*/ 112 h 224"/>
              <a:gd name="T8" fmla="*/ 112 w 224"/>
              <a:gd name="T9" fmla="*/ 0 h 224"/>
              <a:gd name="T10" fmla="*/ 112 w 224"/>
              <a:gd name="T11" fmla="*/ 216 h 224"/>
              <a:gd name="T12" fmla="*/ 8 w 224"/>
              <a:gd name="T13" fmla="*/ 112 h 224"/>
              <a:gd name="T14" fmla="*/ 112 w 224"/>
              <a:gd name="T15" fmla="*/ 8 h 224"/>
              <a:gd name="T16" fmla="*/ 216 w 224"/>
              <a:gd name="T17" fmla="*/ 112 h 224"/>
              <a:gd name="T18" fmla="*/ 112 w 224"/>
              <a:gd name="T19" fmla="*/ 216 h 224"/>
              <a:gd name="T20" fmla="*/ 161 w 224"/>
              <a:gd name="T21" fmla="*/ 94 h 224"/>
              <a:gd name="T22" fmla="*/ 169 w 224"/>
              <a:gd name="T23" fmla="*/ 94 h 224"/>
              <a:gd name="T24" fmla="*/ 169 w 224"/>
              <a:gd name="T25" fmla="*/ 166 h 224"/>
              <a:gd name="T26" fmla="*/ 165 w 224"/>
              <a:gd name="T27" fmla="*/ 170 h 224"/>
              <a:gd name="T28" fmla="*/ 93 w 224"/>
              <a:gd name="T29" fmla="*/ 170 h 224"/>
              <a:gd name="T30" fmla="*/ 93 w 224"/>
              <a:gd name="T31" fmla="*/ 162 h 224"/>
              <a:gd name="T32" fmla="*/ 156 w 224"/>
              <a:gd name="T33" fmla="*/ 162 h 224"/>
              <a:gd name="T34" fmla="*/ 58 w 224"/>
              <a:gd name="T35" fmla="*/ 65 h 224"/>
              <a:gd name="T36" fmla="*/ 64 w 224"/>
              <a:gd name="T37" fmla="*/ 59 h 224"/>
              <a:gd name="T38" fmla="*/ 161 w 224"/>
              <a:gd name="T39" fmla="*/ 156 h 224"/>
              <a:gd name="T40" fmla="*/ 161 w 224"/>
              <a:gd name="T41" fmla="*/ 9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224">
                <a:moveTo>
                  <a:pt x="112" y="0"/>
                </a:moveTo>
                <a:cubicBezTo>
                  <a:pt x="50" y="0"/>
                  <a:pt x="0" y="50"/>
                  <a:pt x="0" y="112"/>
                </a:cubicBezTo>
                <a:cubicBezTo>
                  <a:pt x="0" y="174"/>
                  <a:pt x="50" y="224"/>
                  <a:pt x="112" y="224"/>
                </a:cubicBezTo>
                <a:cubicBezTo>
                  <a:pt x="173" y="224"/>
                  <a:pt x="224" y="174"/>
                  <a:pt x="224" y="112"/>
                </a:cubicBezTo>
                <a:cubicBezTo>
                  <a:pt x="224" y="50"/>
                  <a:pt x="173" y="0"/>
                  <a:pt x="112" y="0"/>
                </a:cubicBezTo>
                <a:close/>
                <a:moveTo>
                  <a:pt x="112" y="216"/>
                </a:moveTo>
                <a:cubicBezTo>
                  <a:pt x="54" y="216"/>
                  <a:pt x="8" y="169"/>
                  <a:pt x="8" y="112"/>
                </a:cubicBezTo>
                <a:cubicBezTo>
                  <a:pt x="8" y="54"/>
                  <a:pt x="54" y="8"/>
                  <a:pt x="112" y="8"/>
                </a:cubicBezTo>
                <a:cubicBezTo>
                  <a:pt x="169" y="8"/>
                  <a:pt x="216" y="54"/>
                  <a:pt x="216" y="112"/>
                </a:cubicBezTo>
                <a:cubicBezTo>
                  <a:pt x="216" y="169"/>
                  <a:pt x="169" y="216"/>
                  <a:pt x="112" y="216"/>
                </a:cubicBezTo>
                <a:close/>
                <a:moveTo>
                  <a:pt x="161" y="94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8"/>
                  <a:pt x="168" y="170"/>
                  <a:pt x="165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58" y="65"/>
                  <a:pt x="58" y="65"/>
                  <a:pt x="58" y="65"/>
                </a:cubicBezTo>
                <a:cubicBezTo>
                  <a:pt x="64" y="59"/>
                  <a:pt x="64" y="59"/>
                  <a:pt x="64" y="59"/>
                </a:cubicBezTo>
                <a:cubicBezTo>
                  <a:pt x="161" y="156"/>
                  <a:pt x="161" y="156"/>
                  <a:pt x="161" y="156"/>
                </a:cubicBezTo>
                <a:lnTo>
                  <a:pt x="161" y="94"/>
                </a:lnTo>
                <a:close/>
              </a:path>
            </a:pathLst>
          </a:custGeom>
          <a:solidFill>
            <a:srgbClr val="FFFFFF">
              <a:lumMod val="20000"/>
              <a:lumOff val="80000"/>
            </a:srgbClr>
          </a:solidFill>
          <a:ln>
            <a:noFill/>
          </a:ln>
        </p:spPr>
        <p:txBody>
          <a:bodyPr vert="horz" wrap="square" lIns="68550" tIns="34276" rIns="68550" bIns="34276" numCol="1" anchor="t" anchorCtr="0" compatLnSpc="1"/>
          <a:lstStyle/>
          <a:p>
            <a:pPr defTabSz="685165">
              <a:defRPr/>
            </a:pPr>
            <a:endParaRPr lang="en-US" sz="1400" kern="0" dirty="0">
              <a:solidFill>
                <a:srgbClr val="FFFFFF"/>
              </a:solidFill>
              <a:latin typeface="Segoe UI"/>
              <a:ea typeface="宋体" pitchFamily="2" charset="-122"/>
            </a:endParaRPr>
          </a:p>
        </p:txBody>
      </p:sp>
      <p:sp>
        <p:nvSpPr>
          <p:cNvPr id="22" name="TechEd Tile"/>
          <p:cNvSpPr/>
          <p:nvPr/>
        </p:nvSpPr>
        <p:spPr bwMode="auto">
          <a:xfrm>
            <a:off x="2369383" y="2191989"/>
            <a:ext cx="2119674" cy="1124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/>
          <a:lstStyle/>
          <a:p>
            <a:pPr algn="ctr" defTabSz="685165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ectangle 16"/>
          <p:cNvSpPr/>
          <p:nvPr/>
        </p:nvSpPr>
        <p:spPr bwMode="auto">
          <a:xfrm>
            <a:off x="2366039" y="3447049"/>
            <a:ext cx="2120991" cy="2120439"/>
          </a:xfrm>
          <a:prstGeom prst="rect">
            <a:avLst/>
          </a:prstGeom>
          <a:solidFill>
            <a:srgbClr val="5C854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/>
          <a:lstStyle/>
          <a:p>
            <a:pPr algn="ctr" defTabSz="685165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932" y="3447049"/>
            <a:ext cx="5373499" cy="21332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3492" y="2276926"/>
            <a:ext cx="1239538" cy="972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16816" y="257839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FFFF">
                    <a:alpha val="99000"/>
                  </a:srgbClr>
                </a:solidFill>
                <a:latin typeface="微软雅黑" pitchFamily="34" charset="-122"/>
                <a:ea typeface="微软雅黑" pitchFamily="34" charset="-122"/>
              </a:rPr>
              <a:t>输入文本内容</a:t>
            </a: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1" y="1124745"/>
            <a:ext cx="5457589" cy="5020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919536" y="3068960"/>
            <a:ext cx="1345818" cy="6007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495600" y="5157192"/>
            <a:ext cx="1345818" cy="600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968208" y="4941168"/>
            <a:ext cx="1345818" cy="6007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8328248" y="2636912"/>
            <a:ext cx="1345818" cy="6007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19536" y="2681462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6952" y="2636912"/>
            <a:ext cx="2724150" cy="21621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272996" y="4799087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78389" y="4595960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306717" y="2227126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919536" y="2094385"/>
            <a:ext cx="8629332" cy="3382901"/>
            <a:chOff x="996223" y="1447620"/>
            <a:chExt cx="9915112" cy="3886957"/>
          </a:xfrm>
          <a:solidFill>
            <a:srgbClr val="5C8546"/>
          </a:solidFill>
        </p:grpSpPr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1750392" y="1447620"/>
              <a:ext cx="7860773" cy="3886957"/>
            </a:xfrm>
            <a:custGeom>
              <a:avLst/>
              <a:gdLst>
                <a:gd name="T0" fmla="*/ 231 w 1530"/>
                <a:gd name="T1" fmla="*/ 98 h 755"/>
                <a:gd name="T2" fmla="*/ 253 w 1530"/>
                <a:gd name="T3" fmla="*/ 68 h 755"/>
                <a:gd name="T4" fmla="*/ 305 w 1530"/>
                <a:gd name="T5" fmla="*/ 58 h 755"/>
                <a:gd name="T6" fmla="*/ 316 w 1530"/>
                <a:gd name="T7" fmla="*/ 27 h 755"/>
                <a:gd name="T8" fmla="*/ 420 w 1530"/>
                <a:gd name="T9" fmla="*/ 5 h 755"/>
                <a:gd name="T10" fmla="*/ 371 w 1530"/>
                <a:gd name="T11" fmla="*/ 123 h 755"/>
                <a:gd name="T12" fmla="*/ 377 w 1530"/>
                <a:gd name="T13" fmla="*/ 94 h 755"/>
                <a:gd name="T14" fmla="*/ 626 w 1530"/>
                <a:gd name="T15" fmla="*/ 68 h 755"/>
                <a:gd name="T16" fmla="*/ 466 w 1530"/>
                <a:gd name="T17" fmla="*/ 19 h 755"/>
                <a:gd name="T18" fmla="*/ 546 w 1530"/>
                <a:gd name="T19" fmla="*/ 164 h 755"/>
                <a:gd name="T20" fmla="*/ 648 w 1530"/>
                <a:gd name="T21" fmla="*/ 152 h 755"/>
                <a:gd name="T22" fmla="*/ 700 w 1530"/>
                <a:gd name="T23" fmla="*/ 235 h 755"/>
                <a:gd name="T24" fmla="*/ 813 w 1530"/>
                <a:gd name="T25" fmla="*/ 202 h 755"/>
                <a:gd name="T26" fmla="*/ 1308 w 1530"/>
                <a:gd name="T27" fmla="*/ 108 h 755"/>
                <a:gd name="T28" fmla="*/ 1197 w 1530"/>
                <a:gd name="T29" fmla="*/ 76 h 755"/>
                <a:gd name="T30" fmla="*/ 1068 w 1530"/>
                <a:gd name="T31" fmla="*/ 106 h 755"/>
                <a:gd name="T32" fmla="*/ 1024 w 1530"/>
                <a:gd name="T33" fmla="*/ 102 h 755"/>
                <a:gd name="T34" fmla="*/ 891 w 1530"/>
                <a:gd name="T35" fmla="*/ 153 h 755"/>
                <a:gd name="T36" fmla="*/ 816 w 1530"/>
                <a:gd name="T37" fmla="*/ 121 h 755"/>
                <a:gd name="T38" fmla="*/ 749 w 1530"/>
                <a:gd name="T39" fmla="*/ 174 h 755"/>
                <a:gd name="T40" fmla="*/ 824 w 1530"/>
                <a:gd name="T41" fmla="*/ 160 h 755"/>
                <a:gd name="T42" fmla="*/ 754 w 1530"/>
                <a:gd name="T43" fmla="*/ 215 h 755"/>
                <a:gd name="T44" fmla="*/ 764 w 1530"/>
                <a:gd name="T45" fmla="*/ 289 h 755"/>
                <a:gd name="T46" fmla="*/ 854 w 1530"/>
                <a:gd name="T47" fmla="*/ 273 h 755"/>
                <a:gd name="T48" fmla="*/ 788 w 1530"/>
                <a:gd name="T49" fmla="*/ 349 h 755"/>
                <a:gd name="T50" fmla="*/ 762 w 1530"/>
                <a:gd name="T51" fmla="*/ 499 h 755"/>
                <a:gd name="T52" fmla="*/ 912 w 1530"/>
                <a:gd name="T53" fmla="*/ 441 h 755"/>
                <a:gd name="T54" fmla="*/ 929 w 1530"/>
                <a:gd name="T55" fmla="*/ 354 h 755"/>
                <a:gd name="T56" fmla="*/ 1149 w 1530"/>
                <a:gd name="T57" fmla="*/ 464 h 755"/>
                <a:gd name="T58" fmla="*/ 1227 w 1530"/>
                <a:gd name="T59" fmla="*/ 341 h 755"/>
                <a:gd name="T60" fmla="*/ 1300 w 1530"/>
                <a:gd name="T61" fmla="*/ 219 h 755"/>
                <a:gd name="T62" fmla="*/ 1408 w 1530"/>
                <a:gd name="T63" fmla="*/ 211 h 755"/>
                <a:gd name="T64" fmla="*/ 854 w 1530"/>
                <a:gd name="T65" fmla="*/ 487 h 755"/>
                <a:gd name="T66" fmla="*/ 1180 w 1530"/>
                <a:gd name="T67" fmla="*/ 221 h 755"/>
                <a:gd name="T68" fmla="*/ 766 w 1530"/>
                <a:gd name="T69" fmla="*/ 45 h 755"/>
                <a:gd name="T70" fmla="*/ 958 w 1530"/>
                <a:gd name="T71" fmla="*/ 84 h 755"/>
                <a:gd name="T72" fmla="*/ 1117 w 1530"/>
                <a:gd name="T73" fmla="*/ 27 h 755"/>
                <a:gd name="T74" fmla="*/ 1477 w 1530"/>
                <a:gd name="T75" fmla="*/ 118 h 755"/>
                <a:gd name="T76" fmla="*/ 1307 w 1530"/>
                <a:gd name="T77" fmla="*/ 315 h 755"/>
                <a:gd name="T78" fmla="*/ 1217 w 1530"/>
                <a:gd name="T79" fmla="*/ 445 h 755"/>
                <a:gd name="T80" fmla="*/ 1206 w 1530"/>
                <a:gd name="T81" fmla="*/ 504 h 755"/>
                <a:gd name="T82" fmla="*/ 1239 w 1530"/>
                <a:gd name="T83" fmla="*/ 533 h 755"/>
                <a:gd name="T84" fmla="*/ 1343 w 1530"/>
                <a:gd name="T85" fmla="*/ 533 h 755"/>
                <a:gd name="T86" fmla="*/ 490 w 1530"/>
                <a:gd name="T87" fmla="*/ 264 h 755"/>
                <a:gd name="T88" fmla="*/ 1332 w 1530"/>
                <a:gd name="T89" fmla="*/ 559 h 755"/>
                <a:gd name="T90" fmla="*/ 1195 w 1530"/>
                <a:gd name="T91" fmla="*/ 601 h 755"/>
                <a:gd name="T92" fmla="*/ 1336 w 1530"/>
                <a:gd name="T93" fmla="*/ 689 h 755"/>
                <a:gd name="T94" fmla="*/ 529 w 1530"/>
                <a:gd name="T95" fmla="*/ 497 h 755"/>
                <a:gd name="T96" fmla="*/ 314 w 1530"/>
                <a:gd name="T97" fmla="*/ 409 h 755"/>
                <a:gd name="T98" fmla="*/ 410 w 1530"/>
                <a:gd name="T99" fmla="*/ 299 h 755"/>
                <a:gd name="T100" fmla="*/ 454 w 1530"/>
                <a:gd name="T101" fmla="*/ 211 h 755"/>
                <a:gd name="T102" fmla="*/ 329 w 1530"/>
                <a:gd name="T103" fmla="*/ 211 h 755"/>
                <a:gd name="T104" fmla="*/ 324 w 1530"/>
                <a:gd name="T105" fmla="*/ 127 h 755"/>
                <a:gd name="T106" fmla="*/ 263 w 1530"/>
                <a:gd name="T107" fmla="*/ 135 h 755"/>
                <a:gd name="T108" fmla="*/ 34 w 1530"/>
                <a:gd name="T109" fmla="*/ 121 h 755"/>
                <a:gd name="T110" fmla="*/ 62 w 1530"/>
                <a:gd name="T111" fmla="*/ 197 h 755"/>
                <a:gd name="T112" fmla="*/ 149 w 1530"/>
                <a:gd name="T113" fmla="*/ 227 h 755"/>
                <a:gd name="T114" fmla="*/ 228 w 1530"/>
                <a:gd name="T115" fmla="*/ 366 h 755"/>
                <a:gd name="T116" fmla="*/ 381 w 1530"/>
                <a:gd name="T117" fmla="*/ 479 h 755"/>
                <a:gd name="T118" fmla="*/ 397 w 1530"/>
                <a:gd name="T119" fmla="*/ 704 h 755"/>
                <a:gd name="T120" fmla="*/ 411 w 1530"/>
                <a:gd name="T121" fmla="*/ 749 h 755"/>
                <a:gd name="T122" fmla="*/ 510 w 1530"/>
                <a:gd name="T123" fmla="*/ 608 h 755"/>
                <a:gd name="T124" fmla="*/ 341 w 1530"/>
                <a:gd name="T125" fmla="*/ 27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0" h="755">
                  <a:moveTo>
                    <a:pt x="3" y="235"/>
                  </a:moveTo>
                  <a:cubicBezTo>
                    <a:pt x="6" y="234"/>
                    <a:pt x="7" y="232"/>
                    <a:pt x="6" y="231"/>
                  </a:cubicBezTo>
                  <a:cubicBezTo>
                    <a:pt x="5" y="231"/>
                    <a:pt x="4" y="232"/>
                    <a:pt x="3" y="233"/>
                  </a:cubicBezTo>
                  <a:cubicBezTo>
                    <a:pt x="3" y="234"/>
                    <a:pt x="3" y="235"/>
                    <a:pt x="3" y="235"/>
                  </a:cubicBezTo>
                  <a:moveTo>
                    <a:pt x="19" y="226"/>
                  </a:moveTo>
                  <a:cubicBezTo>
                    <a:pt x="17" y="225"/>
                    <a:pt x="12" y="229"/>
                    <a:pt x="14" y="229"/>
                  </a:cubicBezTo>
                  <a:cubicBezTo>
                    <a:pt x="15" y="229"/>
                    <a:pt x="16" y="228"/>
                    <a:pt x="17" y="228"/>
                  </a:cubicBezTo>
                  <a:cubicBezTo>
                    <a:pt x="19" y="228"/>
                    <a:pt x="21" y="227"/>
                    <a:pt x="19" y="226"/>
                  </a:cubicBezTo>
                  <a:moveTo>
                    <a:pt x="67" y="204"/>
                  </a:moveTo>
                  <a:cubicBezTo>
                    <a:pt x="67" y="203"/>
                    <a:pt x="66" y="203"/>
                    <a:pt x="64" y="205"/>
                  </a:cubicBezTo>
                  <a:cubicBezTo>
                    <a:pt x="62" y="207"/>
                    <a:pt x="60" y="208"/>
                    <a:pt x="60" y="210"/>
                  </a:cubicBezTo>
                  <a:cubicBezTo>
                    <a:pt x="60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11"/>
                  </a:cubicBezTo>
                  <a:cubicBezTo>
                    <a:pt x="56" y="212"/>
                    <a:pt x="57" y="215"/>
                    <a:pt x="59" y="214"/>
                  </a:cubicBezTo>
                  <a:cubicBezTo>
                    <a:pt x="60" y="213"/>
                    <a:pt x="60" y="214"/>
                    <a:pt x="61" y="214"/>
                  </a:cubicBezTo>
                  <a:cubicBezTo>
                    <a:pt x="62" y="214"/>
                    <a:pt x="66" y="211"/>
                    <a:pt x="67" y="210"/>
                  </a:cubicBezTo>
                  <a:cubicBezTo>
                    <a:pt x="67" y="209"/>
                    <a:pt x="65" y="208"/>
                    <a:pt x="65" y="207"/>
                  </a:cubicBezTo>
                  <a:cubicBezTo>
                    <a:pt x="65" y="207"/>
                    <a:pt x="67" y="207"/>
                    <a:pt x="68" y="206"/>
                  </a:cubicBezTo>
                  <a:cubicBezTo>
                    <a:pt x="69" y="205"/>
                    <a:pt x="67" y="205"/>
                    <a:pt x="67" y="204"/>
                  </a:cubicBezTo>
                  <a:moveTo>
                    <a:pt x="7" y="193"/>
                  </a:moveTo>
                  <a:cubicBezTo>
                    <a:pt x="7" y="191"/>
                    <a:pt x="3" y="193"/>
                    <a:pt x="3" y="194"/>
                  </a:cubicBezTo>
                  <a:cubicBezTo>
                    <a:pt x="4" y="196"/>
                    <a:pt x="8" y="197"/>
                    <a:pt x="9" y="196"/>
                  </a:cubicBezTo>
                  <a:cubicBezTo>
                    <a:pt x="11" y="195"/>
                    <a:pt x="11" y="194"/>
                    <a:pt x="10" y="193"/>
                  </a:cubicBezTo>
                  <a:cubicBezTo>
                    <a:pt x="10" y="193"/>
                    <a:pt x="9" y="193"/>
                    <a:pt x="8" y="193"/>
                  </a:cubicBezTo>
                  <a:cubicBezTo>
                    <a:pt x="8" y="193"/>
                    <a:pt x="7" y="194"/>
                    <a:pt x="7" y="193"/>
                  </a:cubicBezTo>
                  <a:moveTo>
                    <a:pt x="187" y="110"/>
                  </a:moveTo>
                  <a:cubicBezTo>
                    <a:pt x="190" y="110"/>
                    <a:pt x="191" y="116"/>
                    <a:pt x="193" y="116"/>
                  </a:cubicBezTo>
                  <a:cubicBezTo>
                    <a:pt x="194" y="116"/>
                    <a:pt x="193" y="114"/>
                    <a:pt x="196" y="114"/>
                  </a:cubicBezTo>
                  <a:cubicBezTo>
                    <a:pt x="198" y="114"/>
                    <a:pt x="198" y="113"/>
                    <a:pt x="200" y="113"/>
                  </a:cubicBezTo>
                  <a:cubicBezTo>
                    <a:pt x="202" y="113"/>
                    <a:pt x="204" y="113"/>
                    <a:pt x="204" y="110"/>
                  </a:cubicBezTo>
                  <a:cubicBezTo>
                    <a:pt x="204" y="107"/>
                    <a:pt x="206" y="107"/>
                    <a:pt x="208" y="106"/>
                  </a:cubicBezTo>
                  <a:cubicBezTo>
                    <a:pt x="210" y="105"/>
                    <a:pt x="208" y="103"/>
                    <a:pt x="211" y="102"/>
                  </a:cubicBezTo>
                  <a:cubicBezTo>
                    <a:pt x="215" y="101"/>
                    <a:pt x="223" y="97"/>
                    <a:pt x="225" y="96"/>
                  </a:cubicBezTo>
                  <a:cubicBezTo>
                    <a:pt x="226" y="95"/>
                    <a:pt x="223" y="94"/>
                    <a:pt x="220" y="91"/>
                  </a:cubicBezTo>
                  <a:cubicBezTo>
                    <a:pt x="216" y="89"/>
                    <a:pt x="214" y="89"/>
                    <a:pt x="211" y="90"/>
                  </a:cubicBezTo>
                  <a:cubicBezTo>
                    <a:pt x="210" y="91"/>
                    <a:pt x="209" y="91"/>
                    <a:pt x="209" y="90"/>
                  </a:cubicBezTo>
                  <a:cubicBezTo>
                    <a:pt x="209" y="90"/>
                    <a:pt x="209" y="89"/>
                    <a:pt x="208" y="90"/>
                  </a:cubicBezTo>
                  <a:cubicBezTo>
                    <a:pt x="206" y="90"/>
                    <a:pt x="201" y="88"/>
                    <a:pt x="200" y="87"/>
                  </a:cubicBezTo>
                  <a:cubicBezTo>
                    <a:pt x="199" y="86"/>
                    <a:pt x="189" y="89"/>
                    <a:pt x="186" y="89"/>
                  </a:cubicBezTo>
                  <a:cubicBezTo>
                    <a:pt x="184" y="89"/>
                    <a:pt x="187" y="92"/>
                    <a:pt x="188" y="93"/>
                  </a:cubicBezTo>
                  <a:cubicBezTo>
                    <a:pt x="190" y="94"/>
                    <a:pt x="184" y="99"/>
                    <a:pt x="185" y="100"/>
                  </a:cubicBezTo>
                  <a:cubicBezTo>
                    <a:pt x="186" y="100"/>
                    <a:pt x="184" y="103"/>
                    <a:pt x="182" y="106"/>
                  </a:cubicBezTo>
                  <a:cubicBezTo>
                    <a:pt x="179" y="109"/>
                    <a:pt x="183" y="109"/>
                    <a:pt x="187" y="110"/>
                  </a:cubicBezTo>
                  <a:moveTo>
                    <a:pt x="281" y="125"/>
                  </a:moveTo>
                  <a:cubicBezTo>
                    <a:pt x="281" y="124"/>
                    <a:pt x="283" y="125"/>
                    <a:pt x="284" y="125"/>
                  </a:cubicBezTo>
                  <a:cubicBezTo>
                    <a:pt x="285" y="126"/>
                    <a:pt x="287" y="126"/>
                    <a:pt x="287" y="125"/>
                  </a:cubicBezTo>
                  <a:cubicBezTo>
                    <a:pt x="287" y="122"/>
                    <a:pt x="282" y="121"/>
                    <a:pt x="279" y="119"/>
                  </a:cubicBezTo>
                  <a:cubicBezTo>
                    <a:pt x="277" y="118"/>
                    <a:pt x="276" y="118"/>
                    <a:pt x="273" y="116"/>
                  </a:cubicBezTo>
                  <a:cubicBezTo>
                    <a:pt x="269" y="113"/>
                    <a:pt x="274" y="112"/>
                    <a:pt x="271" y="110"/>
                  </a:cubicBezTo>
                  <a:cubicBezTo>
                    <a:pt x="268" y="108"/>
                    <a:pt x="267" y="102"/>
                    <a:pt x="269" y="100"/>
                  </a:cubicBezTo>
                  <a:cubicBezTo>
                    <a:pt x="271" y="98"/>
                    <a:pt x="273" y="95"/>
                    <a:pt x="270" y="94"/>
                  </a:cubicBezTo>
                  <a:cubicBezTo>
                    <a:pt x="266" y="93"/>
                    <a:pt x="261" y="95"/>
                    <a:pt x="262" y="96"/>
                  </a:cubicBezTo>
                  <a:cubicBezTo>
                    <a:pt x="262" y="97"/>
                    <a:pt x="267" y="99"/>
                    <a:pt x="267" y="100"/>
                  </a:cubicBezTo>
                  <a:cubicBezTo>
                    <a:pt x="267" y="101"/>
                    <a:pt x="266" y="100"/>
                    <a:pt x="264" y="99"/>
                  </a:cubicBezTo>
                  <a:cubicBezTo>
                    <a:pt x="263" y="99"/>
                    <a:pt x="262" y="98"/>
                    <a:pt x="261" y="98"/>
                  </a:cubicBezTo>
                  <a:cubicBezTo>
                    <a:pt x="260" y="99"/>
                    <a:pt x="260" y="98"/>
                    <a:pt x="259" y="98"/>
                  </a:cubicBezTo>
                  <a:cubicBezTo>
                    <a:pt x="258" y="98"/>
                    <a:pt x="257" y="97"/>
                    <a:pt x="256" y="98"/>
                  </a:cubicBezTo>
                  <a:cubicBezTo>
                    <a:pt x="255" y="100"/>
                    <a:pt x="258" y="107"/>
                    <a:pt x="259" y="109"/>
                  </a:cubicBezTo>
                  <a:cubicBezTo>
                    <a:pt x="260" y="110"/>
                    <a:pt x="258" y="110"/>
                    <a:pt x="257" y="111"/>
                  </a:cubicBezTo>
                  <a:cubicBezTo>
                    <a:pt x="255" y="111"/>
                    <a:pt x="255" y="106"/>
                    <a:pt x="253" y="103"/>
                  </a:cubicBezTo>
                  <a:cubicBezTo>
                    <a:pt x="252" y="101"/>
                    <a:pt x="246" y="99"/>
                    <a:pt x="246" y="100"/>
                  </a:cubicBezTo>
                  <a:cubicBezTo>
                    <a:pt x="245" y="102"/>
                    <a:pt x="249" y="102"/>
                    <a:pt x="249" y="104"/>
                  </a:cubicBezTo>
                  <a:cubicBezTo>
                    <a:pt x="248" y="105"/>
                    <a:pt x="248" y="105"/>
                    <a:pt x="247" y="104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6"/>
                    <a:pt x="242" y="105"/>
                    <a:pt x="243" y="103"/>
                  </a:cubicBezTo>
                  <a:cubicBezTo>
                    <a:pt x="243" y="102"/>
                    <a:pt x="240" y="100"/>
                    <a:pt x="236" y="100"/>
                  </a:cubicBezTo>
                  <a:cubicBezTo>
                    <a:pt x="232" y="100"/>
                    <a:pt x="234" y="103"/>
                    <a:pt x="233" y="104"/>
                  </a:cubicBezTo>
                  <a:cubicBezTo>
                    <a:pt x="232" y="105"/>
                    <a:pt x="226" y="103"/>
                    <a:pt x="230" y="103"/>
                  </a:cubicBezTo>
                  <a:cubicBezTo>
                    <a:pt x="233" y="102"/>
                    <a:pt x="232" y="100"/>
                    <a:pt x="231" y="98"/>
                  </a:cubicBezTo>
                  <a:cubicBezTo>
                    <a:pt x="229" y="96"/>
                    <a:pt x="226" y="98"/>
                    <a:pt x="220" y="100"/>
                  </a:cubicBezTo>
                  <a:cubicBezTo>
                    <a:pt x="214" y="102"/>
                    <a:pt x="211" y="105"/>
                    <a:pt x="212" y="105"/>
                  </a:cubicBezTo>
                  <a:cubicBezTo>
                    <a:pt x="213" y="105"/>
                    <a:pt x="213" y="106"/>
                    <a:pt x="211" y="108"/>
                  </a:cubicBezTo>
                  <a:cubicBezTo>
                    <a:pt x="208" y="110"/>
                    <a:pt x="211" y="111"/>
                    <a:pt x="213" y="111"/>
                  </a:cubicBezTo>
                  <a:cubicBezTo>
                    <a:pt x="215" y="111"/>
                    <a:pt x="213" y="113"/>
                    <a:pt x="215" y="113"/>
                  </a:cubicBezTo>
                  <a:cubicBezTo>
                    <a:pt x="215" y="114"/>
                    <a:pt x="217" y="113"/>
                    <a:pt x="219" y="113"/>
                  </a:cubicBezTo>
                  <a:cubicBezTo>
                    <a:pt x="221" y="112"/>
                    <a:pt x="223" y="111"/>
                    <a:pt x="224" y="112"/>
                  </a:cubicBezTo>
                  <a:cubicBezTo>
                    <a:pt x="226" y="113"/>
                    <a:pt x="213" y="114"/>
                    <a:pt x="213" y="116"/>
                  </a:cubicBezTo>
                  <a:cubicBezTo>
                    <a:pt x="213" y="119"/>
                    <a:pt x="221" y="120"/>
                    <a:pt x="226" y="119"/>
                  </a:cubicBezTo>
                  <a:cubicBezTo>
                    <a:pt x="231" y="118"/>
                    <a:pt x="240" y="120"/>
                    <a:pt x="240" y="121"/>
                  </a:cubicBezTo>
                  <a:cubicBezTo>
                    <a:pt x="240" y="123"/>
                    <a:pt x="234" y="122"/>
                    <a:pt x="229" y="122"/>
                  </a:cubicBezTo>
                  <a:cubicBezTo>
                    <a:pt x="225" y="122"/>
                    <a:pt x="217" y="123"/>
                    <a:pt x="217" y="125"/>
                  </a:cubicBezTo>
                  <a:cubicBezTo>
                    <a:pt x="217" y="126"/>
                    <a:pt x="218" y="126"/>
                    <a:pt x="223" y="129"/>
                  </a:cubicBezTo>
                  <a:cubicBezTo>
                    <a:pt x="225" y="130"/>
                    <a:pt x="227" y="130"/>
                    <a:pt x="229" y="129"/>
                  </a:cubicBezTo>
                  <a:cubicBezTo>
                    <a:pt x="231" y="129"/>
                    <a:pt x="233" y="129"/>
                    <a:pt x="233" y="131"/>
                  </a:cubicBezTo>
                  <a:cubicBezTo>
                    <a:pt x="232" y="134"/>
                    <a:pt x="235" y="135"/>
                    <a:pt x="242" y="135"/>
                  </a:cubicBezTo>
                  <a:cubicBezTo>
                    <a:pt x="245" y="135"/>
                    <a:pt x="248" y="134"/>
                    <a:pt x="249" y="134"/>
                  </a:cubicBezTo>
                  <a:cubicBezTo>
                    <a:pt x="251" y="133"/>
                    <a:pt x="253" y="132"/>
                    <a:pt x="255" y="132"/>
                  </a:cubicBezTo>
                  <a:cubicBezTo>
                    <a:pt x="258" y="132"/>
                    <a:pt x="259" y="132"/>
                    <a:pt x="261" y="129"/>
                  </a:cubicBezTo>
                  <a:cubicBezTo>
                    <a:pt x="262" y="127"/>
                    <a:pt x="264" y="129"/>
                    <a:pt x="264" y="130"/>
                  </a:cubicBezTo>
                  <a:cubicBezTo>
                    <a:pt x="264" y="131"/>
                    <a:pt x="269" y="131"/>
                    <a:pt x="269" y="132"/>
                  </a:cubicBezTo>
                  <a:cubicBezTo>
                    <a:pt x="272" y="134"/>
                    <a:pt x="280" y="133"/>
                    <a:pt x="283" y="132"/>
                  </a:cubicBezTo>
                  <a:cubicBezTo>
                    <a:pt x="286" y="130"/>
                    <a:pt x="282" y="126"/>
                    <a:pt x="280" y="128"/>
                  </a:cubicBezTo>
                  <a:cubicBezTo>
                    <a:pt x="279" y="130"/>
                    <a:pt x="277" y="129"/>
                    <a:pt x="277" y="128"/>
                  </a:cubicBezTo>
                  <a:cubicBezTo>
                    <a:pt x="276" y="127"/>
                    <a:pt x="280" y="126"/>
                    <a:pt x="281" y="125"/>
                  </a:cubicBezTo>
                  <a:moveTo>
                    <a:pt x="209" y="79"/>
                  </a:moveTo>
                  <a:cubicBezTo>
                    <a:pt x="213" y="79"/>
                    <a:pt x="216" y="76"/>
                    <a:pt x="216" y="74"/>
                  </a:cubicBezTo>
                  <a:cubicBezTo>
                    <a:pt x="216" y="73"/>
                    <a:pt x="208" y="78"/>
                    <a:pt x="209" y="79"/>
                  </a:cubicBezTo>
                  <a:moveTo>
                    <a:pt x="194" y="73"/>
                  </a:moveTo>
                  <a:cubicBezTo>
                    <a:pt x="195" y="74"/>
                    <a:pt x="194" y="77"/>
                    <a:pt x="195" y="76"/>
                  </a:cubicBezTo>
                  <a:cubicBezTo>
                    <a:pt x="197" y="75"/>
                    <a:pt x="197" y="75"/>
                    <a:pt x="198" y="75"/>
                  </a:cubicBezTo>
                  <a:cubicBezTo>
                    <a:pt x="200" y="76"/>
                    <a:pt x="201" y="74"/>
                    <a:pt x="202" y="73"/>
                  </a:cubicBezTo>
                  <a:cubicBezTo>
                    <a:pt x="203" y="72"/>
                    <a:pt x="202" y="77"/>
                    <a:pt x="205" y="77"/>
                  </a:cubicBezTo>
                  <a:cubicBezTo>
                    <a:pt x="207" y="77"/>
                    <a:pt x="206" y="72"/>
                    <a:pt x="208" y="73"/>
                  </a:cubicBezTo>
                  <a:cubicBezTo>
                    <a:pt x="210" y="75"/>
                    <a:pt x="211" y="73"/>
                    <a:pt x="211" y="71"/>
                  </a:cubicBezTo>
                  <a:cubicBezTo>
                    <a:pt x="211" y="70"/>
                    <a:pt x="211" y="68"/>
                    <a:pt x="214" y="68"/>
                  </a:cubicBezTo>
                  <a:cubicBezTo>
                    <a:pt x="216" y="67"/>
                    <a:pt x="214" y="70"/>
                    <a:pt x="215" y="71"/>
                  </a:cubicBezTo>
                  <a:cubicBezTo>
                    <a:pt x="216" y="74"/>
                    <a:pt x="219" y="71"/>
                    <a:pt x="219" y="70"/>
                  </a:cubicBezTo>
                  <a:cubicBezTo>
                    <a:pt x="219" y="69"/>
                    <a:pt x="222" y="70"/>
                    <a:pt x="222" y="69"/>
                  </a:cubicBezTo>
                  <a:cubicBezTo>
                    <a:pt x="222" y="67"/>
                    <a:pt x="223" y="67"/>
                    <a:pt x="222" y="65"/>
                  </a:cubicBezTo>
                  <a:cubicBezTo>
                    <a:pt x="221" y="64"/>
                    <a:pt x="224" y="64"/>
                    <a:pt x="225" y="63"/>
                  </a:cubicBezTo>
                  <a:cubicBezTo>
                    <a:pt x="226" y="62"/>
                    <a:pt x="223" y="63"/>
                    <a:pt x="221" y="61"/>
                  </a:cubicBezTo>
                  <a:cubicBezTo>
                    <a:pt x="220" y="60"/>
                    <a:pt x="219" y="62"/>
                    <a:pt x="219" y="63"/>
                  </a:cubicBezTo>
                  <a:cubicBezTo>
                    <a:pt x="219" y="64"/>
                    <a:pt x="215" y="63"/>
                    <a:pt x="213" y="62"/>
                  </a:cubicBezTo>
                  <a:cubicBezTo>
                    <a:pt x="211" y="62"/>
                    <a:pt x="208" y="65"/>
                    <a:pt x="205" y="66"/>
                  </a:cubicBezTo>
                  <a:cubicBezTo>
                    <a:pt x="202" y="68"/>
                    <a:pt x="202" y="71"/>
                    <a:pt x="199" y="70"/>
                  </a:cubicBezTo>
                  <a:cubicBezTo>
                    <a:pt x="197" y="70"/>
                    <a:pt x="192" y="73"/>
                    <a:pt x="194" y="73"/>
                  </a:cubicBezTo>
                  <a:moveTo>
                    <a:pt x="223" y="72"/>
                  </a:moveTo>
                  <a:cubicBezTo>
                    <a:pt x="221" y="73"/>
                    <a:pt x="221" y="75"/>
                    <a:pt x="224" y="75"/>
                  </a:cubicBezTo>
                  <a:cubicBezTo>
                    <a:pt x="227" y="75"/>
                    <a:pt x="228" y="76"/>
                    <a:pt x="223" y="76"/>
                  </a:cubicBezTo>
                  <a:cubicBezTo>
                    <a:pt x="221" y="76"/>
                    <a:pt x="220" y="77"/>
                    <a:pt x="219" y="77"/>
                  </a:cubicBezTo>
                  <a:cubicBezTo>
                    <a:pt x="218" y="78"/>
                    <a:pt x="219" y="79"/>
                    <a:pt x="220" y="79"/>
                  </a:cubicBezTo>
                  <a:cubicBezTo>
                    <a:pt x="223" y="78"/>
                    <a:pt x="227" y="78"/>
                    <a:pt x="224" y="79"/>
                  </a:cubicBezTo>
                  <a:cubicBezTo>
                    <a:pt x="222" y="80"/>
                    <a:pt x="216" y="80"/>
                    <a:pt x="217" y="81"/>
                  </a:cubicBezTo>
                  <a:cubicBezTo>
                    <a:pt x="218" y="82"/>
                    <a:pt x="220" y="82"/>
                    <a:pt x="222" y="83"/>
                  </a:cubicBezTo>
                  <a:cubicBezTo>
                    <a:pt x="225" y="84"/>
                    <a:pt x="226" y="84"/>
                    <a:pt x="228" y="82"/>
                  </a:cubicBezTo>
                  <a:cubicBezTo>
                    <a:pt x="230" y="80"/>
                    <a:pt x="233" y="78"/>
                    <a:pt x="232" y="81"/>
                  </a:cubicBezTo>
                  <a:cubicBezTo>
                    <a:pt x="231" y="84"/>
                    <a:pt x="235" y="82"/>
                    <a:pt x="240" y="81"/>
                  </a:cubicBezTo>
                  <a:cubicBezTo>
                    <a:pt x="245" y="81"/>
                    <a:pt x="239" y="84"/>
                    <a:pt x="234" y="85"/>
                  </a:cubicBezTo>
                  <a:cubicBezTo>
                    <a:pt x="228" y="85"/>
                    <a:pt x="229" y="88"/>
                    <a:pt x="233" y="89"/>
                  </a:cubicBezTo>
                  <a:cubicBezTo>
                    <a:pt x="237" y="90"/>
                    <a:pt x="246" y="86"/>
                    <a:pt x="248" y="84"/>
                  </a:cubicBezTo>
                  <a:cubicBezTo>
                    <a:pt x="249" y="83"/>
                    <a:pt x="251" y="83"/>
                    <a:pt x="252" y="84"/>
                  </a:cubicBezTo>
                  <a:cubicBezTo>
                    <a:pt x="253" y="84"/>
                    <a:pt x="253" y="84"/>
                    <a:pt x="254" y="84"/>
                  </a:cubicBezTo>
                  <a:cubicBezTo>
                    <a:pt x="256" y="83"/>
                    <a:pt x="257" y="83"/>
                    <a:pt x="259" y="83"/>
                  </a:cubicBezTo>
                  <a:cubicBezTo>
                    <a:pt x="261" y="83"/>
                    <a:pt x="262" y="83"/>
                    <a:pt x="264" y="83"/>
                  </a:cubicBezTo>
                  <a:cubicBezTo>
                    <a:pt x="268" y="82"/>
                    <a:pt x="268" y="76"/>
                    <a:pt x="266" y="74"/>
                  </a:cubicBezTo>
                  <a:cubicBezTo>
                    <a:pt x="263" y="73"/>
                    <a:pt x="263" y="76"/>
                    <a:pt x="261" y="76"/>
                  </a:cubicBezTo>
                  <a:cubicBezTo>
                    <a:pt x="259" y="77"/>
                    <a:pt x="258" y="74"/>
                    <a:pt x="256" y="72"/>
                  </a:cubicBezTo>
                  <a:cubicBezTo>
                    <a:pt x="254" y="71"/>
                    <a:pt x="255" y="67"/>
                    <a:pt x="253" y="68"/>
                  </a:cubicBezTo>
                  <a:cubicBezTo>
                    <a:pt x="250" y="68"/>
                    <a:pt x="245" y="72"/>
                    <a:pt x="248" y="72"/>
                  </a:cubicBezTo>
                  <a:cubicBezTo>
                    <a:pt x="252" y="73"/>
                    <a:pt x="250" y="74"/>
                    <a:pt x="249" y="75"/>
                  </a:cubicBezTo>
                  <a:cubicBezTo>
                    <a:pt x="247" y="76"/>
                    <a:pt x="253" y="77"/>
                    <a:pt x="252" y="78"/>
                  </a:cubicBezTo>
                  <a:cubicBezTo>
                    <a:pt x="251" y="80"/>
                    <a:pt x="243" y="79"/>
                    <a:pt x="242" y="77"/>
                  </a:cubicBezTo>
                  <a:cubicBezTo>
                    <a:pt x="242" y="75"/>
                    <a:pt x="235" y="71"/>
                    <a:pt x="232" y="72"/>
                  </a:cubicBezTo>
                  <a:cubicBezTo>
                    <a:pt x="229" y="73"/>
                    <a:pt x="231" y="70"/>
                    <a:pt x="228" y="70"/>
                  </a:cubicBezTo>
                  <a:cubicBezTo>
                    <a:pt x="225" y="70"/>
                    <a:pt x="226" y="72"/>
                    <a:pt x="223" y="72"/>
                  </a:cubicBezTo>
                  <a:moveTo>
                    <a:pt x="233" y="59"/>
                  </a:moveTo>
                  <a:cubicBezTo>
                    <a:pt x="234" y="57"/>
                    <a:pt x="227" y="57"/>
                    <a:pt x="227" y="58"/>
                  </a:cubicBezTo>
                  <a:cubicBezTo>
                    <a:pt x="229" y="59"/>
                    <a:pt x="232" y="61"/>
                    <a:pt x="233" y="59"/>
                  </a:cubicBezTo>
                  <a:moveTo>
                    <a:pt x="249" y="58"/>
                  </a:moveTo>
                  <a:cubicBezTo>
                    <a:pt x="251" y="58"/>
                    <a:pt x="250" y="56"/>
                    <a:pt x="246" y="56"/>
                  </a:cubicBezTo>
                  <a:cubicBezTo>
                    <a:pt x="242" y="57"/>
                    <a:pt x="235" y="57"/>
                    <a:pt x="235" y="60"/>
                  </a:cubicBezTo>
                  <a:cubicBezTo>
                    <a:pt x="235" y="62"/>
                    <a:pt x="237" y="63"/>
                    <a:pt x="241" y="63"/>
                  </a:cubicBezTo>
                  <a:cubicBezTo>
                    <a:pt x="245" y="64"/>
                    <a:pt x="249" y="60"/>
                    <a:pt x="247" y="60"/>
                  </a:cubicBezTo>
                  <a:cubicBezTo>
                    <a:pt x="245" y="60"/>
                    <a:pt x="246" y="58"/>
                    <a:pt x="249" y="58"/>
                  </a:cubicBezTo>
                  <a:moveTo>
                    <a:pt x="239" y="54"/>
                  </a:moveTo>
                  <a:cubicBezTo>
                    <a:pt x="240" y="55"/>
                    <a:pt x="241" y="54"/>
                    <a:pt x="242" y="54"/>
                  </a:cubicBezTo>
                  <a:cubicBezTo>
                    <a:pt x="243" y="54"/>
                    <a:pt x="244" y="53"/>
                    <a:pt x="244" y="54"/>
                  </a:cubicBezTo>
                  <a:cubicBezTo>
                    <a:pt x="246" y="55"/>
                    <a:pt x="252" y="56"/>
                    <a:pt x="252" y="53"/>
                  </a:cubicBezTo>
                  <a:cubicBezTo>
                    <a:pt x="252" y="50"/>
                    <a:pt x="244" y="49"/>
                    <a:pt x="242" y="51"/>
                  </a:cubicBezTo>
                  <a:cubicBezTo>
                    <a:pt x="240" y="52"/>
                    <a:pt x="232" y="52"/>
                    <a:pt x="234" y="54"/>
                  </a:cubicBezTo>
                  <a:cubicBezTo>
                    <a:pt x="235" y="55"/>
                    <a:pt x="236" y="54"/>
                    <a:pt x="237" y="54"/>
                  </a:cubicBezTo>
                  <a:cubicBezTo>
                    <a:pt x="238" y="54"/>
                    <a:pt x="238" y="54"/>
                    <a:pt x="239" y="54"/>
                  </a:cubicBezTo>
                  <a:moveTo>
                    <a:pt x="271" y="48"/>
                  </a:moveTo>
                  <a:cubicBezTo>
                    <a:pt x="273" y="47"/>
                    <a:pt x="277" y="49"/>
                    <a:pt x="276" y="51"/>
                  </a:cubicBezTo>
                  <a:cubicBezTo>
                    <a:pt x="276" y="52"/>
                    <a:pt x="274" y="52"/>
                    <a:pt x="272" y="52"/>
                  </a:cubicBezTo>
                  <a:cubicBezTo>
                    <a:pt x="271" y="52"/>
                    <a:pt x="269" y="52"/>
                    <a:pt x="270" y="52"/>
                  </a:cubicBezTo>
                  <a:cubicBezTo>
                    <a:pt x="270" y="53"/>
                    <a:pt x="271" y="55"/>
                    <a:pt x="275" y="54"/>
                  </a:cubicBezTo>
                  <a:cubicBezTo>
                    <a:pt x="280" y="52"/>
                    <a:pt x="283" y="53"/>
                    <a:pt x="286" y="56"/>
                  </a:cubicBezTo>
                  <a:cubicBezTo>
                    <a:pt x="289" y="58"/>
                    <a:pt x="292" y="59"/>
                    <a:pt x="294" y="57"/>
                  </a:cubicBezTo>
                  <a:cubicBezTo>
                    <a:pt x="296" y="54"/>
                    <a:pt x="292" y="54"/>
                    <a:pt x="293" y="52"/>
                  </a:cubicBezTo>
                  <a:cubicBezTo>
                    <a:pt x="294" y="50"/>
                    <a:pt x="290" y="49"/>
                    <a:pt x="288" y="49"/>
                  </a:cubicBezTo>
                  <a:cubicBezTo>
                    <a:pt x="286" y="49"/>
                    <a:pt x="285" y="45"/>
                    <a:pt x="283" y="46"/>
                  </a:cubicBezTo>
                  <a:cubicBezTo>
                    <a:pt x="281" y="47"/>
                    <a:pt x="280" y="48"/>
                    <a:pt x="280" y="46"/>
                  </a:cubicBezTo>
                  <a:cubicBezTo>
                    <a:pt x="280" y="43"/>
                    <a:pt x="270" y="43"/>
                    <a:pt x="268" y="44"/>
                  </a:cubicBezTo>
                  <a:cubicBezTo>
                    <a:pt x="266" y="45"/>
                    <a:pt x="269" y="50"/>
                    <a:pt x="271" y="48"/>
                  </a:cubicBezTo>
                  <a:moveTo>
                    <a:pt x="272" y="64"/>
                  </a:moveTo>
                  <a:cubicBezTo>
                    <a:pt x="274" y="62"/>
                    <a:pt x="266" y="56"/>
                    <a:pt x="266" y="59"/>
                  </a:cubicBezTo>
                  <a:cubicBezTo>
                    <a:pt x="265" y="62"/>
                    <a:pt x="271" y="66"/>
                    <a:pt x="272" y="64"/>
                  </a:cubicBezTo>
                  <a:moveTo>
                    <a:pt x="297" y="40"/>
                  </a:moveTo>
                  <a:cubicBezTo>
                    <a:pt x="298" y="37"/>
                    <a:pt x="289" y="36"/>
                    <a:pt x="291" y="38"/>
                  </a:cubicBezTo>
                  <a:cubicBezTo>
                    <a:pt x="292" y="39"/>
                    <a:pt x="295" y="42"/>
                    <a:pt x="297" y="40"/>
                  </a:cubicBezTo>
                  <a:moveTo>
                    <a:pt x="275" y="82"/>
                  </a:moveTo>
                  <a:cubicBezTo>
                    <a:pt x="277" y="81"/>
                    <a:pt x="273" y="78"/>
                    <a:pt x="271" y="80"/>
                  </a:cubicBezTo>
                  <a:cubicBezTo>
                    <a:pt x="270" y="83"/>
                    <a:pt x="274" y="84"/>
                    <a:pt x="275" y="82"/>
                  </a:cubicBezTo>
                  <a:moveTo>
                    <a:pt x="297" y="69"/>
                  </a:moveTo>
                  <a:cubicBezTo>
                    <a:pt x="296" y="71"/>
                    <a:pt x="292" y="69"/>
                    <a:pt x="289" y="68"/>
                  </a:cubicBezTo>
                  <a:cubicBezTo>
                    <a:pt x="285" y="66"/>
                    <a:pt x="287" y="70"/>
                    <a:pt x="290" y="72"/>
                  </a:cubicBezTo>
                  <a:cubicBezTo>
                    <a:pt x="293" y="75"/>
                    <a:pt x="289" y="74"/>
                    <a:pt x="285" y="71"/>
                  </a:cubicBezTo>
                  <a:cubicBezTo>
                    <a:pt x="282" y="69"/>
                    <a:pt x="282" y="73"/>
                    <a:pt x="284" y="74"/>
                  </a:cubicBezTo>
                  <a:cubicBezTo>
                    <a:pt x="285" y="75"/>
                    <a:pt x="283" y="77"/>
                    <a:pt x="281" y="74"/>
                  </a:cubicBezTo>
                  <a:cubicBezTo>
                    <a:pt x="279" y="71"/>
                    <a:pt x="278" y="68"/>
                    <a:pt x="274" y="68"/>
                  </a:cubicBezTo>
                  <a:cubicBezTo>
                    <a:pt x="270" y="68"/>
                    <a:pt x="272" y="71"/>
                    <a:pt x="273" y="73"/>
                  </a:cubicBezTo>
                  <a:cubicBezTo>
                    <a:pt x="275" y="76"/>
                    <a:pt x="277" y="76"/>
                    <a:pt x="280" y="78"/>
                  </a:cubicBezTo>
                  <a:cubicBezTo>
                    <a:pt x="282" y="79"/>
                    <a:pt x="284" y="78"/>
                    <a:pt x="286" y="78"/>
                  </a:cubicBezTo>
                  <a:cubicBezTo>
                    <a:pt x="288" y="78"/>
                    <a:pt x="289" y="77"/>
                    <a:pt x="290" y="78"/>
                  </a:cubicBezTo>
                  <a:cubicBezTo>
                    <a:pt x="293" y="78"/>
                    <a:pt x="288" y="81"/>
                    <a:pt x="289" y="83"/>
                  </a:cubicBezTo>
                  <a:cubicBezTo>
                    <a:pt x="291" y="85"/>
                    <a:pt x="295" y="84"/>
                    <a:pt x="298" y="83"/>
                  </a:cubicBezTo>
                  <a:cubicBezTo>
                    <a:pt x="302" y="83"/>
                    <a:pt x="300" y="81"/>
                    <a:pt x="302" y="80"/>
                  </a:cubicBezTo>
                  <a:cubicBezTo>
                    <a:pt x="304" y="79"/>
                    <a:pt x="300" y="79"/>
                    <a:pt x="302" y="76"/>
                  </a:cubicBezTo>
                  <a:cubicBezTo>
                    <a:pt x="303" y="72"/>
                    <a:pt x="297" y="67"/>
                    <a:pt x="297" y="69"/>
                  </a:cubicBezTo>
                  <a:moveTo>
                    <a:pt x="305" y="58"/>
                  </a:moveTo>
                  <a:cubicBezTo>
                    <a:pt x="307" y="58"/>
                    <a:pt x="310" y="58"/>
                    <a:pt x="312" y="57"/>
                  </a:cubicBezTo>
                  <a:cubicBezTo>
                    <a:pt x="315" y="56"/>
                    <a:pt x="311" y="56"/>
                    <a:pt x="312" y="54"/>
                  </a:cubicBezTo>
                  <a:cubicBezTo>
                    <a:pt x="314" y="51"/>
                    <a:pt x="308" y="51"/>
                    <a:pt x="308" y="52"/>
                  </a:cubicBezTo>
                  <a:cubicBezTo>
                    <a:pt x="308" y="52"/>
                    <a:pt x="306" y="51"/>
                    <a:pt x="304" y="50"/>
                  </a:cubicBezTo>
                  <a:cubicBezTo>
                    <a:pt x="302" y="49"/>
                    <a:pt x="300" y="48"/>
                    <a:pt x="299" y="49"/>
                  </a:cubicBezTo>
                  <a:cubicBezTo>
                    <a:pt x="298" y="51"/>
                    <a:pt x="302" y="58"/>
                    <a:pt x="305" y="58"/>
                  </a:cubicBezTo>
                  <a:moveTo>
                    <a:pt x="320" y="59"/>
                  </a:moveTo>
                  <a:cubicBezTo>
                    <a:pt x="319" y="58"/>
                    <a:pt x="305" y="60"/>
                    <a:pt x="307" y="61"/>
                  </a:cubicBezTo>
                  <a:cubicBezTo>
                    <a:pt x="311" y="64"/>
                    <a:pt x="320" y="60"/>
                    <a:pt x="320" y="59"/>
                  </a:cubicBezTo>
                  <a:moveTo>
                    <a:pt x="318" y="87"/>
                  </a:moveTo>
                  <a:cubicBezTo>
                    <a:pt x="321" y="86"/>
                    <a:pt x="319" y="82"/>
                    <a:pt x="316" y="79"/>
                  </a:cubicBezTo>
                  <a:cubicBezTo>
                    <a:pt x="312" y="77"/>
                    <a:pt x="303" y="82"/>
                    <a:pt x="305" y="84"/>
                  </a:cubicBezTo>
                  <a:cubicBezTo>
                    <a:pt x="307" y="85"/>
                    <a:pt x="314" y="87"/>
                    <a:pt x="318" y="87"/>
                  </a:cubicBezTo>
                  <a:moveTo>
                    <a:pt x="294" y="113"/>
                  </a:moveTo>
                  <a:cubicBezTo>
                    <a:pt x="296" y="115"/>
                    <a:pt x="297" y="113"/>
                    <a:pt x="298" y="112"/>
                  </a:cubicBezTo>
                  <a:cubicBezTo>
                    <a:pt x="298" y="112"/>
                    <a:pt x="299" y="111"/>
                    <a:pt x="301" y="111"/>
                  </a:cubicBezTo>
                  <a:cubicBezTo>
                    <a:pt x="306" y="111"/>
                    <a:pt x="306" y="103"/>
                    <a:pt x="307" y="100"/>
                  </a:cubicBezTo>
                  <a:cubicBezTo>
                    <a:pt x="308" y="98"/>
                    <a:pt x="303" y="98"/>
                    <a:pt x="304" y="100"/>
                  </a:cubicBezTo>
                  <a:cubicBezTo>
                    <a:pt x="305" y="102"/>
                    <a:pt x="304" y="104"/>
                    <a:pt x="304" y="102"/>
                  </a:cubicBezTo>
                  <a:cubicBezTo>
                    <a:pt x="303" y="100"/>
                    <a:pt x="302" y="100"/>
                    <a:pt x="301" y="100"/>
                  </a:cubicBezTo>
                  <a:cubicBezTo>
                    <a:pt x="300" y="100"/>
                    <a:pt x="299" y="100"/>
                    <a:pt x="298" y="100"/>
                  </a:cubicBezTo>
                  <a:cubicBezTo>
                    <a:pt x="297" y="98"/>
                    <a:pt x="302" y="97"/>
                    <a:pt x="304" y="95"/>
                  </a:cubicBezTo>
                  <a:cubicBezTo>
                    <a:pt x="305" y="93"/>
                    <a:pt x="299" y="93"/>
                    <a:pt x="301" y="91"/>
                  </a:cubicBezTo>
                  <a:cubicBezTo>
                    <a:pt x="302" y="89"/>
                    <a:pt x="292" y="91"/>
                    <a:pt x="295" y="92"/>
                  </a:cubicBezTo>
                  <a:cubicBezTo>
                    <a:pt x="298" y="94"/>
                    <a:pt x="295" y="95"/>
                    <a:pt x="293" y="93"/>
                  </a:cubicBezTo>
                  <a:cubicBezTo>
                    <a:pt x="290" y="91"/>
                    <a:pt x="283" y="94"/>
                    <a:pt x="286" y="97"/>
                  </a:cubicBezTo>
                  <a:cubicBezTo>
                    <a:pt x="288" y="98"/>
                    <a:pt x="294" y="95"/>
                    <a:pt x="290" y="100"/>
                  </a:cubicBezTo>
                  <a:cubicBezTo>
                    <a:pt x="288" y="103"/>
                    <a:pt x="287" y="102"/>
                    <a:pt x="285" y="101"/>
                  </a:cubicBezTo>
                  <a:cubicBezTo>
                    <a:pt x="284" y="100"/>
                    <a:pt x="283" y="99"/>
                    <a:pt x="282" y="100"/>
                  </a:cubicBezTo>
                  <a:cubicBezTo>
                    <a:pt x="278" y="100"/>
                    <a:pt x="280" y="104"/>
                    <a:pt x="285" y="106"/>
                  </a:cubicBezTo>
                  <a:cubicBezTo>
                    <a:pt x="290" y="107"/>
                    <a:pt x="289" y="110"/>
                    <a:pt x="294" y="113"/>
                  </a:cubicBezTo>
                  <a:moveTo>
                    <a:pt x="324" y="83"/>
                  </a:moveTo>
                  <a:cubicBezTo>
                    <a:pt x="325" y="85"/>
                    <a:pt x="326" y="85"/>
                    <a:pt x="327" y="85"/>
                  </a:cubicBezTo>
                  <a:cubicBezTo>
                    <a:pt x="328" y="85"/>
                    <a:pt x="328" y="85"/>
                    <a:pt x="329" y="85"/>
                  </a:cubicBezTo>
                  <a:cubicBezTo>
                    <a:pt x="331" y="87"/>
                    <a:pt x="334" y="88"/>
                    <a:pt x="336" y="86"/>
                  </a:cubicBezTo>
                  <a:cubicBezTo>
                    <a:pt x="338" y="85"/>
                    <a:pt x="339" y="84"/>
                    <a:pt x="339" y="85"/>
                  </a:cubicBezTo>
                  <a:cubicBezTo>
                    <a:pt x="340" y="87"/>
                    <a:pt x="344" y="87"/>
                    <a:pt x="353" y="88"/>
                  </a:cubicBezTo>
                  <a:cubicBezTo>
                    <a:pt x="357" y="88"/>
                    <a:pt x="359" y="87"/>
                    <a:pt x="360" y="86"/>
                  </a:cubicBezTo>
                  <a:cubicBezTo>
                    <a:pt x="361" y="85"/>
                    <a:pt x="361" y="85"/>
                    <a:pt x="363" y="85"/>
                  </a:cubicBezTo>
                  <a:cubicBezTo>
                    <a:pt x="365" y="87"/>
                    <a:pt x="371" y="87"/>
                    <a:pt x="374" y="86"/>
                  </a:cubicBezTo>
                  <a:cubicBezTo>
                    <a:pt x="377" y="86"/>
                    <a:pt x="378" y="82"/>
                    <a:pt x="378" y="80"/>
                  </a:cubicBezTo>
                  <a:cubicBezTo>
                    <a:pt x="378" y="77"/>
                    <a:pt x="357" y="76"/>
                    <a:pt x="354" y="78"/>
                  </a:cubicBezTo>
                  <a:cubicBezTo>
                    <a:pt x="352" y="79"/>
                    <a:pt x="349" y="79"/>
                    <a:pt x="347" y="78"/>
                  </a:cubicBezTo>
                  <a:cubicBezTo>
                    <a:pt x="345" y="78"/>
                    <a:pt x="343" y="78"/>
                    <a:pt x="342" y="78"/>
                  </a:cubicBezTo>
                  <a:cubicBezTo>
                    <a:pt x="339" y="80"/>
                    <a:pt x="340" y="77"/>
                    <a:pt x="335" y="76"/>
                  </a:cubicBezTo>
                  <a:cubicBezTo>
                    <a:pt x="330" y="76"/>
                    <a:pt x="335" y="74"/>
                    <a:pt x="336" y="72"/>
                  </a:cubicBezTo>
                  <a:cubicBezTo>
                    <a:pt x="337" y="71"/>
                    <a:pt x="328" y="68"/>
                    <a:pt x="325" y="69"/>
                  </a:cubicBezTo>
                  <a:cubicBezTo>
                    <a:pt x="321" y="70"/>
                    <a:pt x="319" y="68"/>
                    <a:pt x="316" y="66"/>
                  </a:cubicBezTo>
                  <a:cubicBezTo>
                    <a:pt x="312" y="65"/>
                    <a:pt x="303" y="65"/>
                    <a:pt x="305" y="68"/>
                  </a:cubicBezTo>
                  <a:cubicBezTo>
                    <a:pt x="306" y="70"/>
                    <a:pt x="317" y="74"/>
                    <a:pt x="318" y="72"/>
                  </a:cubicBezTo>
                  <a:cubicBezTo>
                    <a:pt x="320" y="70"/>
                    <a:pt x="322" y="74"/>
                    <a:pt x="324" y="76"/>
                  </a:cubicBezTo>
                  <a:cubicBezTo>
                    <a:pt x="326" y="78"/>
                    <a:pt x="323" y="79"/>
                    <a:pt x="324" y="83"/>
                  </a:cubicBezTo>
                  <a:moveTo>
                    <a:pt x="334" y="61"/>
                  </a:moveTo>
                  <a:cubicBezTo>
                    <a:pt x="331" y="59"/>
                    <a:pt x="326" y="62"/>
                    <a:pt x="330" y="64"/>
                  </a:cubicBezTo>
                  <a:cubicBezTo>
                    <a:pt x="333" y="65"/>
                    <a:pt x="337" y="62"/>
                    <a:pt x="334" y="61"/>
                  </a:cubicBezTo>
                  <a:moveTo>
                    <a:pt x="307" y="39"/>
                  </a:moveTo>
                  <a:cubicBezTo>
                    <a:pt x="310" y="41"/>
                    <a:pt x="308" y="43"/>
                    <a:pt x="311" y="44"/>
                  </a:cubicBezTo>
                  <a:cubicBezTo>
                    <a:pt x="312" y="45"/>
                    <a:pt x="315" y="44"/>
                    <a:pt x="317" y="44"/>
                  </a:cubicBezTo>
                  <a:cubicBezTo>
                    <a:pt x="320" y="44"/>
                    <a:pt x="323" y="43"/>
                    <a:pt x="323" y="44"/>
                  </a:cubicBezTo>
                  <a:cubicBezTo>
                    <a:pt x="324" y="46"/>
                    <a:pt x="315" y="47"/>
                    <a:pt x="316" y="48"/>
                  </a:cubicBezTo>
                  <a:cubicBezTo>
                    <a:pt x="317" y="49"/>
                    <a:pt x="323" y="51"/>
                    <a:pt x="322" y="52"/>
                  </a:cubicBezTo>
                  <a:cubicBezTo>
                    <a:pt x="321" y="54"/>
                    <a:pt x="331" y="57"/>
                    <a:pt x="332" y="55"/>
                  </a:cubicBezTo>
                  <a:cubicBezTo>
                    <a:pt x="333" y="54"/>
                    <a:pt x="335" y="54"/>
                    <a:pt x="338" y="55"/>
                  </a:cubicBezTo>
                  <a:cubicBezTo>
                    <a:pt x="339" y="56"/>
                    <a:pt x="340" y="54"/>
                    <a:pt x="340" y="53"/>
                  </a:cubicBezTo>
                  <a:cubicBezTo>
                    <a:pt x="341" y="51"/>
                    <a:pt x="341" y="50"/>
                    <a:pt x="342" y="50"/>
                  </a:cubicBezTo>
                  <a:cubicBezTo>
                    <a:pt x="344" y="52"/>
                    <a:pt x="344" y="48"/>
                    <a:pt x="347" y="47"/>
                  </a:cubicBezTo>
                  <a:cubicBezTo>
                    <a:pt x="349" y="46"/>
                    <a:pt x="353" y="46"/>
                    <a:pt x="354" y="44"/>
                  </a:cubicBezTo>
                  <a:cubicBezTo>
                    <a:pt x="354" y="43"/>
                    <a:pt x="353" y="42"/>
                    <a:pt x="350" y="42"/>
                  </a:cubicBezTo>
                  <a:cubicBezTo>
                    <a:pt x="346" y="43"/>
                    <a:pt x="344" y="42"/>
                    <a:pt x="345" y="40"/>
                  </a:cubicBezTo>
                  <a:cubicBezTo>
                    <a:pt x="347" y="38"/>
                    <a:pt x="342" y="37"/>
                    <a:pt x="344" y="36"/>
                  </a:cubicBezTo>
                  <a:cubicBezTo>
                    <a:pt x="345" y="34"/>
                    <a:pt x="340" y="33"/>
                    <a:pt x="340" y="35"/>
                  </a:cubicBezTo>
                  <a:cubicBezTo>
                    <a:pt x="341" y="37"/>
                    <a:pt x="337" y="35"/>
                    <a:pt x="337" y="33"/>
                  </a:cubicBezTo>
                  <a:cubicBezTo>
                    <a:pt x="336" y="31"/>
                    <a:pt x="328" y="30"/>
                    <a:pt x="323" y="26"/>
                  </a:cubicBezTo>
                  <a:cubicBezTo>
                    <a:pt x="318" y="21"/>
                    <a:pt x="313" y="24"/>
                    <a:pt x="316" y="25"/>
                  </a:cubicBezTo>
                  <a:cubicBezTo>
                    <a:pt x="319" y="25"/>
                    <a:pt x="319" y="27"/>
                    <a:pt x="316" y="27"/>
                  </a:cubicBezTo>
                  <a:cubicBezTo>
                    <a:pt x="314" y="26"/>
                    <a:pt x="309" y="27"/>
                    <a:pt x="313" y="28"/>
                  </a:cubicBezTo>
                  <a:cubicBezTo>
                    <a:pt x="317" y="30"/>
                    <a:pt x="313" y="30"/>
                    <a:pt x="310" y="30"/>
                  </a:cubicBezTo>
                  <a:cubicBezTo>
                    <a:pt x="307" y="30"/>
                    <a:pt x="306" y="35"/>
                    <a:pt x="311" y="35"/>
                  </a:cubicBezTo>
                  <a:cubicBezTo>
                    <a:pt x="315" y="36"/>
                    <a:pt x="312" y="38"/>
                    <a:pt x="308" y="37"/>
                  </a:cubicBezTo>
                  <a:cubicBezTo>
                    <a:pt x="305" y="36"/>
                    <a:pt x="304" y="38"/>
                    <a:pt x="307" y="39"/>
                  </a:cubicBezTo>
                  <a:moveTo>
                    <a:pt x="330" y="21"/>
                  </a:moveTo>
                  <a:cubicBezTo>
                    <a:pt x="332" y="19"/>
                    <a:pt x="334" y="20"/>
                    <a:pt x="332" y="21"/>
                  </a:cubicBezTo>
                  <a:cubicBezTo>
                    <a:pt x="330" y="23"/>
                    <a:pt x="331" y="23"/>
                    <a:pt x="334" y="23"/>
                  </a:cubicBezTo>
                  <a:cubicBezTo>
                    <a:pt x="337" y="23"/>
                    <a:pt x="332" y="24"/>
                    <a:pt x="332" y="26"/>
                  </a:cubicBezTo>
                  <a:cubicBezTo>
                    <a:pt x="332" y="28"/>
                    <a:pt x="336" y="27"/>
                    <a:pt x="336" y="29"/>
                  </a:cubicBezTo>
                  <a:cubicBezTo>
                    <a:pt x="337" y="30"/>
                    <a:pt x="345" y="31"/>
                    <a:pt x="347" y="29"/>
                  </a:cubicBezTo>
                  <a:cubicBezTo>
                    <a:pt x="350" y="27"/>
                    <a:pt x="349" y="29"/>
                    <a:pt x="348" y="31"/>
                  </a:cubicBezTo>
                  <a:cubicBezTo>
                    <a:pt x="348" y="32"/>
                    <a:pt x="360" y="34"/>
                    <a:pt x="360" y="32"/>
                  </a:cubicBezTo>
                  <a:cubicBezTo>
                    <a:pt x="361" y="30"/>
                    <a:pt x="363" y="31"/>
                    <a:pt x="365" y="31"/>
                  </a:cubicBezTo>
                  <a:cubicBezTo>
                    <a:pt x="367" y="32"/>
                    <a:pt x="378" y="29"/>
                    <a:pt x="379" y="27"/>
                  </a:cubicBezTo>
                  <a:cubicBezTo>
                    <a:pt x="379" y="25"/>
                    <a:pt x="382" y="28"/>
                    <a:pt x="379" y="31"/>
                  </a:cubicBezTo>
                  <a:cubicBezTo>
                    <a:pt x="375" y="33"/>
                    <a:pt x="368" y="33"/>
                    <a:pt x="365" y="34"/>
                  </a:cubicBezTo>
                  <a:cubicBezTo>
                    <a:pt x="361" y="35"/>
                    <a:pt x="367" y="37"/>
                    <a:pt x="370" y="39"/>
                  </a:cubicBezTo>
                  <a:cubicBezTo>
                    <a:pt x="373" y="42"/>
                    <a:pt x="366" y="40"/>
                    <a:pt x="363" y="37"/>
                  </a:cubicBezTo>
                  <a:cubicBezTo>
                    <a:pt x="360" y="34"/>
                    <a:pt x="353" y="34"/>
                    <a:pt x="349" y="34"/>
                  </a:cubicBezTo>
                  <a:cubicBezTo>
                    <a:pt x="346" y="34"/>
                    <a:pt x="347" y="41"/>
                    <a:pt x="350" y="41"/>
                  </a:cubicBezTo>
                  <a:cubicBezTo>
                    <a:pt x="352" y="41"/>
                    <a:pt x="355" y="42"/>
                    <a:pt x="357" y="46"/>
                  </a:cubicBezTo>
                  <a:cubicBezTo>
                    <a:pt x="360" y="50"/>
                    <a:pt x="366" y="49"/>
                    <a:pt x="366" y="51"/>
                  </a:cubicBezTo>
                  <a:cubicBezTo>
                    <a:pt x="366" y="53"/>
                    <a:pt x="358" y="50"/>
                    <a:pt x="354" y="49"/>
                  </a:cubicBezTo>
                  <a:cubicBezTo>
                    <a:pt x="350" y="48"/>
                    <a:pt x="344" y="51"/>
                    <a:pt x="343" y="54"/>
                  </a:cubicBezTo>
                  <a:cubicBezTo>
                    <a:pt x="343" y="57"/>
                    <a:pt x="349" y="56"/>
                    <a:pt x="353" y="54"/>
                  </a:cubicBezTo>
                  <a:cubicBezTo>
                    <a:pt x="358" y="52"/>
                    <a:pt x="355" y="55"/>
                    <a:pt x="353" y="57"/>
                  </a:cubicBezTo>
                  <a:cubicBezTo>
                    <a:pt x="350" y="58"/>
                    <a:pt x="357" y="60"/>
                    <a:pt x="357" y="62"/>
                  </a:cubicBezTo>
                  <a:cubicBezTo>
                    <a:pt x="357" y="65"/>
                    <a:pt x="352" y="64"/>
                    <a:pt x="352" y="62"/>
                  </a:cubicBezTo>
                  <a:cubicBezTo>
                    <a:pt x="351" y="60"/>
                    <a:pt x="349" y="58"/>
                    <a:pt x="344" y="58"/>
                  </a:cubicBezTo>
                  <a:cubicBezTo>
                    <a:pt x="340" y="58"/>
                    <a:pt x="341" y="62"/>
                    <a:pt x="344" y="62"/>
                  </a:cubicBezTo>
                  <a:cubicBezTo>
                    <a:pt x="347" y="62"/>
                    <a:pt x="347" y="65"/>
                    <a:pt x="344" y="65"/>
                  </a:cubicBezTo>
                  <a:cubicBezTo>
                    <a:pt x="340" y="65"/>
                    <a:pt x="333" y="67"/>
                    <a:pt x="335" y="69"/>
                  </a:cubicBezTo>
                  <a:cubicBezTo>
                    <a:pt x="336" y="70"/>
                    <a:pt x="340" y="70"/>
                    <a:pt x="343" y="70"/>
                  </a:cubicBezTo>
                  <a:cubicBezTo>
                    <a:pt x="346" y="70"/>
                    <a:pt x="348" y="70"/>
                    <a:pt x="349" y="71"/>
                  </a:cubicBezTo>
                  <a:cubicBezTo>
                    <a:pt x="351" y="72"/>
                    <a:pt x="355" y="73"/>
                    <a:pt x="357" y="71"/>
                  </a:cubicBezTo>
                  <a:cubicBezTo>
                    <a:pt x="358" y="69"/>
                    <a:pt x="361" y="70"/>
                    <a:pt x="365" y="70"/>
                  </a:cubicBezTo>
                  <a:cubicBezTo>
                    <a:pt x="369" y="70"/>
                    <a:pt x="370" y="71"/>
                    <a:pt x="372" y="72"/>
                  </a:cubicBezTo>
                  <a:cubicBezTo>
                    <a:pt x="373" y="74"/>
                    <a:pt x="376" y="73"/>
                    <a:pt x="378" y="71"/>
                  </a:cubicBezTo>
                  <a:cubicBezTo>
                    <a:pt x="380" y="70"/>
                    <a:pt x="380" y="70"/>
                    <a:pt x="383" y="70"/>
                  </a:cubicBezTo>
                  <a:cubicBezTo>
                    <a:pt x="386" y="70"/>
                    <a:pt x="386" y="68"/>
                    <a:pt x="385" y="66"/>
                  </a:cubicBezTo>
                  <a:cubicBezTo>
                    <a:pt x="384" y="65"/>
                    <a:pt x="383" y="66"/>
                    <a:pt x="382" y="66"/>
                  </a:cubicBezTo>
                  <a:cubicBezTo>
                    <a:pt x="381" y="66"/>
                    <a:pt x="380" y="67"/>
                    <a:pt x="380" y="66"/>
                  </a:cubicBezTo>
                  <a:cubicBezTo>
                    <a:pt x="379" y="64"/>
                    <a:pt x="376" y="64"/>
                    <a:pt x="371" y="65"/>
                  </a:cubicBezTo>
                  <a:cubicBezTo>
                    <a:pt x="368" y="65"/>
                    <a:pt x="368" y="64"/>
                    <a:pt x="368" y="63"/>
                  </a:cubicBezTo>
                  <a:cubicBezTo>
                    <a:pt x="368" y="62"/>
                    <a:pt x="370" y="62"/>
                    <a:pt x="371" y="62"/>
                  </a:cubicBezTo>
                  <a:cubicBezTo>
                    <a:pt x="374" y="63"/>
                    <a:pt x="379" y="63"/>
                    <a:pt x="382" y="62"/>
                  </a:cubicBezTo>
                  <a:cubicBezTo>
                    <a:pt x="386" y="61"/>
                    <a:pt x="383" y="59"/>
                    <a:pt x="383" y="58"/>
                  </a:cubicBezTo>
                  <a:cubicBezTo>
                    <a:pt x="383" y="56"/>
                    <a:pt x="388" y="57"/>
                    <a:pt x="391" y="57"/>
                  </a:cubicBezTo>
                  <a:cubicBezTo>
                    <a:pt x="394" y="57"/>
                    <a:pt x="399" y="52"/>
                    <a:pt x="399" y="48"/>
                  </a:cubicBezTo>
                  <a:cubicBezTo>
                    <a:pt x="400" y="45"/>
                    <a:pt x="392" y="46"/>
                    <a:pt x="388" y="46"/>
                  </a:cubicBezTo>
                  <a:cubicBezTo>
                    <a:pt x="384" y="46"/>
                    <a:pt x="391" y="43"/>
                    <a:pt x="398" y="43"/>
                  </a:cubicBezTo>
                  <a:cubicBezTo>
                    <a:pt x="405" y="44"/>
                    <a:pt x="402" y="41"/>
                    <a:pt x="403" y="39"/>
                  </a:cubicBezTo>
                  <a:cubicBezTo>
                    <a:pt x="404" y="39"/>
                    <a:pt x="405" y="39"/>
                    <a:pt x="407" y="40"/>
                  </a:cubicBezTo>
                  <a:cubicBezTo>
                    <a:pt x="408" y="40"/>
                    <a:pt x="410" y="40"/>
                    <a:pt x="411" y="40"/>
                  </a:cubicBezTo>
                  <a:cubicBezTo>
                    <a:pt x="415" y="39"/>
                    <a:pt x="412" y="36"/>
                    <a:pt x="415" y="36"/>
                  </a:cubicBezTo>
                  <a:cubicBezTo>
                    <a:pt x="417" y="36"/>
                    <a:pt x="421" y="34"/>
                    <a:pt x="428" y="29"/>
                  </a:cubicBezTo>
                  <a:cubicBezTo>
                    <a:pt x="436" y="25"/>
                    <a:pt x="442" y="26"/>
                    <a:pt x="442" y="23"/>
                  </a:cubicBezTo>
                  <a:cubicBezTo>
                    <a:pt x="443" y="22"/>
                    <a:pt x="439" y="22"/>
                    <a:pt x="435" y="22"/>
                  </a:cubicBezTo>
                  <a:cubicBezTo>
                    <a:pt x="433" y="23"/>
                    <a:pt x="431" y="23"/>
                    <a:pt x="430" y="23"/>
                  </a:cubicBezTo>
                  <a:cubicBezTo>
                    <a:pt x="428" y="22"/>
                    <a:pt x="437" y="20"/>
                    <a:pt x="440" y="20"/>
                  </a:cubicBezTo>
                  <a:cubicBezTo>
                    <a:pt x="442" y="21"/>
                    <a:pt x="445" y="20"/>
                    <a:pt x="453" y="16"/>
                  </a:cubicBezTo>
                  <a:cubicBezTo>
                    <a:pt x="460" y="13"/>
                    <a:pt x="457" y="12"/>
                    <a:pt x="454" y="12"/>
                  </a:cubicBezTo>
                  <a:cubicBezTo>
                    <a:pt x="451" y="13"/>
                    <a:pt x="447" y="12"/>
                    <a:pt x="447" y="10"/>
                  </a:cubicBezTo>
                  <a:cubicBezTo>
                    <a:pt x="447" y="9"/>
                    <a:pt x="446" y="9"/>
                    <a:pt x="444" y="9"/>
                  </a:cubicBezTo>
                  <a:cubicBezTo>
                    <a:pt x="443" y="9"/>
                    <a:pt x="442" y="9"/>
                    <a:pt x="442" y="8"/>
                  </a:cubicBezTo>
                  <a:cubicBezTo>
                    <a:pt x="442" y="7"/>
                    <a:pt x="438" y="8"/>
                    <a:pt x="433" y="10"/>
                  </a:cubicBezTo>
                  <a:cubicBezTo>
                    <a:pt x="428" y="12"/>
                    <a:pt x="432" y="8"/>
                    <a:pt x="434" y="7"/>
                  </a:cubicBezTo>
                  <a:cubicBezTo>
                    <a:pt x="437" y="6"/>
                    <a:pt x="422" y="7"/>
                    <a:pt x="420" y="5"/>
                  </a:cubicBezTo>
                  <a:cubicBezTo>
                    <a:pt x="418" y="5"/>
                    <a:pt x="417" y="5"/>
                    <a:pt x="416" y="6"/>
                  </a:cubicBezTo>
                  <a:cubicBezTo>
                    <a:pt x="415" y="6"/>
                    <a:pt x="413" y="7"/>
                    <a:pt x="412" y="6"/>
                  </a:cubicBezTo>
                  <a:cubicBezTo>
                    <a:pt x="410" y="4"/>
                    <a:pt x="404" y="6"/>
                    <a:pt x="405" y="7"/>
                  </a:cubicBezTo>
                  <a:cubicBezTo>
                    <a:pt x="405" y="9"/>
                    <a:pt x="404" y="9"/>
                    <a:pt x="402" y="7"/>
                  </a:cubicBezTo>
                  <a:cubicBezTo>
                    <a:pt x="400" y="6"/>
                    <a:pt x="398" y="6"/>
                    <a:pt x="396" y="7"/>
                  </a:cubicBezTo>
                  <a:cubicBezTo>
                    <a:pt x="394" y="7"/>
                    <a:pt x="393" y="7"/>
                    <a:pt x="391" y="7"/>
                  </a:cubicBezTo>
                  <a:cubicBezTo>
                    <a:pt x="389" y="6"/>
                    <a:pt x="389" y="7"/>
                    <a:pt x="388" y="8"/>
                  </a:cubicBezTo>
                  <a:cubicBezTo>
                    <a:pt x="387" y="8"/>
                    <a:pt x="387" y="9"/>
                    <a:pt x="384" y="8"/>
                  </a:cubicBezTo>
                  <a:cubicBezTo>
                    <a:pt x="380" y="6"/>
                    <a:pt x="375" y="7"/>
                    <a:pt x="377" y="8"/>
                  </a:cubicBezTo>
                  <a:cubicBezTo>
                    <a:pt x="378" y="8"/>
                    <a:pt x="376" y="9"/>
                    <a:pt x="374" y="9"/>
                  </a:cubicBezTo>
                  <a:cubicBezTo>
                    <a:pt x="373" y="8"/>
                    <a:pt x="371" y="9"/>
                    <a:pt x="372" y="11"/>
                  </a:cubicBezTo>
                  <a:cubicBezTo>
                    <a:pt x="372" y="12"/>
                    <a:pt x="371" y="12"/>
                    <a:pt x="369" y="12"/>
                  </a:cubicBezTo>
                  <a:cubicBezTo>
                    <a:pt x="367" y="11"/>
                    <a:pt x="365" y="11"/>
                    <a:pt x="365" y="12"/>
                  </a:cubicBezTo>
                  <a:cubicBezTo>
                    <a:pt x="365" y="14"/>
                    <a:pt x="362" y="16"/>
                    <a:pt x="360" y="14"/>
                  </a:cubicBezTo>
                  <a:cubicBezTo>
                    <a:pt x="357" y="12"/>
                    <a:pt x="350" y="11"/>
                    <a:pt x="352" y="13"/>
                  </a:cubicBezTo>
                  <a:cubicBezTo>
                    <a:pt x="354" y="15"/>
                    <a:pt x="346" y="14"/>
                    <a:pt x="348" y="15"/>
                  </a:cubicBezTo>
                  <a:cubicBezTo>
                    <a:pt x="350" y="17"/>
                    <a:pt x="345" y="18"/>
                    <a:pt x="345" y="17"/>
                  </a:cubicBezTo>
                  <a:cubicBezTo>
                    <a:pt x="345" y="16"/>
                    <a:pt x="341" y="15"/>
                    <a:pt x="339" y="16"/>
                  </a:cubicBezTo>
                  <a:cubicBezTo>
                    <a:pt x="337" y="18"/>
                    <a:pt x="336" y="20"/>
                    <a:pt x="335" y="19"/>
                  </a:cubicBezTo>
                  <a:cubicBezTo>
                    <a:pt x="334" y="18"/>
                    <a:pt x="330" y="18"/>
                    <a:pt x="326" y="20"/>
                  </a:cubicBezTo>
                  <a:cubicBezTo>
                    <a:pt x="322" y="21"/>
                    <a:pt x="327" y="23"/>
                    <a:pt x="330" y="21"/>
                  </a:cubicBezTo>
                  <a:moveTo>
                    <a:pt x="377" y="183"/>
                  </a:moveTo>
                  <a:cubicBezTo>
                    <a:pt x="378" y="183"/>
                    <a:pt x="381" y="178"/>
                    <a:pt x="378" y="179"/>
                  </a:cubicBezTo>
                  <a:cubicBezTo>
                    <a:pt x="374" y="179"/>
                    <a:pt x="375" y="184"/>
                    <a:pt x="377" y="183"/>
                  </a:cubicBezTo>
                  <a:moveTo>
                    <a:pt x="360" y="179"/>
                  </a:moveTo>
                  <a:cubicBezTo>
                    <a:pt x="363" y="181"/>
                    <a:pt x="368" y="176"/>
                    <a:pt x="368" y="174"/>
                  </a:cubicBezTo>
                  <a:cubicBezTo>
                    <a:pt x="367" y="173"/>
                    <a:pt x="357" y="177"/>
                    <a:pt x="360" y="179"/>
                  </a:cubicBezTo>
                  <a:moveTo>
                    <a:pt x="374" y="169"/>
                  </a:moveTo>
                  <a:cubicBezTo>
                    <a:pt x="374" y="167"/>
                    <a:pt x="368" y="166"/>
                    <a:pt x="368" y="164"/>
                  </a:cubicBezTo>
                  <a:cubicBezTo>
                    <a:pt x="369" y="162"/>
                    <a:pt x="362" y="160"/>
                    <a:pt x="360" y="159"/>
                  </a:cubicBezTo>
                  <a:cubicBezTo>
                    <a:pt x="358" y="158"/>
                    <a:pt x="355" y="158"/>
                    <a:pt x="355" y="155"/>
                  </a:cubicBezTo>
                  <a:cubicBezTo>
                    <a:pt x="355" y="153"/>
                    <a:pt x="350" y="155"/>
                    <a:pt x="350" y="158"/>
                  </a:cubicBezTo>
                  <a:cubicBezTo>
                    <a:pt x="350" y="161"/>
                    <a:pt x="348" y="161"/>
                    <a:pt x="349" y="164"/>
                  </a:cubicBezTo>
                  <a:cubicBezTo>
                    <a:pt x="350" y="167"/>
                    <a:pt x="345" y="168"/>
                    <a:pt x="345" y="170"/>
                  </a:cubicBezTo>
                  <a:cubicBezTo>
                    <a:pt x="346" y="171"/>
                    <a:pt x="348" y="169"/>
                    <a:pt x="350" y="169"/>
                  </a:cubicBezTo>
                  <a:cubicBezTo>
                    <a:pt x="353" y="169"/>
                    <a:pt x="350" y="173"/>
                    <a:pt x="353" y="173"/>
                  </a:cubicBezTo>
                  <a:cubicBezTo>
                    <a:pt x="355" y="173"/>
                    <a:pt x="359" y="170"/>
                    <a:pt x="360" y="169"/>
                  </a:cubicBezTo>
                  <a:cubicBezTo>
                    <a:pt x="361" y="167"/>
                    <a:pt x="363" y="167"/>
                    <a:pt x="365" y="169"/>
                  </a:cubicBezTo>
                  <a:cubicBezTo>
                    <a:pt x="368" y="171"/>
                    <a:pt x="374" y="171"/>
                    <a:pt x="374" y="169"/>
                  </a:cubicBezTo>
                  <a:moveTo>
                    <a:pt x="409" y="116"/>
                  </a:moveTo>
                  <a:cubicBezTo>
                    <a:pt x="411" y="116"/>
                    <a:pt x="413" y="115"/>
                    <a:pt x="413" y="113"/>
                  </a:cubicBezTo>
                  <a:cubicBezTo>
                    <a:pt x="412" y="111"/>
                    <a:pt x="407" y="111"/>
                    <a:pt x="406" y="113"/>
                  </a:cubicBezTo>
                  <a:cubicBezTo>
                    <a:pt x="405" y="115"/>
                    <a:pt x="402" y="111"/>
                    <a:pt x="402" y="109"/>
                  </a:cubicBezTo>
                  <a:cubicBezTo>
                    <a:pt x="402" y="107"/>
                    <a:pt x="395" y="109"/>
                    <a:pt x="396" y="106"/>
                  </a:cubicBezTo>
                  <a:cubicBezTo>
                    <a:pt x="397" y="103"/>
                    <a:pt x="389" y="103"/>
                    <a:pt x="387" y="103"/>
                  </a:cubicBezTo>
                  <a:cubicBezTo>
                    <a:pt x="385" y="103"/>
                    <a:pt x="382" y="104"/>
                    <a:pt x="382" y="106"/>
                  </a:cubicBezTo>
                  <a:cubicBezTo>
                    <a:pt x="383" y="108"/>
                    <a:pt x="380" y="107"/>
                    <a:pt x="380" y="105"/>
                  </a:cubicBezTo>
                  <a:cubicBezTo>
                    <a:pt x="379" y="103"/>
                    <a:pt x="374" y="107"/>
                    <a:pt x="373" y="107"/>
                  </a:cubicBezTo>
                  <a:cubicBezTo>
                    <a:pt x="371" y="107"/>
                    <a:pt x="374" y="102"/>
                    <a:pt x="373" y="100"/>
                  </a:cubicBezTo>
                  <a:cubicBezTo>
                    <a:pt x="372" y="99"/>
                    <a:pt x="371" y="98"/>
                    <a:pt x="370" y="95"/>
                  </a:cubicBezTo>
                  <a:cubicBezTo>
                    <a:pt x="369" y="92"/>
                    <a:pt x="363" y="94"/>
                    <a:pt x="362" y="95"/>
                  </a:cubicBezTo>
                  <a:cubicBezTo>
                    <a:pt x="360" y="97"/>
                    <a:pt x="355" y="96"/>
                    <a:pt x="353" y="99"/>
                  </a:cubicBezTo>
                  <a:cubicBezTo>
                    <a:pt x="350" y="101"/>
                    <a:pt x="353" y="104"/>
                    <a:pt x="354" y="105"/>
                  </a:cubicBezTo>
                  <a:cubicBezTo>
                    <a:pt x="355" y="106"/>
                    <a:pt x="350" y="107"/>
                    <a:pt x="352" y="109"/>
                  </a:cubicBezTo>
                  <a:cubicBezTo>
                    <a:pt x="353" y="110"/>
                    <a:pt x="356" y="110"/>
                    <a:pt x="356" y="112"/>
                  </a:cubicBezTo>
                  <a:cubicBezTo>
                    <a:pt x="357" y="115"/>
                    <a:pt x="350" y="111"/>
                    <a:pt x="349" y="109"/>
                  </a:cubicBezTo>
                  <a:cubicBezTo>
                    <a:pt x="348" y="107"/>
                    <a:pt x="350" y="105"/>
                    <a:pt x="348" y="104"/>
                  </a:cubicBezTo>
                  <a:cubicBezTo>
                    <a:pt x="347" y="102"/>
                    <a:pt x="348" y="100"/>
                    <a:pt x="350" y="98"/>
                  </a:cubicBezTo>
                  <a:cubicBezTo>
                    <a:pt x="353" y="95"/>
                    <a:pt x="355" y="96"/>
                    <a:pt x="355" y="94"/>
                  </a:cubicBezTo>
                  <a:cubicBezTo>
                    <a:pt x="355" y="93"/>
                    <a:pt x="344" y="93"/>
                    <a:pt x="338" y="98"/>
                  </a:cubicBezTo>
                  <a:cubicBezTo>
                    <a:pt x="332" y="104"/>
                    <a:pt x="334" y="111"/>
                    <a:pt x="334" y="113"/>
                  </a:cubicBezTo>
                  <a:cubicBezTo>
                    <a:pt x="334" y="114"/>
                    <a:pt x="340" y="114"/>
                    <a:pt x="343" y="115"/>
                  </a:cubicBezTo>
                  <a:cubicBezTo>
                    <a:pt x="346" y="116"/>
                    <a:pt x="345" y="117"/>
                    <a:pt x="342" y="116"/>
                  </a:cubicBezTo>
                  <a:cubicBezTo>
                    <a:pt x="340" y="116"/>
                    <a:pt x="336" y="115"/>
                    <a:pt x="336" y="117"/>
                  </a:cubicBezTo>
                  <a:cubicBezTo>
                    <a:pt x="336" y="119"/>
                    <a:pt x="341" y="122"/>
                    <a:pt x="344" y="121"/>
                  </a:cubicBezTo>
                  <a:cubicBezTo>
                    <a:pt x="347" y="120"/>
                    <a:pt x="347" y="120"/>
                    <a:pt x="348" y="122"/>
                  </a:cubicBezTo>
                  <a:cubicBezTo>
                    <a:pt x="350" y="124"/>
                    <a:pt x="353" y="123"/>
                    <a:pt x="357" y="123"/>
                  </a:cubicBezTo>
                  <a:cubicBezTo>
                    <a:pt x="360" y="124"/>
                    <a:pt x="365" y="125"/>
                    <a:pt x="366" y="125"/>
                  </a:cubicBezTo>
                  <a:cubicBezTo>
                    <a:pt x="368" y="125"/>
                    <a:pt x="370" y="124"/>
                    <a:pt x="371" y="123"/>
                  </a:cubicBezTo>
                  <a:cubicBezTo>
                    <a:pt x="371" y="123"/>
                    <a:pt x="373" y="123"/>
                    <a:pt x="376" y="124"/>
                  </a:cubicBezTo>
                  <a:cubicBezTo>
                    <a:pt x="377" y="124"/>
                    <a:pt x="379" y="125"/>
                    <a:pt x="380" y="125"/>
                  </a:cubicBezTo>
                  <a:cubicBezTo>
                    <a:pt x="382" y="124"/>
                    <a:pt x="381" y="123"/>
                    <a:pt x="380" y="122"/>
                  </a:cubicBezTo>
                  <a:cubicBezTo>
                    <a:pt x="378" y="121"/>
                    <a:pt x="379" y="119"/>
                    <a:pt x="381" y="120"/>
                  </a:cubicBezTo>
                  <a:cubicBezTo>
                    <a:pt x="382" y="121"/>
                    <a:pt x="385" y="121"/>
                    <a:pt x="386" y="123"/>
                  </a:cubicBezTo>
                  <a:cubicBezTo>
                    <a:pt x="386" y="125"/>
                    <a:pt x="388" y="124"/>
                    <a:pt x="388" y="125"/>
                  </a:cubicBezTo>
                  <a:cubicBezTo>
                    <a:pt x="388" y="126"/>
                    <a:pt x="394" y="128"/>
                    <a:pt x="394" y="129"/>
                  </a:cubicBezTo>
                  <a:cubicBezTo>
                    <a:pt x="395" y="131"/>
                    <a:pt x="389" y="132"/>
                    <a:pt x="390" y="133"/>
                  </a:cubicBezTo>
                  <a:cubicBezTo>
                    <a:pt x="392" y="134"/>
                    <a:pt x="395" y="131"/>
                    <a:pt x="397" y="131"/>
                  </a:cubicBezTo>
                  <a:cubicBezTo>
                    <a:pt x="398" y="131"/>
                    <a:pt x="398" y="132"/>
                    <a:pt x="399" y="133"/>
                  </a:cubicBezTo>
                  <a:cubicBezTo>
                    <a:pt x="399" y="134"/>
                    <a:pt x="400" y="136"/>
                    <a:pt x="401" y="135"/>
                  </a:cubicBezTo>
                  <a:cubicBezTo>
                    <a:pt x="403" y="134"/>
                    <a:pt x="405" y="136"/>
                    <a:pt x="407" y="139"/>
                  </a:cubicBezTo>
                  <a:cubicBezTo>
                    <a:pt x="409" y="143"/>
                    <a:pt x="407" y="146"/>
                    <a:pt x="407" y="147"/>
                  </a:cubicBezTo>
                  <a:cubicBezTo>
                    <a:pt x="407" y="148"/>
                    <a:pt x="412" y="148"/>
                    <a:pt x="414" y="146"/>
                  </a:cubicBezTo>
                  <a:cubicBezTo>
                    <a:pt x="417" y="145"/>
                    <a:pt x="419" y="148"/>
                    <a:pt x="421" y="149"/>
                  </a:cubicBezTo>
                  <a:cubicBezTo>
                    <a:pt x="423" y="151"/>
                    <a:pt x="414" y="154"/>
                    <a:pt x="415" y="152"/>
                  </a:cubicBezTo>
                  <a:cubicBezTo>
                    <a:pt x="415" y="151"/>
                    <a:pt x="409" y="146"/>
                    <a:pt x="404" y="148"/>
                  </a:cubicBezTo>
                  <a:cubicBezTo>
                    <a:pt x="398" y="151"/>
                    <a:pt x="402" y="154"/>
                    <a:pt x="403" y="156"/>
                  </a:cubicBezTo>
                  <a:cubicBezTo>
                    <a:pt x="403" y="158"/>
                    <a:pt x="398" y="159"/>
                    <a:pt x="393" y="158"/>
                  </a:cubicBezTo>
                  <a:cubicBezTo>
                    <a:pt x="388" y="156"/>
                    <a:pt x="389" y="159"/>
                    <a:pt x="387" y="159"/>
                  </a:cubicBezTo>
                  <a:cubicBezTo>
                    <a:pt x="385" y="159"/>
                    <a:pt x="383" y="162"/>
                    <a:pt x="385" y="164"/>
                  </a:cubicBezTo>
                  <a:cubicBezTo>
                    <a:pt x="386" y="165"/>
                    <a:pt x="388" y="165"/>
                    <a:pt x="390" y="165"/>
                  </a:cubicBezTo>
                  <a:cubicBezTo>
                    <a:pt x="392" y="165"/>
                    <a:pt x="393" y="164"/>
                    <a:pt x="394" y="165"/>
                  </a:cubicBezTo>
                  <a:cubicBezTo>
                    <a:pt x="397" y="165"/>
                    <a:pt x="398" y="166"/>
                    <a:pt x="398" y="164"/>
                  </a:cubicBezTo>
                  <a:cubicBezTo>
                    <a:pt x="399" y="162"/>
                    <a:pt x="402" y="163"/>
                    <a:pt x="405" y="163"/>
                  </a:cubicBezTo>
                  <a:cubicBezTo>
                    <a:pt x="407" y="164"/>
                    <a:pt x="406" y="167"/>
                    <a:pt x="409" y="168"/>
                  </a:cubicBezTo>
                  <a:cubicBezTo>
                    <a:pt x="412" y="168"/>
                    <a:pt x="410" y="171"/>
                    <a:pt x="412" y="173"/>
                  </a:cubicBezTo>
                  <a:cubicBezTo>
                    <a:pt x="414" y="175"/>
                    <a:pt x="420" y="174"/>
                    <a:pt x="422" y="176"/>
                  </a:cubicBezTo>
                  <a:cubicBezTo>
                    <a:pt x="424" y="179"/>
                    <a:pt x="434" y="183"/>
                    <a:pt x="435" y="181"/>
                  </a:cubicBezTo>
                  <a:cubicBezTo>
                    <a:pt x="437" y="180"/>
                    <a:pt x="427" y="171"/>
                    <a:pt x="424" y="170"/>
                  </a:cubicBezTo>
                  <a:cubicBezTo>
                    <a:pt x="421" y="169"/>
                    <a:pt x="427" y="168"/>
                    <a:pt x="431" y="171"/>
                  </a:cubicBezTo>
                  <a:cubicBezTo>
                    <a:pt x="434" y="174"/>
                    <a:pt x="439" y="175"/>
                    <a:pt x="442" y="172"/>
                  </a:cubicBezTo>
                  <a:cubicBezTo>
                    <a:pt x="445" y="169"/>
                    <a:pt x="440" y="170"/>
                    <a:pt x="440" y="167"/>
                  </a:cubicBezTo>
                  <a:cubicBezTo>
                    <a:pt x="440" y="165"/>
                    <a:pt x="438" y="161"/>
                    <a:pt x="435" y="161"/>
                  </a:cubicBezTo>
                  <a:cubicBezTo>
                    <a:pt x="433" y="161"/>
                    <a:pt x="426" y="156"/>
                    <a:pt x="428" y="155"/>
                  </a:cubicBezTo>
                  <a:cubicBezTo>
                    <a:pt x="431" y="154"/>
                    <a:pt x="428" y="152"/>
                    <a:pt x="430" y="150"/>
                  </a:cubicBezTo>
                  <a:cubicBezTo>
                    <a:pt x="431" y="148"/>
                    <a:pt x="433" y="152"/>
                    <a:pt x="436" y="152"/>
                  </a:cubicBezTo>
                  <a:cubicBezTo>
                    <a:pt x="438" y="152"/>
                    <a:pt x="438" y="155"/>
                    <a:pt x="442" y="158"/>
                  </a:cubicBezTo>
                  <a:cubicBezTo>
                    <a:pt x="445" y="161"/>
                    <a:pt x="446" y="159"/>
                    <a:pt x="446" y="157"/>
                  </a:cubicBezTo>
                  <a:cubicBezTo>
                    <a:pt x="447" y="155"/>
                    <a:pt x="451" y="157"/>
                    <a:pt x="451" y="155"/>
                  </a:cubicBezTo>
                  <a:cubicBezTo>
                    <a:pt x="450" y="153"/>
                    <a:pt x="454" y="150"/>
                    <a:pt x="456" y="149"/>
                  </a:cubicBezTo>
                  <a:cubicBezTo>
                    <a:pt x="458" y="148"/>
                    <a:pt x="454" y="146"/>
                    <a:pt x="451" y="146"/>
                  </a:cubicBezTo>
                  <a:cubicBezTo>
                    <a:pt x="448" y="146"/>
                    <a:pt x="448" y="144"/>
                    <a:pt x="448" y="143"/>
                  </a:cubicBezTo>
                  <a:cubicBezTo>
                    <a:pt x="448" y="142"/>
                    <a:pt x="442" y="139"/>
                    <a:pt x="440" y="139"/>
                  </a:cubicBezTo>
                  <a:cubicBezTo>
                    <a:pt x="438" y="140"/>
                    <a:pt x="435" y="137"/>
                    <a:pt x="433" y="136"/>
                  </a:cubicBezTo>
                  <a:cubicBezTo>
                    <a:pt x="430" y="136"/>
                    <a:pt x="427" y="134"/>
                    <a:pt x="427" y="132"/>
                  </a:cubicBezTo>
                  <a:cubicBezTo>
                    <a:pt x="427" y="130"/>
                    <a:pt x="428" y="131"/>
                    <a:pt x="430" y="131"/>
                  </a:cubicBezTo>
                  <a:cubicBezTo>
                    <a:pt x="431" y="131"/>
                    <a:pt x="432" y="131"/>
                    <a:pt x="433" y="130"/>
                  </a:cubicBezTo>
                  <a:cubicBezTo>
                    <a:pt x="434" y="128"/>
                    <a:pt x="428" y="129"/>
                    <a:pt x="428" y="128"/>
                  </a:cubicBezTo>
                  <a:cubicBezTo>
                    <a:pt x="428" y="126"/>
                    <a:pt x="429" y="127"/>
                    <a:pt x="430" y="126"/>
                  </a:cubicBezTo>
                  <a:cubicBezTo>
                    <a:pt x="431" y="125"/>
                    <a:pt x="429" y="123"/>
                    <a:pt x="428" y="123"/>
                  </a:cubicBezTo>
                  <a:cubicBezTo>
                    <a:pt x="427" y="122"/>
                    <a:pt x="426" y="124"/>
                    <a:pt x="425" y="124"/>
                  </a:cubicBezTo>
                  <a:cubicBezTo>
                    <a:pt x="424" y="124"/>
                    <a:pt x="425" y="122"/>
                    <a:pt x="426" y="121"/>
                  </a:cubicBezTo>
                  <a:cubicBezTo>
                    <a:pt x="427" y="119"/>
                    <a:pt x="421" y="118"/>
                    <a:pt x="419" y="119"/>
                  </a:cubicBezTo>
                  <a:cubicBezTo>
                    <a:pt x="417" y="119"/>
                    <a:pt x="416" y="118"/>
                    <a:pt x="416" y="116"/>
                  </a:cubicBezTo>
                  <a:cubicBezTo>
                    <a:pt x="416" y="115"/>
                    <a:pt x="412" y="116"/>
                    <a:pt x="411" y="118"/>
                  </a:cubicBezTo>
                  <a:cubicBezTo>
                    <a:pt x="409" y="119"/>
                    <a:pt x="407" y="116"/>
                    <a:pt x="409" y="116"/>
                  </a:cubicBezTo>
                  <a:moveTo>
                    <a:pt x="396" y="143"/>
                  </a:moveTo>
                  <a:cubicBezTo>
                    <a:pt x="398" y="143"/>
                    <a:pt x="398" y="139"/>
                    <a:pt x="396" y="138"/>
                  </a:cubicBezTo>
                  <a:cubicBezTo>
                    <a:pt x="395" y="136"/>
                    <a:pt x="393" y="136"/>
                    <a:pt x="391" y="136"/>
                  </a:cubicBezTo>
                  <a:cubicBezTo>
                    <a:pt x="389" y="136"/>
                    <a:pt x="385" y="140"/>
                    <a:pt x="387" y="143"/>
                  </a:cubicBezTo>
                  <a:cubicBezTo>
                    <a:pt x="389" y="146"/>
                    <a:pt x="394" y="144"/>
                    <a:pt x="396" y="143"/>
                  </a:cubicBezTo>
                  <a:moveTo>
                    <a:pt x="372" y="94"/>
                  </a:moveTo>
                  <a:cubicBezTo>
                    <a:pt x="371" y="97"/>
                    <a:pt x="375" y="97"/>
                    <a:pt x="375" y="100"/>
                  </a:cubicBezTo>
                  <a:cubicBezTo>
                    <a:pt x="375" y="102"/>
                    <a:pt x="379" y="103"/>
                    <a:pt x="381" y="102"/>
                  </a:cubicBezTo>
                  <a:cubicBezTo>
                    <a:pt x="383" y="101"/>
                    <a:pt x="385" y="101"/>
                    <a:pt x="387" y="101"/>
                  </a:cubicBezTo>
                  <a:cubicBezTo>
                    <a:pt x="389" y="101"/>
                    <a:pt x="392" y="101"/>
                    <a:pt x="392" y="100"/>
                  </a:cubicBezTo>
                  <a:cubicBezTo>
                    <a:pt x="392" y="98"/>
                    <a:pt x="384" y="94"/>
                    <a:pt x="381" y="95"/>
                  </a:cubicBezTo>
                  <a:cubicBezTo>
                    <a:pt x="380" y="95"/>
                    <a:pt x="378" y="94"/>
                    <a:pt x="377" y="94"/>
                  </a:cubicBezTo>
                  <a:cubicBezTo>
                    <a:pt x="375" y="93"/>
                    <a:pt x="373" y="93"/>
                    <a:pt x="372" y="94"/>
                  </a:cubicBezTo>
                  <a:moveTo>
                    <a:pt x="443" y="255"/>
                  </a:moveTo>
                  <a:cubicBezTo>
                    <a:pt x="443" y="256"/>
                    <a:pt x="454" y="261"/>
                    <a:pt x="455" y="258"/>
                  </a:cubicBezTo>
                  <a:cubicBezTo>
                    <a:pt x="455" y="256"/>
                    <a:pt x="443" y="253"/>
                    <a:pt x="443" y="255"/>
                  </a:cubicBezTo>
                  <a:moveTo>
                    <a:pt x="400" y="400"/>
                  </a:moveTo>
                  <a:cubicBezTo>
                    <a:pt x="401" y="399"/>
                    <a:pt x="395" y="395"/>
                    <a:pt x="392" y="395"/>
                  </a:cubicBezTo>
                  <a:cubicBezTo>
                    <a:pt x="389" y="395"/>
                    <a:pt x="380" y="389"/>
                    <a:pt x="372" y="387"/>
                  </a:cubicBezTo>
                  <a:cubicBezTo>
                    <a:pt x="363" y="385"/>
                    <a:pt x="356" y="391"/>
                    <a:pt x="357" y="392"/>
                  </a:cubicBezTo>
                  <a:cubicBezTo>
                    <a:pt x="358" y="394"/>
                    <a:pt x="362" y="391"/>
                    <a:pt x="364" y="389"/>
                  </a:cubicBezTo>
                  <a:cubicBezTo>
                    <a:pt x="366" y="387"/>
                    <a:pt x="368" y="390"/>
                    <a:pt x="368" y="391"/>
                  </a:cubicBezTo>
                  <a:cubicBezTo>
                    <a:pt x="368" y="392"/>
                    <a:pt x="371" y="392"/>
                    <a:pt x="375" y="392"/>
                  </a:cubicBezTo>
                  <a:cubicBezTo>
                    <a:pt x="380" y="393"/>
                    <a:pt x="380" y="396"/>
                    <a:pt x="384" y="397"/>
                  </a:cubicBezTo>
                  <a:cubicBezTo>
                    <a:pt x="389" y="398"/>
                    <a:pt x="384" y="400"/>
                    <a:pt x="386" y="400"/>
                  </a:cubicBezTo>
                  <a:cubicBezTo>
                    <a:pt x="389" y="401"/>
                    <a:pt x="399" y="401"/>
                    <a:pt x="400" y="400"/>
                  </a:cubicBezTo>
                  <a:moveTo>
                    <a:pt x="383" y="408"/>
                  </a:moveTo>
                  <a:cubicBezTo>
                    <a:pt x="383" y="410"/>
                    <a:pt x="391" y="412"/>
                    <a:pt x="391" y="410"/>
                  </a:cubicBezTo>
                  <a:cubicBezTo>
                    <a:pt x="392" y="408"/>
                    <a:pt x="382" y="407"/>
                    <a:pt x="383" y="408"/>
                  </a:cubicBezTo>
                  <a:moveTo>
                    <a:pt x="431" y="409"/>
                  </a:moveTo>
                  <a:cubicBezTo>
                    <a:pt x="433" y="411"/>
                    <a:pt x="438" y="410"/>
                    <a:pt x="438" y="409"/>
                  </a:cubicBezTo>
                  <a:cubicBezTo>
                    <a:pt x="439" y="407"/>
                    <a:pt x="429" y="406"/>
                    <a:pt x="431" y="409"/>
                  </a:cubicBezTo>
                  <a:moveTo>
                    <a:pt x="405" y="409"/>
                  </a:moveTo>
                  <a:cubicBezTo>
                    <a:pt x="408" y="408"/>
                    <a:pt x="410" y="410"/>
                    <a:pt x="411" y="410"/>
                  </a:cubicBezTo>
                  <a:cubicBezTo>
                    <a:pt x="413" y="411"/>
                    <a:pt x="413" y="410"/>
                    <a:pt x="416" y="408"/>
                  </a:cubicBezTo>
                  <a:cubicBezTo>
                    <a:pt x="418" y="408"/>
                    <a:pt x="419" y="408"/>
                    <a:pt x="421" y="408"/>
                  </a:cubicBezTo>
                  <a:cubicBezTo>
                    <a:pt x="423" y="408"/>
                    <a:pt x="425" y="408"/>
                    <a:pt x="425" y="407"/>
                  </a:cubicBezTo>
                  <a:cubicBezTo>
                    <a:pt x="425" y="404"/>
                    <a:pt x="416" y="401"/>
                    <a:pt x="414" y="402"/>
                  </a:cubicBezTo>
                  <a:cubicBezTo>
                    <a:pt x="413" y="402"/>
                    <a:pt x="411" y="402"/>
                    <a:pt x="410" y="401"/>
                  </a:cubicBezTo>
                  <a:cubicBezTo>
                    <a:pt x="408" y="401"/>
                    <a:pt x="406" y="400"/>
                    <a:pt x="405" y="401"/>
                  </a:cubicBezTo>
                  <a:cubicBezTo>
                    <a:pt x="403" y="402"/>
                    <a:pt x="408" y="405"/>
                    <a:pt x="408" y="407"/>
                  </a:cubicBezTo>
                  <a:cubicBezTo>
                    <a:pt x="408" y="407"/>
                    <a:pt x="406" y="407"/>
                    <a:pt x="404" y="407"/>
                  </a:cubicBezTo>
                  <a:cubicBezTo>
                    <a:pt x="402" y="407"/>
                    <a:pt x="400" y="407"/>
                    <a:pt x="399" y="408"/>
                  </a:cubicBezTo>
                  <a:cubicBezTo>
                    <a:pt x="399" y="409"/>
                    <a:pt x="402" y="410"/>
                    <a:pt x="405" y="409"/>
                  </a:cubicBezTo>
                  <a:moveTo>
                    <a:pt x="464" y="734"/>
                  </a:moveTo>
                  <a:cubicBezTo>
                    <a:pt x="465" y="735"/>
                    <a:pt x="471" y="732"/>
                    <a:pt x="471" y="731"/>
                  </a:cubicBezTo>
                  <a:cubicBezTo>
                    <a:pt x="469" y="728"/>
                    <a:pt x="462" y="733"/>
                    <a:pt x="464" y="734"/>
                  </a:cubicBezTo>
                  <a:moveTo>
                    <a:pt x="463" y="729"/>
                  </a:moveTo>
                  <a:cubicBezTo>
                    <a:pt x="461" y="728"/>
                    <a:pt x="456" y="733"/>
                    <a:pt x="458" y="734"/>
                  </a:cubicBezTo>
                  <a:cubicBezTo>
                    <a:pt x="460" y="735"/>
                    <a:pt x="465" y="729"/>
                    <a:pt x="463" y="729"/>
                  </a:cubicBezTo>
                  <a:moveTo>
                    <a:pt x="327" y="487"/>
                  </a:moveTo>
                  <a:cubicBezTo>
                    <a:pt x="325" y="490"/>
                    <a:pt x="329" y="493"/>
                    <a:pt x="330" y="492"/>
                  </a:cubicBezTo>
                  <a:cubicBezTo>
                    <a:pt x="331" y="490"/>
                    <a:pt x="329" y="484"/>
                    <a:pt x="327" y="487"/>
                  </a:cubicBezTo>
                  <a:moveTo>
                    <a:pt x="624" y="123"/>
                  </a:moveTo>
                  <a:cubicBezTo>
                    <a:pt x="623" y="124"/>
                    <a:pt x="619" y="124"/>
                    <a:pt x="617" y="123"/>
                  </a:cubicBezTo>
                  <a:cubicBezTo>
                    <a:pt x="614" y="123"/>
                    <a:pt x="610" y="120"/>
                    <a:pt x="607" y="122"/>
                  </a:cubicBezTo>
                  <a:cubicBezTo>
                    <a:pt x="604" y="124"/>
                    <a:pt x="606" y="120"/>
                    <a:pt x="609" y="119"/>
                  </a:cubicBezTo>
                  <a:cubicBezTo>
                    <a:pt x="611" y="119"/>
                    <a:pt x="610" y="118"/>
                    <a:pt x="609" y="115"/>
                  </a:cubicBezTo>
                  <a:cubicBezTo>
                    <a:pt x="609" y="113"/>
                    <a:pt x="613" y="114"/>
                    <a:pt x="615" y="117"/>
                  </a:cubicBezTo>
                  <a:cubicBezTo>
                    <a:pt x="617" y="120"/>
                    <a:pt x="621" y="121"/>
                    <a:pt x="625" y="120"/>
                  </a:cubicBezTo>
                  <a:cubicBezTo>
                    <a:pt x="628" y="119"/>
                    <a:pt x="625" y="117"/>
                    <a:pt x="626" y="115"/>
                  </a:cubicBezTo>
                  <a:cubicBezTo>
                    <a:pt x="628" y="113"/>
                    <a:pt x="616" y="107"/>
                    <a:pt x="615" y="105"/>
                  </a:cubicBezTo>
                  <a:cubicBezTo>
                    <a:pt x="615" y="103"/>
                    <a:pt x="618" y="104"/>
                    <a:pt x="621" y="106"/>
                  </a:cubicBezTo>
                  <a:cubicBezTo>
                    <a:pt x="625" y="107"/>
                    <a:pt x="625" y="103"/>
                    <a:pt x="625" y="101"/>
                  </a:cubicBezTo>
                  <a:cubicBezTo>
                    <a:pt x="625" y="100"/>
                    <a:pt x="618" y="99"/>
                    <a:pt x="615" y="101"/>
                  </a:cubicBezTo>
                  <a:cubicBezTo>
                    <a:pt x="612" y="103"/>
                    <a:pt x="609" y="99"/>
                    <a:pt x="613" y="98"/>
                  </a:cubicBezTo>
                  <a:cubicBezTo>
                    <a:pt x="618" y="98"/>
                    <a:pt x="614" y="96"/>
                    <a:pt x="615" y="95"/>
                  </a:cubicBezTo>
                  <a:cubicBezTo>
                    <a:pt x="616" y="94"/>
                    <a:pt x="617" y="95"/>
                    <a:pt x="619" y="96"/>
                  </a:cubicBezTo>
                  <a:cubicBezTo>
                    <a:pt x="621" y="97"/>
                    <a:pt x="623" y="98"/>
                    <a:pt x="624" y="98"/>
                  </a:cubicBezTo>
                  <a:cubicBezTo>
                    <a:pt x="627" y="97"/>
                    <a:pt x="629" y="98"/>
                    <a:pt x="632" y="96"/>
                  </a:cubicBezTo>
                  <a:cubicBezTo>
                    <a:pt x="634" y="94"/>
                    <a:pt x="627" y="92"/>
                    <a:pt x="626" y="91"/>
                  </a:cubicBezTo>
                  <a:cubicBezTo>
                    <a:pt x="625" y="89"/>
                    <a:pt x="633" y="90"/>
                    <a:pt x="635" y="90"/>
                  </a:cubicBezTo>
                  <a:cubicBezTo>
                    <a:pt x="637" y="90"/>
                    <a:pt x="637" y="89"/>
                    <a:pt x="638" y="88"/>
                  </a:cubicBezTo>
                  <a:cubicBezTo>
                    <a:pt x="638" y="87"/>
                    <a:pt x="638" y="86"/>
                    <a:pt x="636" y="87"/>
                  </a:cubicBezTo>
                  <a:cubicBezTo>
                    <a:pt x="634" y="88"/>
                    <a:pt x="627" y="84"/>
                    <a:pt x="629" y="82"/>
                  </a:cubicBezTo>
                  <a:cubicBezTo>
                    <a:pt x="630" y="81"/>
                    <a:pt x="631" y="81"/>
                    <a:pt x="632" y="81"/>
                  </a:cubicBezTo>
                  <a:cubicBezTo>
                    <a:pt x="633" y="81"/>
                    <a:pt x="635" y="82"/>
                    <a:pt x="636" y="81"/>
                  </a:cubicBezTo>
                  <a:cubicBezTo>
                    <a:pt x="639" y="79"/>
                    <a:pt x="636" y="73"/>
                    <a:pt x="634" y="73"/>
                  </a:cubicBezTo>
                  <a:cubicBezTo>
                    <a:pt x="632" y="73"/>
                    <a:pt x="627" y="72"/>
                    <a:pt x="627" y="71"/>
                  </a:cubicBezTo>
                  <a:cubicBezTo>
                    <a:pt x="627" y="70"/>
                    <a:pt x="622" y="69"/>
                    <a:pt x="624" y="68"/>
                  </a:cubicBezTo>
                  <a:cubicBezTo>
                    <a:pt x="624" y="67"/>
                    <a:pt x="625" y="68"/>
                    <a:pt x="626" y="68"/>
                  </a:cubicBezTo>
                  <a:cubicBezTo>
                    <a:pt x="626" y="68"/>
                    <a:pt x="628" y="68"/>
                    <a:pt x="629" y="67"/>
                  </a:cubicBezTo>
                  <a:cubicBezTo>
                    <a:pt x="631" y="66"/>
                    <a:pt x="634" y="66"/>
                    <a:pt x="637" y="67"/>
                  </a:cubicBezTo>
                  <a:cubicBezTo>
                    <a:pt x="638" y="67"/>
                    <a:pt x="640" y="67"/>
                    <a:pt x="641" y="67"/>
                  </a:cubicBezTo>
                  <a:cubicBezTo>
                    <a:pt x="644" y="67"/>
                    <a:pt x="640" y="62"/>
                    <a:pt x="638" y="63"/>
                  </a:cubicBezTo>
                  <a:cubicBezTo>
                    <a:pt x="637" y="63"/>
                    <a:pt x="632" y="64"/>
                    <a:pt x="631" y="61"/>
                  </a:cubicBezTo>
                  <a:cubicBezTo>
                    <a:pt x="631" y="60"/>
                    <a:pt x="633" y="60"/>
                    <a:pt x="634" y="60"/>
                  </a:cubicBezTo>
                  <a:cubicBezTo>
                    <a:pt x="635" y="60"/>
                    <a:pt x="637" y="60"/>
                    <a:pt x="637" y="60"/>
                  </a:cubicBezTo>
                  <a:cubicBezTo>
                    <a:pt x="638" y="59"/>
                    <a:pt x="630" y="55"/>
                    <a:pt x="628" y="58"/>
                  </a:cubicBezTo>
                  <a:cubicBezTo>
                    <a:pt x="627" y="61"/>
                    <a:pt x="623" y="60"/>
                    <a:pt x="625" y="58"/>
                  </a:cubicBezTo>
                  <a:cubicBezTo>
                    <a:pt x="627" y="57"/>
                    <a:pt x="628" y="52"/>
                    <a:pt x="628" y="50"/>
                  </a:cubicBezTo>
                  <a:cubicBezTo>
                    <a:pt x="627" y="48"/>
                    <a:pt x="636" y="48"/>
                    <a:pt x="635" y="45"/>
                  </a:cubicBezTo>
                  <a:cubicBezTo>
                    <a:pt x="634" y="41"/>
                    <a:pt x="639" y="40"/>
                    <a:pt x="642" y="40"/>
                  </a:cubicBezTo>
                  <a:cubicBezTo>
                    <a:pt x="645" y="40"/>
                    <a:pt x="642" y="37"/>
                    <a:pt x="639" y="37"/>
                  </a:cubicBezTo>
                  <a:cubicBezTo>
                    <a:pt x="637" y="37"/>
                    <a:pt x="634" y="40"/>
                    <a:pt x="632" y="39"/>
                  </a:cubicBezTo>
                  <a:cubicBezTo>
                    <a:pt x="631" y="38"/>
                    <a:pt x="636" y="36"/>
                    <a:pt x="638" y="36"/>
                  </a:cubicBezTo>
                  <a:cubicBezTo>
                    <a:pt x="641" y="36"/>
                    <a:pt x="647" y="35"/>
                    <a:pt x="649" y="34"/>
                  </a:cubicBezTo>
                  <a:cubicBezTo>
                    <a:pt x="651" y="33"/>
                    <a:pt x="645" y="32"/>
                    <a:pt x="641" y="32"/>
                  </a:cubicBezTo>
                  <a:cubicBezTo>
                    <a:pt x="637" y="33"/>
                    <a:pt x="637" y="31"/>
                    <a:pt x="643" y="31"/>
                  </a:cubicBezTo>
                  <a:cubicBezTo>
                    <a:pt x="649" y="31"/>
                    <a:pt x="648" y="29"/>
                    <a:pt x="652" y="29"/>
                  </a:cubicBezTo>
                  <a:cubicBezTo>
                    <a:pt x="657" y="28"/>
                    <a:pt x="655" y="27"/>
                    <a:pt x="658" y="27"/>
                  </a:cubicBezTo>
                  <a:cubicBezTo>
                    <a:pt x="660" y="26"/>
                    <a:pt x="667" y="24"/>
                    <a:pt x="667" y="22"/>
                  </a:cubicBezTo>
                  <a:cubicBezTo>
                    <a:pt x="667" y="21"/>
                    <a:pt x="657" y="18"/>
                    <a:pt x="653" y="18"/>
                  </a:cubicBezTo>
                  <a:cubicBezTo>
                    <a:pt x="648" y="18"/>
                    <a:pt x="644" y="19"/>
                    <a:pt x="644" y="22"/>
                  </a:cubicBezTo>
                  <a:cubicBezTo>
                    <a:pt x="644" y="24"/>
                    <a:pt x="642" y="23"/>
                    <a:pt x="640" y="23"/>
                  </a:cubicBezTo>
                  <a:cubicBezTo>
                    <a:pt x="638" y="22"/>
                    <a:pt x="637" y="22"/>
                    <a:pt x="635" y="23"/>
                  </a:cubicBezTo>
                  <a:cubicBezTo>
                    <a:pt x="634" y="23"/>
                    <a:pt x="634" y="22"/>
                    <a:pt x="634" y="22"/>
                  </a:cubicBezTo>
                  <a:cubicBezTo>
                    <a:pt x="633" y="21"/>
                    <a:pt x="633" y="21"/>
                    <a:pt x="632" y="21"/>
                  </a:cubicBezTo>
                  <a:cubicBezTo>
                    <a:pt x="629" y="22"/>
                    <a:pt x="626" y="25"/>
                    <a:pt x="623" y="27"/>
                  </a:cubicBezTo>
                  <a:cubicBezTo>
                    <a:pt x="620" y="28"/>
                    <a:pt x="618" y="31"/>
                    <a:pt x="616" y="31"/>
                  </a:cubicBezTo>
                  <a:cubicBezTo>
                    <a:pt x="614" y="32"/>
                    <a:pt x="620" y="26"/>
                    <a:pt x="623" y="23"/>
                  </a:cubicBezTo>
                  <a:cubicBezTo>
                    <a:pt x="626" y="20"/>
                    <a:pt x="625" y="16"/>
                    <a:pt x="621" y="16"/>
                  </a:cubicBezTo>
                  <a:cubicBezTo>
                    <a:pt x="617" y="17"/>
                    <a:pt x="618" y="19"/>
                    <a:pt x="615" y="20"/>
                  </a:cubicBezTo>
                  <a:cubicBezTo>
                    <a:pt x="613" y="20"/>
                    <a:pt x="602" y="26"/>
                    <a:pt x="602" y="24"/>
                  </a:cubicBezTo>
                  <a:cubicBezTo>
                    <a:pt x="601" y="22"/>
                    <a:pt x="611" y="20"/>
                    <a:pt x="610" y="19"/>
                  </a:cubicBezTo>
                  <a:cubicBezTo>
                    <a:pt x="610" y="17"/>
                    <a:pt x="599" y="17"/>
                    <a:pt x="593" y="18"/>
                  </a:cubicBezTo>
                  <a:cubicBezTo>
                    <a:pt x="588" y="19"/>
                    <a:pt x="579" y="22"/>
                    <a:pt x="579" y="20"/>
                  </a:cubicBezTo>
                  <a:cubicBezTo>
                    <a:pt x="578" y="19"/>
                    <a:pt x="589" y="17"/>
                    <a:pt x="595" y="16"/>
                  </a:cubicBezTo>
                  <a:cubicBezTo>
                    <a:pt x="601" y="15"/>
                    <a:pt x="611" y="16"/>
                    <a:pt x="615" y="15"/>
                  </a:cubicBezTo>
                  <a:cubicBezTo>
                    <a:pt x="619" y="13"/>
                    <a:pt x="626" y="13"/>
                    <a:pt x="627" y="11"/>
                  </a:cubicBezTo>
                  <a:cubicBezTo>
                    <a:pt x="628" y="10"/>
                    <a:pt x="622" y="8"/>
                    <a:pt x="619" y="8"/>
                  </a:cubicBezTo>
                  <a:cubicBezTo>
                    <a:pt x="616" y="8"/>
                    <a:pt x="613" y="8"/>
                    <a:pt x="613" y="6"/>
                  </a:cubicBezTo>
                  <a:cubicBezTo>
                    <a:pt x="613" y="5"/>
                    <a:pt x="608" y="5"/>
                    <a:pt x="608" y="3"/>
                  </a:cubicBezTo>
                  <a:cubicBezTo>
                    <a:pt x="607" y="2"/>
                    <a:pt x="598" y="3"/>
                    <a:pt x="596" y="2"/>
                  </a:cubicBezTo>
                  <a:cubicBezTo>
                    <a:pt x="594" y="1"/>
                    <a:pt x="588" y="0"/>
                    <a:pt x="583" y="0"/>
                  </a:cubicBezTo>
                  <a:cubicBezTo>
                    <a:pt x="578" y="1"/>
                    <a:pt x="568" y="1"/>
                    <a:pt x="565" y="1"/>
                  </a:cubicBezTo>
                  <a:cubicBezTo>
                    <a:pt x="563" y="1"/>
                    <a:pt x="561" y="2"/>
                    <a:pt x="559" y="2"/>
                  </a:cubicBezTo>
                  <a:cubicBezTo>
                    <a:pt x="557" y="2"/>
                    <a:pt x="554" y="3"/>
                    <a:pt x="555" y="4"/>
                  </a:cubicBezTo>
                  <a:cubicBezTo>
                    <a:pt x="557" y="6"/>
                    <a:pt x="552" y="7"/>
                    <a:pt x="552" y="6"/>
                  </a:cubicBezTo>
                  <a:cubicBezTo>
                    <a:pt x="552" y="4"/>
                    <a:pt x="547" y="3"/>
                    <a:pt x="546" y="4"/>
                  </a:cubicBezTo>
                  <a:cubicBezTo>
                    <a:pt x="545" y="5"/>
                    <a:pt x="542" y="5"/>
                    <a:pt x="540" y="4"/>
                  </a:cubicBezTo>
                  <a:cubicBezTo>
                    <a:pt x="537" y="4"/>
                    <a:pt x="535" y="3"/>
                    <a:pt x="534" y="4"/>
                  </a:cubicBezTo>
                  <a:cubicBezTo>
                    <a:pt x="533" y="6"/>
                    <a:pt x="523" y="5"/>
                    <a:pt x="520" y="6"/>
                  </a:cubicBezTo>
                  <a:cubicBezTo>
                    <a:pt x="517" y="6"/>
                    <a:pt x="524" y="9"/>
                    <a:pt x="524" y="10"/>
                  </a:cubicBezTo>
                  <a:cubicBezTo>
                    <a:pt x="524" y="11"/>
                    <a:pt x="515" y="10"/>
                    <a:pt x="517" y="12"/>
                  </a:cubicBezTo>
                  <a:cubicBezTo>
                    <a:pt x="519" y="14"/>
                    <a:pt x="525" y="16"/>
                    <a:pt x="528" y="19"/>
                  </a:cubicBezTo>
                  <a:cubicBezTo>
                    <a:pt x="530" y="22"/>
                    <a:pt x="525" y="20"/>
                    <a:pt x="522" y="18"/>
                  </a:cubicBezTo>
                  <a:cubicBezTo>
                    <a:pt x="519" y="16"/>
                    <a:pt x="515" y="16"/>
                    <a:pt x="513" y="14"/>
                  </a:cubicBezTo>
                  <a:cubicBezTo>
                    <a:pt x="511" y="12"/>
                    <a:pt x="503" y="11"/>
                    <a:pt x="501" y="12"/>
                  </a:cubicBezTo>
                  <a:cubicBezTo>
                    <a:pt x="499" y="13"/>
                    <a:pt x="506" y="16"/>
                    <a:pt x="506" y="18"/>
                  </a:cubicBezTo>
                  <a:cubicBezTo>
                    <a:pt x="506" y="19"/>
                    <a:pt x="505" y="18"/>
                    <a:pt x="503" y="18"/>
                  </a:cubicBezTo>
                  <a:cubicBezTo>
                    <a:pt x="502" y="18"/>
                    <a:pt x="501" y="18"/>
                    <a:pt x="500" y="18"/>
                  </a:cubicBezTo>
                  <a:cubicBezTo>
                    <a:pt x="500" y="19"/>
                    <a:pt x="495" y="14"/>
                    <a:pt x="493" y="14"/>
                  </a:cubicBezTo>
                  <a:cubicBezTo>
                    <a:pt x="490" y="14"/>
                    <a:pt x="492" y="16"/>
                    <a:pt x="492" y="19"/>
                  </a:cubicBezTo>
                  <a:cubicBezTo>
                    <a:pt x="492" y="22"/>
                    <a:pt x="487" y="24"/>
                    <a:pt x="489" y="22"/>
                  </a:cubicBezTo>
                  <a:cubicBezTo>
                    <a:pt x="490" y="20"/>
                    <a:pt x="489" y="14"/>
                    <a:pt x="486" y="13"/>
                  </a:cubicBezTo>
                  <a:cubicBezTo>
                    <a:pt x="485" y="13"/>
                    <a:pt x="482" y="13"/>
                    <a:pt x="479" y="14"/>
                  </a:cubicBezTo>
                  <a:cubicBezTo>
                    <a:pt x="477" y="15"/>
                    <a:pt x="475" y="15"/>
                    <a:pt x="474" y="15"/>
                  </a:cubicBezTo>
                  <a:cubicBezTo>
                    <a:pt x="470" y="15"/>
                    <a:pt x="465" y="16"/>
                    <a:pt x="468" y="18"/>
                  </a:cubicBezTo>
                  <a:cubicBezTo>
                    <a:pt x="471" y="20"/>
                    <a:pt x="468" y="21"/>
                    <a:pt x="466" y="19"/>
                  </a:cubicBezTo>
                  <a:cubicBezTo>
                    <a:pt x="463" y="17"/>
                    <a:pt x="454" y="19"/>
                    <a:pt x="456" y="20"/>
                  </a:cubicBezTo>
                  <a:cubicBezTo>
                    <a:pt x="458" y="21"/>
                    <a:pt x="458" y="25"/>
                    <a:pt x="457" y="27"/>
                  </a:cubicBezTo>
                  <a:cubicBezTo>
                    <a:pt x="457" y="27"/>
                    <a:pt x="455" y="27"/>
                    <a:pt x="453" y="26"/>
                  </a:cubicBezTo>
                  <a:cubicBezTo>
                    <a:pt x="452" y="26"/>
                    <a:pt x="451" y="25"/>
                    <a:pt x="449" y="25"/>
                  </a:cubicBezTo>
                  <a:cubicBezTo>
                    <a:pt x="446" y="26"/>
                    <a:pt x="429" y="34"/>
                    <a:pt x="430" y="36"/>
                  </a:cubicBezTo>
                  <a:cubicBezTo>
                    <a:pt x="431" y="37"/>
                    <a:pt x="433" y="37"/>
                    <a:pt x="436" y="37"/>
                  </a:cubicBezTo>
                  <a:cubicBezTo>
                    <a:pt x="437" y="37"/>
                    <a:pt x="439" y="37"/>
                    <a:pt x="440" y="37"/>
                  </a:cubicBezTo>
                  <a:cubicBezTo>
                    <a:pt x="443" y="39"/>
                    <a:pt x="440" y="43"/>
                    <a:pt x="437" y="45"/>
                  </a:cubicBezTo>
                  <a:cubicBezTo>
                    <a:pt x="434" y="47"/>
                    <a:pt x="424" y="45"/>
                    <a:pt x="424" y="48"/>
                  </a:cubicBezTo>
                  <a:cubicBezTo>
                    <a:pt x="423" y="50"/>
                    <a:pt x="407" y="50"/>
                    <a:pt x="407" y="54"/>
                  </a:cubicBezTo>
                  <a:cubicBezTo>
                    <a:pt x="407" y="55"/>
                    <a:pt x="408" y="57"/>
                    <a:pt x="410" y="57"/>
                  </a:cubicBezTo>
                  <a:cubicBezTo>
                    <a:pt x="412" y="57"/>
                    <a:pt x="415" y="57"/>
                    <a:pt x="417" y="59"/>
                  </a:cubicBezTo>
                  <a:cubicBezTo>
                    <a:pt x="419" y="61"/>
                    <a:pt x="425" y="61"/>
                    <a:pt x="428" y="60"/>
                  </a:cubicBezTo>
                  <a:cubicBezTo>
                    <a:pt x="432" y="58"/>
                    <a:pt x="435" y="60"/>
                    <a:pt x="435" y="62"/>
                  </a:cubicBezTo>
                  <a:cubicBezTo>
                    <a:pt x="435" y="64"/>
                    <a:pt x="433" y="63"/>
                    <a:pt x="430" y="63"/>
                  </a:cubicBezTo>
                  <a:cubicBezTo>
                    <a:pt x="427" y="63"/>
                    <a:pt x="425" y="62"/>
                    <a:pt x="424" y="63"/>
                  </a:cubicBezTo>
                  <a:cubicBezTo>
                    <a:pt x="421" y="65"/>
                    <a:pt x="413" y="63"/>
                    <a:pt x="413" y="65"/>
                  </a:cubicBezTo>
                  <a:cubicBezTo>
                    <a:pt x="414" y="67"/>
                    <a:pt x="418" y="67"/>
                    <a:pt x="421" y="67"/>
                  </a:cubicBezTo>
                  <a:cubicBezTo>
                    <a:pt x="424" y="68"/>
                    <a:pt x="421" y="69"/>
                    <a:pt x="421" y="71"/>
                  </a:cubicBezTo>
                  <a:cubicBezTo>
                    <a:pt x="421" y="72"/>
                    <a:pt x="423" y="72"/>
                    <a:pt x="426" y="73"/>
                  </a:cubicBezTo>
                  <a:cubicBezTo>
                    <a:pt x="429" y="75"/>
                    <a:pt x="435" y="76"/>
                    <a:pt x="433" y="74"/>
                  </a:cubicBezTo>
                  <a:cubicBezTo>
                    <a:pt x="431" y="72"/>
                    <a:pt x="436" y="72"/>
                    <a:pt x="437" y="74"/>
                  </a:cubicBezTo>
                  <a:cubicBezTo>
                    <a:pt x="438" y="74"/>
                    <a:pt x="439" y="74"/>
                    <a:pt x="440" y="73"/>
                  </a:cubicBezTo>
                  <a:cubicBezTo>
                    <a:pt x="441" y="73"/>
                    <a:pt x="442" y="72"/>
                    <a:pt x="443" y="73"/>
                  </a:cubicBezTo>
                  <a:cubicBezTo>
                    <a:pt x="444" y="73"/>
                    <a:pt x="445" y="72"/>
                    <a:pt x="445" y="72"/>
                  </a:cubicBezTo>
                  <a:cubicBezTo>
                    <a:pt x="446" y="71"/>
                    <a:pt x="447" y="71"/>
                    <a:pt x="448" y="72"/>
                  </a:cubicBezTo>
                  <a:cubicBezTo>
                    <a:pt x="450" y="73"/>
                    <a:pt x="459" y="74"/>
                    <a:pt x="462" y="75"/>
                  </a:cubicBezTo>
                  <a:cubicBezTo>
                    <a:pt x="465" y="77"/>
                    <a:pt x="469" y="77"/>
                    <a:pt x="469" y="80"/>
                  </a:cubicBezTo>
                  <a:cubicBezTo>
                    <a:pt x="468" y="82"/>
                    <a:pt x="471" y="84"/>
                    <a:pt x="474" y="85"/>
                  </a:cubicBezTo>
                  <a:cubicBezTo>
                    <a:pt x="478" y="87"/>
                    <a:pt x="478" y="90"/>
                    <a:pt x="478" y="92"/>
                  </a:cubicBezTo>
                  <a:cubicBezTo>
                    <a:pt x="478" y="94"/>
                    <a:pt x="482" y="96"/>
                    <a:pt x="481" y="97"/>
                  </a:cubicBezTo>
                  <a:cubicBezTo>
                    <a:pt x="481" y="98"/>
                    <a:pt x="481" y="99"/>
                    <a:pt x="483" y="101"/>
                  </a:cubicBezTo>
                  <a:cubicBezTo>
                    <a:pt x="486" y="103"/>
                    <a:pt x="480" y="105"/>
                    <a:pt x="481" y="106"/>
                  </a:cubicBezTo>
                  <a:cubicBezTo>
                    <a:pt x="483" y="108"/>
                    <a:pt x="479" y="112"/>
                    <a:pt x="483" y="112"/>
                  </a:cubicBezTo>
                  <a:cubicBezTo>
                    <a:pt x="487" y="113"/>
                    <a:pt x="487" y="109"/>
                    <a:pt x="490" y="109"/>
                  </a:cubicBezTo>
                  <a:cubicBezTo>
                    <a:pt x="493" y="109"/>
                    <a:pt x="490" y="112"/>
                    <a:pt x="491" y="114"/>
                  </a:cubicBezTo>
                  <a:cubicBezTo>
                    <a:pt x="493" y="115"/>
                    <a:pt x="496" y="115"/>
                    <a:pt x="499" y="118"/>
                  </a:cubicBezTo>
                  <a:cubicBezTo>
                    <a:pt x="503" y="120"/>
                    <a:pt x="501" y="122"/>
                    <a:pt x="498" y="119"/>
                  </a:cubicBezTo>
                  <a:cubicBezTo>
                    <a:pt x="495" y="117"/>
                    <a:pt x="486" y="118"/>
                    <a:pt x="486" y="118"/>
                  </a:cubicBezTo>
                  <a:cubicBezTo>
                    <a:pt x="486" y="119"/>
                    <a:pt x="496" y="125"/>
                    <a:pt x="498" y="124"/>
                  </a:cubicBezTo>
                  <a:cubicBezTo>
                    <a:pt x="500" y="123"/>
                    <a:pt x="503" y="127"/>
                    <a:pt x="502" y="128"/>
                  </a:cubicBezTo>
                  <a:cubicBezTo>
                    <a:pt x="500" y="129"/>
                    <a:pt x="501" y="133"/>
                    <a:pt x="501" y="134"/>
                  </a:cubicBezTo>
                  <a:cubicBezTo>
                    <a:pt x="500" y="135"/>
                    <a:pt x="499" y="135"/>
                    <a:pt x="498" y="135"/>
                  </a:cubicBezTo>
                  <a:cubicBezTo>
                    <a:pt x="497" y="134"/>
                    <a:pt x="496" y="134"/>
                    <a:pt x="495" y="134"/>
                  </a:cubicBezTo>
                  <a:cubicBezTo>
                    <a:pt x="493" y="135"/>
                    <a:pt x="492" y="135"/>
                    <a:pt x="492" y="137"/>
                  </a:cubicBezTo>
                  <a:cubicBezTo>
                    <a:pt x="492" y="139"/>
                    <a:pt x="489" y="141"/>
                    <a:pt x="488" y="144"/>
                  </a:cubicBezTo>
                  <a:cubicBezTo>
                    <a:pt x="488" y="146"/>
                    <a:pt x="491" y="146"/>
                    <a:pt x="492" y="147"/>
                  </a:cubicBezTo>
                  <a:cubicBezTo>
                    <a:pt x="494" y="148"/>
                    <a:pt x="489" y="149"/>
                    <a:pt x="489" y="151"/>
                  </a:cubicBezTo>
                  <a:cubicBezTo>
                    <a:pt x="489" y="153"/>
                    <a:pt x="493" y="156"/>
                    <a:pt x="495" y="157"/>
                  </a:cubicBezTo>
                  <a:cubicBezTo>
                    <a:pt x="497" y="158"/>
                    <a:pt x="495" y="162"/>
                    <a:pt x="496" y="164"/>
                  </a:cubicBezTo>
                  <a:cubicBezTo>
                    <a:pt x="496" y="165"/>
                    <a:pt x="497" y="165"/>
                    <a:pt x="497" y="165"/>
                  </a:cubicBezTo>
                  <a:cubicBezTo>
                    <a:pt x="498" y="165"/>
                    <a:pt x="499" y="165"/>
                    <a:pt x="498" y="167"/>
                  </a:cubicBezTo>
                  <a:cubicBezTo>
                    <a:pt x="498" y="169"/>
                    <a:pt x="500" y="169"/>
                    <a:pt x="501" y="171"/>
                  </a:cubicBezTo>
                  <a:cubicBezTo>
                    <a:pt x="501" y="173"/>
                    <a:pt x="505" y="172"/>
                    <a:pt x="504" y="175"/>
                  </a:cubicBezTo>
                  <a:cubicBezTo>
                    <a:pt x="503" y="177"/>
                    <a:pt x="505" y="179"/>
                    <a:pt x="506" y="180"/>
                  </a:cubicBezTo>
                  <a:cubicBezTo>
                    <a:pt x="507" y="181"/>
                    <a:pt x="510" y="183"/>
                    <a:pt x="511" y="185"/>
                  </a:cubicBezTo>
                  <a:cubicBezTo>
                    <a:pt x="511" y="186"/>
                    <a:pt x="513" y="189"/>
                    <a:pt x="515" y="188"/>
                  </a:cubicBezTo>
                  <a:cubicBezTo>
                    <a:pt x="517" y="188"/>
                    <a:pt x="517" y="188"/>
                    <a:pt x="518" y="188"/>
                  </a:cubicBezTo>
                  <a:cubicBezTo>
                    <a:pt x="518" y="189"/>
                    <a:pt x="519" y="189"/>
                    <a:pt x="519" y="189"/>
                  </a:cubicBezTo>
                  <a:cubicBezTo>
                    <a:pt x="521" y="189"/>
                    <a:pt x="524" y="190"/>
                    <a:pt x="524" y="191"/>
                  </a:cubicBezTo>
                  <a:cubicBezTo>
                    <a:pt x="525" y="193"/>
                    <a:pt x="530" y="194"/>
                    <a:pt x="532" y="194"/>
                  </a:cubicBezTo>
                  <a:cubicBezTo>
                    <a:pt x="533" y="194"/>
                    <a:pt x="534" y="192"/>
                    <a:pt x="535" y="191"/>
                  </a:cubicBezTo>
                  <a:cubicBezTo>
                    <a:pt x="536" y="190"/>
                    <a:pt x="536" y="185"/>
                    <a:pt x="537" y="184"/>
                  </a:cubicBezTo>
                  <a:cubicBezTo>
                    <a:pt x="538" y="184"/>
                    <a:pt x="538" y="178"/>
                    <a:pt x="537" y="178"/>
                  </a:cubicBezTo>
                  <a:cubicBezTo>
                    <a:pt x="536" y="177"/>
                    <a:pt x="536" y="175"/>
                    <a:pt x="539" y="175"/>
                  </a:cubicBezTo>
                  <a:cubicBezTo>
                    <a:pt x="542" y="176"/>
                    <a:pt x="541" y="173"/>
                    <a:pt x="542" y="173"/>
                  </a:cubicBezTo>
                  <a:cubicBezTo>
                    <a:pt x="544" y="172"/>
                    <a:pt x="543" y="170"/>
                    <a:pt x="544" y="169"/>
                  </a:cubicBezTo>
                  <a:cubicBezTo>
                    <a:pt x="545" y="169"/>
                    <a:pt x="545" y="167"/>
                    <a:pt x="544" y="166"/>
                  </a:cubicBezTo>
                  <a:cubicBezTo>
                    <a:pt x="543" y="165"/>
                    <a:pt x="544" y="165"/>
                    <a:pt x="546" y="164"/>
                  </a:cubicBezTo>
                  <a:cubicBezTo>
                    <a:pt x="547" y="164"/>
                    <a:pt x="547" y="162"/>
                    <a:pt x="545" y="161"/>
                  </a:cubicBezTo>
                  <a:cubicBezTo>
                    <a:pt x="543" y="160"/>
                    <a:pt x="543" y="158"/>
                    <a:pt x="545" y="160"/>
                  </a:cubicBezTo>
                  <a:cubicBezTo>
                    <a:pt x="547" y="161"/>
                    <a:pt x="549" y="160"/>
                    <a:pt x="548" y="158"/>
                  </a:cubicBezTo>
                  <a:cubicBezTo>
                    <a:pt x="547" y="157"/>
                    <a:pt x="549" y="156"/>
                    <a:pt x="552" y="156"/>
                  </a:cubicBezTo>
                  <a:cubicBezTo>
                    <a:pt x="554" y="156"/>
                    <a:pt x="556" y="154"/>
                    <a:pt x="555" y="152"/>
                  </a:cubicBezTo>
                  <a:cubicBezTo>
                    <a:pt x="555" y="150"/>
                    <a:pt x="558" y="150"/>
                    <a:pt x="558" y="152"/>
                  </a:cubicBezTo>
                  <a:cubicBezTo>
                    <a:pt x="557" y="154"/>
                    <a:pt x="557" y="156"/>
                    <a:pt x="558" y="154"/>
                  </a:cubicBezTo>
                  <a:cubicBezTo>
                    <a:pt x="560" y="153"/>
                    <a:pt x="562" y="154"/>
                    <a:pt x="566" y="153"/>
                  </a:cubicBezTo>
                  <a:cubicBezTo>
                    <a:pt x="571" y="152"/>
                    <a:pt x="575" y="148"/>
                    <a:pt x="576" y="145"/>
                  </a:cubicBezTo>
                  <a:cubicBezTo>
                    <a:pt x="577" y="141"/>
                    <a:pt x="582" y="142"/>
                    <a:pt x="581" y="139"/>
                  </a:cubicBezTo>
                  <a:cubicBezTo>
                    <a:pt x="580" y="137"/>
                    <a:pt x="582" y="136"/>
                    <a:pt x="585" y="138"/>
                  </a:cubicBezTo>
                  <a:cubicBezTo>
                    <a:pt x="588" y="139"/>
                    <a:pt x="586" y="137"/>
                    <a:pt x="589" y="137"/>
                  </a:cubicBezTo>
                  <a:cubicBezTo>
                    <a:pt x="593" y="137"/>
                    <a:pt x="592" y="135"/>
                    <a:pt x="595" y="135"/>
                  </a:cubicBezTo>
                  <a:cubicBezTo>
                    <a:pt x="599" y="135"/>
                    <a:pt x="608" y="134"/>
                    <a:pt x="611" y="131"/>
                  </a:cubicBezTo>
                  <a:cubicBezTo>
                    <a:pt x="614" y="129"/>
                    <a:pt x="620" y="127"/>
                    <a:pt x="623" y="125"/>
                  </a:cubicBezTo>
                  <a:cubicBezTo>
                    <a:pt x="625" y="123"/>
                    <a:pt x="626" y="122"/>
                    <a:pt x="624" y="123"/>
                  </a:cubicBezTo>
                  <a:moveTo>
                    <a:pt x="496" y="127"/>
                  </a:moveTo>
                  <a:cubicBezTo>
                    <a:pt x="496" y="125"/>
                    <a:pt x="494" y="127"/>
                    <a:pt x="493" y="124"/>
                  </a:cubicBezTo>
                  <a:cubicBezTo>
                    <a:pt x="492" y="122"/>
                    <a:pt x="485" y="121"/>
                    <a:pt x="485" y="123"/>
                  </a:cubicBezTo>
                  <a:cubicBezTo>
                    <a:pt x="484" y="124"/>
                    <a:pt x="482" y="125"/>
                    <a:pt x="484" y="126"/>
                  </a:cubicBezTo>
                  <a:cubicBezTo>
                    <a:pt x="486" y="128"/>
                    <a:pt x="487" y="127"/>
                    <a:pt x="489" y="129"/>
                  </a:cubicBezTo>
                  <a:cubicBezTo>
                    <a:pt x="491" y="131"/>
                    <a:pt x="496" y="129"/>
                    <a:pt x="496" y="127"/>
                  </a:cubicBezTo>
                  <a:moveTo>
                    <a:pt x="733" y="308"/>
                  </a:moveTo>
                  <a:cubicBezTo>
                    <a:pt x="733" y="306"/>
                    <a:pt x="728" y="308"/>
                    <a:pt x="729" y="309"/>
                  </a:cubicBezTo>
                  <a:cubicBezTo>
                    <a:pt x="731" y="310"/>
                    <a:pt x="733" y="310"/>
                    <a:pt x="733" y="308"/>
                  </a:cubicBezTo>
                  <a:moveTo>
                    <a:pt x="758" y="299"/>
                  </a:moveTo>
                  <a:cubicBezTo>
                    <a:pt x="760" y="299"/>
                    <a:pt x="760" y="291"/>
                    <a:pt x="759" y="291"/>
                  </a:cubicBezTo>
                  <a:cubicBezTo>
                    <a:pt x="758" y="291"/>
                    <a:pt x="758" y="292"/>
                    <a:pt x="756" y="293"/>
                  </a:cubicBezTo>
                  <a:cubicBezTo>
                    <a:pt x="755" y="294"/>
                    <a:pt x="756" y="299"/>
                    <a:pt x="758" y="299"/>
                  </a:cubicBezTo>
                  <a:moveTo>
                    <a:pt x="754" y="302"/>
                  </a:moveTo>
                  <a:cubicBezTo>
                    <a:pt x="753" y="303"/>
                    <a:pt x="756" y="305"/>
                    <a:pt x="755" y="308"/>
                  </a:cubicBezTo>
                  <a:cubicBezTo>
                    <a:pt x="755" y="310"/>
                    <a:pt x="756" y="313"/>
                    <a:pt x="757" y="312"/>
                  </a:cubicBezTo>
                  <a:cubicBezTo>
                    <a:pt x="758" y="310"/>
                    <a:pt x="759" y="311"/>
                    <a:pt x="760" y="310"/>
                  </a:cubicBezTo>
                  <a:cubicBezTo>
                    <a:pt x="761" y="309"/>
                    <a:pt x="760" y="305"/>
                    <a:pt x="761" y="303"/>
                  </a:cubicBezTo>
                  <a:cubicBezTo>
                    <a:pt x="761" y="301"/>
                    <a:pt x="758" y="300"/>
                    <a:pt x="757" y="301"/>
                  </a:cubicBezTo>
                  <a:cubicBezTo>
                    <a:pt x="756" y="302"/>
                    <a:pt x="755" y="302"/>
                    <a:pt x="755" y="302"/>
                  </a:cubicBezTo>
                  <a:cubicBezTo>
                    <a:pt x="754" y="302"/>
                    <a:pt x="754" y="302"/>
                    <a:pt x="754" y="302"/>
                  </a:cubicBezTo>
                  <a:moveTo>
                    <a:pt x="781" y="316"/>
                  </a:moveTo>
                  <a:cubicBezTo>
                    <a:pt x="778" y="316"/>
                    <a:pt x="777" y="316"/>
                    <a:pt x="776" y="316"/>
                  </a:cubicBezTo>
                  <a:cubicBezTo>
                    <a:pt x="774" y="315"/>
                    <a:pt x="772" y="316"/>
                    <a:pt x="772" y="317"/>
                  </a:cubicBezTo>
                  <a:cubicBezTo>
                    <a:pt x="773" y="318"/>
                    <a:pt x="774" y="319"/>
                    <a:pt x="777" y="320"/>
                  </a:cubicBezTo>
                  <a:cubicBezTo>
                    <a:pt x="780" y="321"/>
                    <a:pt x="780" y="323"/>
                    <a:pt x="781" y="323"/>
                  </a:cubicBezTo>
                  <a:cubicBezTo>
                    <a:pt x="783" y="323"/>
                    <a:pt x="783" y="322"/>
                    <a:pt x="783" y="320"/>
                  </a:cubicBezTo>
                  <a:cubicBezTo>
                    <a:pt x="782" y="318"/>
                    <a:pt x="784" y="316"/>
                    <a:pt x="784" y="316"/>
                  </a:cubicBezTo>
                  <a:cubicBezTo>
                    <a:pt x="785" y="316"/>
                    <a:pt x="784" y="315"/>
                    <a:pt x="781" y="316"/>
                  </a:cubicBezTo>
                  <a:moveTo>
                    <a:pt x="829" y="329"/>
                  </a:moveTo>
                  <a:cubicBezTo>
                    <a:pt x="829" y="329"/>
                    <a:pt x="828" y="329"/>
                    <a:pt x="828" y="329"/>
                  </a:cubicBezTo>
                  <a:cubicBezTo>
                    <a:pt x="827" y="329"/>
                    <a:pt x="827" y="329"/>
                    <a:pt x="826" y="329"/>
                  </a:cubicBezTo>
                  <a:cubicBezTo>
                    <a:pt x="826" y="329"/>
                    <a:pt x="825" y="329"/>
                    <a:pt x="823" y="329"/>
                  </a:cubicBezTo>
                  <a:cubicBezTo>
                    <a:pt x="822" y="329"/>
                    <a:pt x="820" y="329"/>
                    <a:pt x="819" y="328"/>
                  </a:cubicBezTo>
                  <a:cubicBezTo>
                    <a:pt x="818" y="327"/>
                    <a:pt x="816" y="329"/>
                    <a:pt x="817" y="329"/>
                  </a:cubicBezTo>
                  <a:cubicBezTo>
                    <a:pt x="818" y="330"/>
                    <a:pt x="821" y="331"/>
                    <a:pt x="823" y="331"/>
                  </a:cubicBezTo>
                  <a:cubicBezTo>
                    <a:pt x="825" y="331"/>
                    <a:pt x="829" y="330"/>
                    <a:pt x="829" y="329"/>
                  </a:cubicBezTo>
                  <a:moveTo>
                    <a:pt x="861" y="331"/>
                  </a:moveTo>
                  <a:cubicBezTo>
                    <a:pt x="860" y="330"/>
                    <a:pt x="861" y="329"/>
                    <a:pt x="863" y="328"/>
                  </a:cubicBezTo>
                  <a:cubicBezTo>
                    <a:pt x="864" y="327"/>
                    <a:pt x="864" y="326"/>
                    <a:pt x="863" y="327"/>
                  </a:cubicBezTo>
                  <a:cubicBezTo>
                    <a:pt x="862" y="328"/>
                    <a:pt x="860" y="329"/>
                    <a:pt x="857" y="329"/>
                  </a:cubicBezTo>
                  <a:cubicBezTo>
                    <a:pt x="854" y="329"/>
                    <a:pt x="853" y="331"/>
                    <a:pt x="855" y="332"/>
                  </a:cubicBezTo>
                  <a:cubicBezTo>
                    <a:pt x="857" y="333"/>
                    <a:pt x="861" y="331"/>
                    <a:pt x="861" y="331"/>
                  </a:cubicBezTo>
                  <a:moveTo>
                    <a:pt x="654" y="165"/>
                  </a:moveTo>
                  <a:cubicBezTo>
                    <a:pt x="656" y="165"/>
                    <a:pt x="656" y="163"/>
                    <a:pt x="657" y="163"/>
                  </a:cubicBezTo>
                  <a:cubicBezTo>
                    <a:pt x="658" y="163"/>
                    <a:pt x="660" y="161"/>
                    <a:pt x="661" y="160"/>
                  </a:cubicBezTo>
                  <a:cubicBezTo>
                    <a:pt x="661" y="158"/>
                    <a:pt x="660" y="156"/>
                    <a:pt x="658" y="156"/>
                  </a:cubicBezTo>
                  <a:cubicBezTo>
                    <a:pt x="657" y="156"/>
                    <a:pt x="656" y="155"/>
                    <a:pt x="656" y="154"/>
                  </a:cubicBezTo>
                  <a:cubicBezTo>
                    <a:pt x="656" y="153"/>
                    <a:pt x="655" y="152"/>
                    <a:pt x="655" y="151"/>
                  </a:cubicBezTo>
                  <a:cubicBezTo>
                    <a:pt x="655" y="151"/>
                    <a:pt x="653" y="151"/>
                    <a:pt x="652" y="152"/>
                  </a:cubicBezTo>
                  <a:cubicBezTo>
                    <a:pt x="652" y="152"/>
                    <a:pt x="651" y="151"/>
                    <a:pt x="650" y="151"/>
                  </a:cubicBezTo>
                  <a:cubicBezTo>
                    <a:pt x="650" y="150"/>
                    <a:pt x="649" y="149"/>
                    <a:pt x="648" y="150"/>
                  </a:cubicBezTo>
                  <a:cubicBezTo>
                    <a:pt x="647" y="150"/>
                    <a:pt x="648" y="151"/>
                    <a:pt x="648" y="152"/>
                  </a:cubicBezTo>
                  <a:cubicBezTo>
                    <a:pt x="648" y="153"/>
                    <a:pt x="647" y="152"/>
                    <a:pt x="647" y="152"/>
                  </a:cubicBezTo>
                  <a:cubicBezTo>
                    <a:pt x="646" y="152"/>
                    <a:pt x="645" y="152"/>
                    <a:pt x="645" y="152"/>
                  </a:cubicBezTo>
                  <a:cubicBezTo>
                    <a:pt x="645" y="153"/>
                    <a:pt x="644" y="153"/>
                    <a:pt x="644" y="152"/>
                  </a:cubicBezTo>
                  <a:cubicBezTo>
                    <a:pt x="643" y="152"/>
                    <a:pt x="641" y="152"/>
                    <a:pt x="641" y="153"/>
                  </a:cubicBezTo>
                  <a:cubicBezTo>
                    <a:pt x="641" y="154"/>
                    <a:pt x="640" y="153"/>
                    <a:pt x="639" y="152"/>
                  </a:cubicBezTo>
                  <a:cubicBezTo>
                    <a:pt x="638" y="151"/>
                    <a:pt x="636" y="153"/>
                    <a:pt x="636" y="154"/>
                  </a:cubicBezTo>
                  <a:cubicBezTo>
                    <a:pt x="636" y="155"/>
                    <a:pt x="636" y="155"/>
                    <a:pt x="634" y="153"/>
                  </a:cubicBezTo>
                  <a:cubicBezTo>
                    <a:pt x="633" y="151"/>
                    <a:pt x="632" y="153"/>
                    <a:pt x="633" y="154"/>
                  </a:cubicBezTo>
                  <a:cubicBezTo>
                    <a:pt x="633" y="156"/>
                    <a:pt x="633" y="157"/>
                    <a:pt x="632" y="156"/>
                  </a:cubicBezTo>
                  <a:cubicBezTo>
                    <a:pt x="631" y="156"/>
                    <a:pt x="630" y="157"/>
                    <a:pt x="629" y="158"/>
                  </a:cubicBezTo>
                  <a:cubicBezTo>
                    <a:pt x="629" y="159"/>
                    <a:pt x="627" y="155"/>
                    <a:pt x="628" y="154"/>
                  </a:cubicBezTo>
                  <a:cubicBezTo>
                    <a:pt x="630" y="153"/>
                    <a:pt x="623" y="150"/>
                    <a:pt x="622" y="150"/>
                  </a:cubicBezTo>
                  <a:cubicBezTo>
                    <a:pt x="620" y="150"/>
                    <a:pt x="621" y="151"/>
                    <a:pt x="622" y="152"/>
                  </a:cubicBezTo>
                  <a:cubicBezTo>
                    <a:pt x="623" y="153"/>
                    <a:pt x="621" y="153"/>
                    <a:pt x="621" y="152"/>
                  </a:cubicBezTo>
                  <a:cubicBezTo>
                    <a:pt x="620" y="151"/>
                    <a:pt x="619" y="152"/>
                    <a:pt x="618" y="153"/>
                  </a:cubicBezTo>
                  <a:cubicBezTo>
                    <a:pt x="617" y="155"/>
                    <a:pt x="616" y="155"/>
                    <a:pt x="616" y="156"/>
                  </a:cubicBezTo>
                  <a:cubicBezTo>
                    <a:pt x="616" y="157"/>
                    <a:pt x="618" y="158"/>
                    <a:pt x="620" y="157"/>
                  </a:cubicBezTo>
                  <a:cubicBezTo>
                    <a:pt x="622" y="156"/>
                    <a:pt x="624" y="156"/>
                    <a:pt x="625" y="157"/>
                  </a:cubicBezTo>
                  <a:cubicBezTo>
                    <a:pt x="626" y="158"/>
                    <a:pt x="623" y="158"/>
                    <a:pt x="624" y="159"/>
                  </a:cubicBezTo>
                  <a:cubicBezTo>
                    <a:pt x="625" y="160"/>
                    <a:pt x="624" y="161"/>
                    <a:pt x="622" y="160"/>
                  </a:cubicBezTo>
                  <a:cubicBezTo>
                    <a:pt x="620" y="160"/>
                    <a:pt x="617" y="161"/>
                    <a:pt x="617" y="162"/>
                  </a:cubicBezTo>
                  <a:cubicBezTo>
                    <a:pt x="617" y="162"/>
                    <a:pt x="619" y="162"/>
                    <a:pt x="620" y="162"/>
                  </a:cubicBezTo>
                  <a:cubicBezTo>
                    <a:pt x="622" y="162"/>
                    <a:pt x="623" y="161"/>
                    <a:pt x="623" y="162"/>
                  </a:cubicBezTo>
                  <a:cubicBezTo>
                    <a:pt x="623" y="163"/>
                    <a:pt x="623" y="164"/>
                    <a:pt x="625" y="163"/>
                  </a:cubicBezTo>
                  <a:cubicBezTo>
                    <a:pt x="626" y="163"/>
                    <a:pt x="625" y="165"/>
                    <a:pt x="626" y="165"/>
                  </a:cubicBezTo>
                  <a:cubicBezTo>
                    <a:pt x="627" y="165"/>
                    <a:pt x="627" y="167"/>
                    <a:pt x="625" y="167"/>
                  </a:cubicBezTo>
                  <a:cubicBezTo>
                    <a:pt x="623" y="167"/>
                    <a:pt x="622" y="167"/>
                    <a:pt x="622" y="168"/>
                  </a:cubicBezTo>
                  <a:cubicBezTo>
                    <a:pt x="624" y="169"/>
                    <a:pt x="626" y="169"/>
                    <a:pt x="628" y="168"/>
                  </a:cubicBezTo>
                  <a:cubicBezTo>
                    <a:pt x="630" y="168"/>
                    <a:pt x="633" y="170"/>
                    <a:pt x="636" y="171"/>
                  </a:cubicBezTo>
                  <a:cubicBezTo>
                    <a:pt x="638" y="172"/>
                    <a:pt x="642" y="171"/>
                    <a:pt x="643" y="169"/>
                  </a:cubicBezTo>
                  <a:cubicBezTo>
                    <a:pt x="643" y="168"/>
                    <a:pt x="647" y="169"/>
                    <a:pt x="648" y="168"/>
                  </a:cubicBezTo>
                  <a:cubicBezTo>
                    <a:pt x="650" y="167"/>
                    <a:pt x="651" y="166"/>
                    <a:pt x="654" y="165"/>
                  </a:cubicBezTo>
                  <a:moveTo>
                    <a:pt x="679" y="245"/>
                  </a:moveTo>
                  <a:cubicBezTo>
                    <a:pt x="680" y="245"/>
                    <a:pt x="684" y="244"/>
                    <a:pt x="686" y="242"/>
                  </a:cubicBezTo>
                  <a:cubicBezTo>
                    <a:pt x="687" y="241"/>
                    <a:pt x="688" y="241"/>
                    <a:pt x="689" y="241"/>
                  </a:cubicBezTo>
                  <a:cubicBezTo>
                    <a:pt x="690" y="241"/>
                    <a:pt x="691" y="241"/>
                    <a:pt x="691" y="241"/>
                  </a:cubicBezTo>
                  <a:cubicBezTo>
                    <a:pt x="693" y="240"/>
                    <a:pt x="692" y="232"/>
                    <a:pt x="691" y="231"/>
                  </a:cubicBezTo>
                  <a:cubicBezTo>
                    <a:pt x="691" y="229"/>
                    <a:pt x="693" y="229"/>
                    <a:pt x="695" y="228"/>
                  </a:cubicBezTo>
                  <a:cubicBezTo>
                    <a:pt x="696" y="227"/>
                    <a:pt x="694" y="225"/>
                    <a:pt x="692" y="223"/>
                  </a:cubicBezTo>
                  <a:cubicBezTo>
                    <a:pt x="691" y="222"/>
                    <a:pt x="690" y="223"/>
                    <a:pt x="689" y="224"/>
                  </a:cubicBezTo>
                  <a:cubicBezTo>
                    <a:pt x="688" y="224"/>
                    <a:pt x="687" y="224"/>
                    <a:pt x="686" y="224"/>
                  </a:cubicBezTo>
                  <a:cubicBezTo>
                    <a:pt x="685" y="223"/>
                    <a:pt x="682" y="223"/>
                    <a:pt x="682" y="225"/>
                  </a:cubicBezTo>
                  <a:cubicBezTo>
                    <a:pt x="682" y="227"/>
                    <a:pt x="684" y="226"/>
                    <a:pt x="684" y="227"/>
                  </a:cubicBezTo>
                  <a:cubicBezTo>
                    <a:pt x="684" y="228"/>
                    <a:pt x="682" y="228"/>
                    <a:pt x="681" y="229"/>
                  </a:cubicBezTo>
                  <a:cubicBezTo>
                    <a:pt x="680" y="229"/>
                    <a:pt x="679" y="229"/>
                    <a:pt x="678" y="229"/>
                  </a:cubicBezTo>
                  <a:cubicBezTo>
                    <a:pt x="678" y="229"/>
                    <a:pt x="677" y="228"/>
                    <a:pt x="676" y="229"/>
                  </a:cubicBezTo>
                  <a:cubicBezTo>
                    <a:pt x="675" y="230"/>
                    <a:pt x="678" y="230"/>
                    <a:pt x="677" y="232"/>
                  </a:cubicBezTo>
                  <a:cubicBezTo>
                    <a:pt x="676" y="234"/>
                    <a:pt x="677" y="234"/>
                    <a:pt x="679" y="235"/>
                  </a:cubicBezTo>
                  <a:cubicBezTo>
                    <a:pt x="680" y="237"/>
                    <a:pt x="677" y="237"/>
                    <a:pt x="677" y="239"/>
                  </a:cubicBezTo>
                  <a:cubicBezTo>
                    <a:pt x="677" y="240"/>
                    <a:pt x="675" y="240"/>
                    <a:pt x="675" y="241"/>
                  </a:cubicBezTo>
                  <a:cubicBezTo>
                    <a:pt x="674" y="243"/>
                    <a:pt x="677" y="245"/>
                    <a:pt x="679" y="245"/>
                  </a:cubicBezTo>
                  <a:moveTo>
                    <a:pt x="691" y="209"/>
                  </a:moveTo>
                  <a:cubicBezTo>
                    <a:pt x="689" y="210"/>
                    <a:pt x="692" y="212"/>
                    <a:pt x="694" y="212"/>
                  </a:cubicBezTo>
                  <a:cubicBezTo>
                    <a:pt x="695" y="212"/>
                    <a:pt x="692" y="213"/>
                    <a:pt x="692" y="215"/>
                  </a:cubicBezTo>
                  <a:cubicBezTo>
                    <a:pt x="692" y="217"/>
                    <a:pt x="694" y="216"/>
                    <a:pt x="694" y="217"/>
                  </a:cubicBezTo>
                  <a:cubicBezTo>
                    <a:pt x="694" y="218"/>
                    <a:pt x="691" y="219"/>
                    <a:pt x="691" y="220"/>
                  </a:cubicBezTo>
                  <a:cubicBezTo>
                    <a:pt x="691" y="221"/>
                    <a:pt x="693" y="219"/>
                    <a:pt x="694" y="219"/>
                  </a:cubicBezTo>
                  <a:cubicBezTo>
                    <a:pt x="694" y="219"/>
                    <a:pt x="694" y="219"/>
                    <a:pt x="694" y="220"/>
                  </a:cubicBezTo>
                  <a:cubicBezTo>
                    <a:pt x="694" y="221"/>
                    <a:pt x="695" y="222"/>
                    <a:pt x="696" y="221"/>
                  </a:cubicBezTo>
                  <a:cubicBezTo>
                    <a:pt x="698" y="221"/>
                    <a:pt x="697" y="218"/>
                    <a:pt x="698" y="218"/>
                  </a:cubicBezTo>
                  <a:cubicBezTo>
                    <a:pt x="699" y="218"/>
                    <a:pt x="698" y="220"/>
                    <a:pt x="698" y="221"/>
                  </a:cubicBezTo>
                  <a:cubicBezTo>
                    <a:pt x="699" y="222"/>
                    <a:pt x="697" y="224"/>
                    <a:pt x="697" y="225"/>
                  </a:cubicBezTo>
                  <a:cubicBezTo>
                    <a:pt x="697" y="226"/>
                    <a:pt x="702" y="226"/>
                    <a:pt x="703" y="225"/>
                  </a:cubicBezTo>
                  <a:cubicBezTo>
                    <a:pt x="704" y="223"/>
                    <a:pt x="705" y="225"/>
                    <a:pt x="704" y="226"/>
                  </a:cubicBezTo>
                  <a:cubicBezTo>
                    <a:pt x="703" y="227"/>
                    <a:pt x="704" y="228"/>
                    <a:pt x="705" y="229"/>
                  </a:cubicBezTo>
                  <a:cubicBezTo>
                    <a:pt x="706" y="229"/>
                    <a:pt x="706" y="229"/>
                    <a:pt x="706" y="230"/>
                  </a:cubicBezTo>
                  <a:cubicBezTo>
                    <a:pt x="705" y="231"/>
                    <a:pt x="706" y="233"/>
                    <a:pt x="706" y="234"/>
                  </a:cubicBezTo>
                  <a:cubicBezTo>
                    <a:pt x="705" y="235"/>
                    <a:pt x="701" y="235"/>
                    <a:pt x="701" y="234"/>
                  </a:cubicBezTo>
                  <a:cubicBezTo>
                    <a:pt x="701" y="234"/>
                    <a:pt x="699" y="234"/>
                    <a:pt x="700" y="235"/>
                  </a:cubicBezTo>
                  <a:cubicBezTo>
                    <a:pt x="700" y="236"/>
                    <a:pt x="699" y="237"/>
                    <a:pt x="699" y="238"/>
                  </a:cubicBezTo>
                  <a:cubicBezTo>
                    <a:pt x="699" y="238"/>
                    <a:pt x="701" y="238"/>
                    <a:pt x="701" y="239"/>
                  </a:cubicBezTo>
                  <a:cubicBezTo>
                    <a:pt x="701" y="240"/>
                    <a:pt x="699" y="241"/>
                    <a:pt x="697" y="242"/>
                  </a:cubicBezTo>
                  <a:cubicBezTo>
                    <a:pt x="695" y="243"/>
                    <a:pt x="698" y="245"/>
                    <a:pt x="699" y="244"/>
                  </a:cubicBezTo>
                  <a:cubicBezTo>
                    <a:pt x="700" y="243"/>
                    <a:pt x="700" y="244"/>
                    <a:pt x="701" y="244"/>
                  </a:cubicBezTo>
                  <a:cubicBezTo>
                    <a:pt x="703" y="244"/>
                    <a:pt x="704" y="246"/>
                    <a:pt x="706" y="245"/>
                  </a:cubicBezTo>
                  <a:cubicBezTo>
                    <a:pt x="707" y="244"/>
                    <a:pt x="707" y="245"/>
                    <a:pt x="706" y="246"/>
                  </a:cubicBezTo>
                  <a:cubicBezTo>
                    <a:pt x="705" y="247"/>
                    <a:pt x="704" y="247"/>
                    <a:pt x="703" y="246"/>
                  </a:cubicBezTo>
                  <a:cubicBezTo>
                    <a:pt x="703" y="246"/>
                    <a:pt x="702" y="246"/>
                    <a:pt x="701" y="247"/>
                  </a:cubicBezTo>
                  <a:cubicBezTo>
                    <a:pt x="700" y="247"/>
                    <a:pt x="695" y="252"/>
                    <a:pt x="696" y="253"/>
                  </a:cubicBezTo>
                  <a:cubicBezTo>
                    <a:pt x="697" y="254"/>
                    <a:pt x="697" y="252"/>
                    <a:pt x="699" y="252"/>
                  </a:cubicBezTo>
                  <a:cubicBezTo>
                    <a:pt x="701" y="251"/>
                    <a:pt x="701" y="252"/>
                    <a:pt x="702" y="252"/>
                  </a:cubicBezTo>
                  <a:cubicBezTo>
                    <a:pt x="703" y="252"/>
                    <a:pt x="703" y="252"/>
                    <a:pt x="703" y="251"/>
                  </a:cubicBezTo>
                  <a:cubicBezTo>
                    <a:pt x="703" y="251"/>
                    <a:pt x="704" y="250"/>
                    <a:pt x="704" y="250"/>
                  </a:cubicBezTo>
                  <a:cubicBezTo>
                    <a:pt x="704" y="250"/>
                    <a:pt x="705" y="250"/>
                    <a:pt x="705" y="250"/>
                  </a:cubicBezTo>
                  <a:cubicBezTo>
                    <a:pt x="706" y="250"/>
                    <a:pt x="706" y="250"/>
                    <a:pt x="707" y="250"/>
                  </a:cubicBezTo>
                  <a:cubicBezTo>
                    <a:pt x="709" y="250"/>
                    <a:pt x="710" y="250"/>
                    <a:pt x="711" y="249"/>
                  </a:cubicBezTo>
                  <a:cubicBezTo>
                    <a:pt x="711" y="249"/>
                    <a:pt x="712" y="249"/>
                    <a:pt x="712" y="249"/>
                  </a:cubicBezTo>
                  <a:cubicBezTo>
                    <a:pt x="713" y="250"/>
                    <a:pt x="714" y="250"/>
                    <a:pt x="714" y="250"/>
                  </a:cubicBezTo>
                  <a:cubicBezTo>
                    <a:pt x="715" y="249"/>
                    <a:pt x="717" y="249"/>
                    <a:pt x="719" y="249"/>
                  </a:cubicBezTo>
                  <a:cubicBezTo>
                    <a:pt x="720" y="249"/>
                    <a:pt x="724" y="247"/>
                    <a:pt x="725" y="246"/>
                  </a:cubicBezTo>
                  <a:cubicBezTo>
                    <a:pt x="726" y="246"/>
                    <a:pt x="724" y="245"/>
                    <a:pt x="723" y="246"/>
                  </a:cubicBezTo>
                  <a:cubicBezTo>
                    <a:pt x="721" y="246"/>
                    <a:pt x="722" y="244"/>
                    <a:pt x="723" y="243"/>
                  </a:cubicBezTo>
                  <a:cubicBezTo>
                    <a:pt x="724" y="242"/>
                    <a:pt x="726" y="241"/>
                    <a:pt x="727" y="239"/>
                  </a:cubicBezTo>
                  <a:cubicBezTo>
                    <a:pt x="727" y="237"/>
                    <a:pt x="723" y="236"/>
                    <a:pt x="722" y="237"/>
                  </a:cubicBezTo>
                  <a:cubicBezTo>
                    <a:pt x="722" y="238"/>
                    <a:pt x="721" y="238"/>
                    <a:pt x="720" y="237"/>
                  </a:cubicBezTo>
                  <a:cubicBezTo>
                    <a:pt x="719" y="235"/>
                    <a:pt x="721" y="234"/>
                    <a:pt x="720" y="234"/>
                  </a:cubicBezTo>
                  <a:cubicBezTo>
                    <a:pt x="719" y="234"/>
                    <a:pt x="718" y="232"/>
                    <a:pt x="719" y="232"/>
                  </a:cubicBezTo>
                  <a:cubicBezTo>
                    <a:pt x="719" y="231"/>
                    <a:pt x="718" y="227"/>
                    <a:pt x="715" y="227"/>
                  </a:cubicBezTo>
                  <a:cubicBezTo>
                    <a:pt x="713" y="226"/>
                    <a:pt x="713" y="223"/>
                    <a:pt x="713" y="222"/>
                  </a:cubicBezTo>
                  <a:cubicBezTo>
                    <a:pt x="712" y="220"/>
                    <a:pt x="711" y="221"/>
                    <a:pt x="710" y="219"/>
                  </a:cubicBezTo>
                  <a:cubicBezTo>
                    <a:pt x="709" y="218"/>
                    <a:pt x="707" y="219"/>
                    <a:pt x="706" y="219"/>
                  </a:cubicBezTo>
                  <a:cubicBezTo>
                    <a:pt x="705" y="219"/>
                    <a:pt x="706" y="217"/>
                    <a:pt x="707" y="216"/>
                  </a:cubicBezTo>
                  <a:cubicBezTo>
                    <a:pt x="709" y="215"/>
                    <a:pt x="711" y="210"/>
                    <a:pt x="711" y="209"/>
                  </a:cubicBezTo>
                  <a:cubicBezTo>
                    <a:pt x="711" y="208"/>
                    <a:pt x="704" y="208"/>
                    <a:pt x="703" y="208"/>
                  </a:cubicBezTo>
                  <a:cubicBezTo>
                    <a:pt x="702" y="209"/>
                    <a:pt x="700" y="207"/>
                    <a:pt x="701" y="207"/>
                  </a:cubicBezTo>
                  <a:cubicBezTo>
                    <a:pt x="702" y="206"/>
                    <a:pt x="705" y="204"/>
                    <a:pt x="705" y="203"/>
                  </a:cubicBezTo>
                  <a:cubicBezTo>
                    <a:pt x="704" y="202"/>
                    <a:pt x="706" y="202"/>
                    <a:pt x="705" y="201"/>
                  </a:cubicBezTo>
                  <a:cubicBezTo>
                    <a:pt x="704" y="200"/>
                    <a:pt x="704" y="202"/>
                    <a:pt x="703" y="203"/>
                  </a:cubicBezTo>
                  <a:cubicBezTo>
                    <a:pt x="703" y="203"/>
                    <a:pt x="701" y="203"/>
                    <a:pt x="699" y="203"/>
                  </a:cubicBezTo>
                  <a:cubicBezTo>
                    <a:pt x="697" y="202"/>
                    <a:pt x="696" y="205"/>
                    <a:pt x="696" y="206"/>
                  </a:cubicBezTo>
                  <a:cubicBezTo>
                    <a:pt x="696" y="207"/>
                    <a:pt x="694" y="208"/>
                    <a:pt x="694" y="209"/>
                  </a:cubicBezTo>
                  <a:cubicBezTo>
                    <a:pt x="695" y="210"/>
                    <a:pt x="694" y="211"/>
                    <a:pt x="693" y="210"/>
                  </a:cubicBezTo>
                  <a:cubicBezTo>
                    <a:pt x="693" y="210"/>
                    <a:pt x="692" y="208"/>
                    <a:pt x="691" y="209"/>
                  </a:cubicBezTo>
                  <a:moveTo>
                    <a:pt x="689" y="207"/>
                  </a:moveTo>
                  <a:cubicBezTo>
                    <a:pt x="691" y="207"/>
                    <a:pt x="692" y="204"/>
                    <a:pt x="692" y="204"/>
                  </a:cubicBezTo>
                  <a:cubicBezTo>
                    <a:pt x="691" y="203"/>
                    <a:pt x="690" y="204"/>
                    <a:pt x="689" y="206"/>
                  </a:cubicBezTo>
                  <a:cubicBezTo>
                    <a:pt x="689" y="206"/>
                    <a:pt x="688" y="207"/>
                    <a:pt x="689" y="207"/>
                  </a:cubicBezTo>
                  <a:moveTo>
                    <a:pt x="713" y="194"/>
                  </a:moveTo>
                  <a:cubicBezTo>
                    <a:pt x="714" y="193"/>
                    <a:pt x="715" y="189"/>
                    <a:pt x="714" y="189"/>
                  </a:cubicBezTo>
                  <a:cubicBezTo>
                    <a:pt x="712" y="190"/>
                    <a:pt x="713" y="194"/>
                    <a:pt x="713" y="194"/>
                  </a:cubicBezTo>
                  <a:moveTo>
                    <a:pt x="768" y="225"/>
                  </a:moveTo>
                  <a:cubicBezTo>
                    <a:pt x="766" y="225"/>
                    <a:pt x="767" y="226"/>
                    <a:pt x="769" y="227"/>
                  </a:cubicBezTo>
                  <a:cubicBezTo>
                    <a:pt x="770" y="227"/>
                    <a:pt x="772" y="224"/>
                    <a:pt x="772" y="223"/>
                  </a:cubicBezTo>
                  <a:cubicBezTo>
                    <a:pt x="772" y="222"/>
                    <a:pt x="773" y="219"/>
                    <a:pt x="773" y="219"/>
                  </a:cubicBezTo>
                  <a:cubicBezTo>
                    <a:pt x="772" y="218"/>
                    <a:pt x="772" y="219"/>
                    <a:pt x="771" y="220"/>
                  </a:cubicBezTo>
                  <a:cubicBezTo>
                    <a:pt x="771" y="220"/>
                    <a:pt x="771" y="219"/>
                    <a:pt x="771" y="219"/>
                  </a:cubicBezTo>
                  <a:cubicBezTo>
                    <a:pt x="770" y="218"/>
                    <a:pt x="770" y="218"/>
                    <a:pt x="770" y="219"/>
                  </a:cubicBezTo>
                  <a:cubicBezTo>
                    <a:pt x="770" y="219"/>
                    <a:pt x="769" y="219"/>
                    <a:pt x="769" y="219"/>
                  </a:cubicBezTo>
                  <a:cubicBezTo>
                    <a:pt x="768" y="219"/>
                    <a:pt x="768" y="219"/>
                    <a:pt x="767" y="220"/>
                  </a:cubicBezTo>
                  <a:cubicBezTo>
                    <a:pt x="766" y="222"/>
                    <a:pt x="768" y="223"/>
                    <a:pt x="769" y="224"/>
                  </a:cubicBezTo>
                  <a:cubicBezTo>
                    <a:pt x="770" y="224"/>
                    <a:pt x="769" y="225"/>
                    <a:pt x="768" y="225"/>
                  </a:cubicBezTo>
                  <a:moveTo>
                    <a:pt x="798" y="207"/>
                  </a:moveTo>
                  <a:cubicBezTo>
                    <a:pt x="796" y="207"/>
                    <a:pt x="795" y="212"/>
                    <a:pt x="795" y="213"/>
                  </a:cubicBezTo>
                  <a:cubicBezTo>
                    <a:pt x="795" y="213"/>
                    <a:pt x="797" y="211"/>
                    <a:pt x="798" y="210"/>
                  </a:cubicBezTo>
                  <a:cubicBezTo>
                    <a:pt x="799" y="208"/>
                    <a:pt x="799" y="207"/>
                    <a:pt x="798" y="207"/>
                  </a:cubicBezTo>
                  <a:moveTo>
                    <a:pt x="811" y="206"/>
                  </a:moveTo>
                  <a:cubicBezTo>
                    <a:pt x="812" y="206"/>
                    <a:pt x="815" y="204"/>
                    <a:pt x="816" y="203"/>
                  </a:cubicBezTo>
                  <a:cubicBezTo>
                    <a:pt x="816" y="202"/>
                    <a:pt x="815" y="201"/>
                    <a:pt x="813" y="202"/>
                  </a:cubicBezTo>
                  <a:cubicBezTo>
                    <a:pt x="811" y="203"/>
                    <a:pt x="810" y="206"/>
                    <a:pt x="811" y="206"/>
                  </a:cubicBezTo>
                  <a:moveTo>
                    <a:pt x="815" y="200"/>
                  </a:moveTo>
                  <a:cubicBezTo>
                    <a:pt x="815" y="199"/>
                    <a:pt x="811" y="200"/>
                    <a:pt x="812" y="201"/>
                  </a:cubicBezTo>
                  <a:cubicBezTo>
                    <a:pt x="813" y="201"/>
                    <a:pt x="814" y="201"/>
                    <a:pt x="815" y="200"/>
                  </a:cubicBezTo>
                  <a:moveTo>
                    <a:pt x="1515" y="157"/>
                  </a:moveTo>
                  <a:cubicBezTo>
                    <a:pt x="1517" y="159"/>
                    <a:pt x="1519" y="158"/>
                    <a:pt x="1520" y="158"/>
                  </a:cubicBezTo>
                  <a:cubicBezTo>
                    <a:pt x="1521" y="158"/>
                    <a:pt x="1520" y="157"/>
                    <a:pt x="1519" y="157"/>
                  </a:cubicBezTo>
                  <a:cubicBezTo>
                    <a:pt x="1518" y="157"/>
                    <a:pt x="1519" y="156"/>
                    <a:pt x="1520" y="157"/>
                  </a:cubicBezTo>
                  <a:cubicBezTo>
                    <a:pt x="1521" y="158"/>
                    <a:pt x="1522" y="158"/>
                    <a:pt x="1522" y="157"/>
                  </a:cubicBezTo>
                  <a:cubicBezTo>
                    <a:pt x="1523" y="156"/>
                    <a:pt x="1523" y="155"/>
                    <a:pt x="1525" y="155"/>
                  </a:cubicBezTo>
                  <a:cubicBezTo>
                    <a:pt x="1526" y="155"/>
                    <a:pt x="1526" y="154"/>
                    <a:pt x="1525" y="154"/>
                  </a:cubicBezTo>
                  <a:cubicBezTo>
                    <a:pt x="1524" y="153"/>
                    <a:pt x="1520" y="151"/>
                    <a:pt x="1519" y="149"/>
                  </a:cubicBezTo>
                  <a:cubicBezTo>
                    <a:pt x="1518" y="148"/>
                    <a:pt x="1513" y="147"/>
                    <a:pt x="1513" y="148"/>
                  </a:cubicBezTo>
                  <a:cubicBezTo>
                    <a:pt x="1513" y="149"/>
                    <a:pt x="1511" y="148"/>
                    <a:pt x="1511" y="147"/>
                  </a:cubicBezTo>
                  <a:cubicBezTo>
                    <a:pt x="1511" y="146"/>
                    <a:pt x="1506" y="146"/>
                    <a:pt x="1506" y="147"/>
                  </a:cubicBezTo>
                  <a:cubicBezTo>
                    <a:pt x="1505" y="148"/>
                    <a:pt x="1507" y="148"/>
                    <a:pt x="1507" y="149"/>
                  </a:cubicBezTo>
                  <a:cubicBezTo>
                    <a:pt x="1508" y="150"/>
                    <a:pt x="1506" y="150"/>
                    <a:pt x="1507" y="151"/>
                  </a:cubicBezTo>
                  <a:cubicBezTo>
                    <a:pt x="1507" y="153"/>
                    <a:pt x="1505" y="151"/>
                    <a:pt x="1504" y="150"/>
                  </a:cubicBezTo>
                  <a:cubicBezTo>
                    <a:pt x="1503" y="150"/>
                    <a:pt x="1504" y="147"/>
                    <a:pt x="1504" y="146"/>
                  </a:cubicBezTo>
                  <a:cubicBezTo>
                    <a:pt x="1504" y="145"/>
                    <a:pt x="1502" y="145"/>
                    <a:pt x="1502" y="144"/>
                  </a:cubicBezTo>
                  <a:cubicBezTo>
                    <a:pt x="1502" y="142"/>
                    <a:pt x="1496" y="140"/>
                    <a:pt x="1494" y="139"/>
                  </a:cubicBezTo>
                  <a:cubicBezTo>
                    <a:pt x="1492" y="138"/>
                    <a:pt x="1489" y="137"/>
                    <a:pt x="1488" y="136"/>
                  </a:cubicBezTo>
                  <a:cubicBezTo>
                    <a:pt x="1487" y="134"/>
                    <a:pt x="1483" y="134"/>
                    <a:pt x="1481" y="133"/>
                  </a:cubicBezTo>
                  <a:cubicBezTo>
                    <a:pt x="1479" y="131"/>
                    <a:pt x="1472" y="128"/>
                    <a:pt x="1469" y="128"/>
                  </a:cubicBezTo>
                  <a:cubicBezTo>
                    <a:pt x="1466" y="128"/>
                    <a:pt x="1467" y="126"/>
                    <a:pt x="1465" y="126"/>
                  </a:cubicBezTo>
                  <a:cubicBezTo>
                    <a:pt x="1464" y="126"/>
                    <a:pt x="1457" y="126"/>
                    <a:pt x="1455" y="126"/>
                  </a:cubicBezTo>
                  <a:cubicBezTo>
                    <a:pt x="1454" y="126"/>
                    <a:pt x="1454" y="126"/>
                    <a:pt x="1453" y="126"/>
                  </a:cubicBezTo>
                  <a:cubicBezTo>
                    <a:pt x="1453" y="126"/>
                    <a:pt x="1452" y="127"/>
                    <a:pt x="1451" y="126"/>
                  </a:cubicBezTo>
                  <a:cubicBezTo>
                    <a:pt x="1450" y="126"/>
                    <a:pt x="1443" y="123"/>
                    <a:pt x="1442" y="124"/>
                  </a:cubicBezTo>
                  <a:cubicBezTo>
                    <a:pt x="1441" y="125"/>
                    <a:pt x="1441" y="127"/>
                    <a:pt x="1440" y="127"/>
                  </a:cubicBezTo>
                  <a:cubicBezTo>
                    <a:pt x="1439" y="127"/>
                    <a:pt x="1440" y="128"/>
                    <a:pt x="1442" y="130"/>
                  </a:cubicBezTo>
                  <a:cubicBezTo>
                    <a:pt x="1444" y="132"/>
                    <a:pt x="1443" y="133"/>
                    <a:pt x="1441" y="134"/>
                  </a:cubicBezTo>
                  <a:cubicBezTo>
                    <a:pt x="1439" y="135"/>
                    <a:pt x="1436" y="134"/>
                    <a:pt x="1435" y="132"/>
                  </a:cubicBezTo>
                  <a:cubicBezTo>
                    <a:pt x="1435" y="131"/>
                    <a:pt x="1432" y="131"/>
                    <a:pt x="1431" y="129"/>
                  </a:cubicBezTo>
                  <a:cubicBezTo>
                    <a:pt x="1431" y="128"/>
                    <a:pt x="1432" y="127"/>
                    <a:pt x="1433" y="128"/>
                  </a:cubicBezTo>
                  <a:cubicBezTo>
                    <a:pt x="1435" y="129"/>
                    <a:pt x="1436" y="128"/>
                    <a:pt x="1436" y="127"/>
                  </a:cubicBezTo>
                  <a:cubicBezTo>
                    <a:pt x="1437" y="126"/>
                    <a:pt x="1433" y="125"/>
                    <a:pt x="1431" y="125"/>
                  </a:cubicBezTo>
                  <a:cubicBezTo>
                    <a:pt x="1429" y="125"/>
                    <a:pt x="1428" y="128"/>
                    <a:pt x="1426" y="129"/>
                  </a:cubicBezTo>
                  <a:cubicBezTo>
                    <a:pt x="1424" y="130"/>
                    <a:pt x="1416" y="128"/>
                    <a:pt x="1415" y="128"/>
                  </a:cubicBezTo>
                  <a:cubicBezTo>
                    <a:pt x="1415" y="127"/>
                    <a:pt x="1404" y="128"/>
                    <a:pt x="1403" y="128"/>
                  </a:cubicBezTo>
                  <a:cubicBezTo>
                    <a:pt x="1402" y="129"/>
                    <a:pt x="1402" y="132"/>
                    <a:pt x="1402" y="132"/>
                  </a:cubicBezTo>
                  <a:cubicBezTo>
                    <a:pt x="1401" y="133"/>
                    <a:pt x="1401" y="129"/>
                    <a:pt x="1401" y="128"/>
                  </a:cubicBezTo>
                  <a:cubicBezTo>
                    <a:pt x="1401" y="128"/>
                    <a:pt x="1399" y="127"/>
                    <a:pt x="1397" y="127"/>
                  </a:cubicBezTo>
                  <a:cubicBezTo>
                    <a:pt x="1395" y="127"/>
                    <a:pt x="1394" y="127"/>
                    <a:pt x="1395" y="126"/>
                  </a:cubicBezTo>
                  <a:cubicBezTo>
                    <a:pt x="1396" y="125"/>
                    <a:pt x="1394" y="125"/>
                    <a:pt x="1396" y="124"/>
                  </a:cubicBezTo>
                  <a:cubicBezTo>
                    <a:pt x="1397" y="122"/>
                    <a:pt x="1393" y="119"/>
                    <a:pt x="1389" y="117"/>
                  </a:cubicBezTo>
                  <a:cubicBezTo>
                    <a:pt x="1385" y="116"/>
                    <a:pt x="1375" y="117"/>
                    <a:pt x="1373" y="118"/>
                  </a:cubicBezTo>
                  <a:cubicBezTo>
                    <a:pt x="1371" y="118"/>
                    <a:pt x="1368" y="118"/>
                    <a:pt x="1365" y="118"/>
                  </a:cubicBezTo>
                  <a:cubicBezTo>
                    <a:pt x="1364" y="118"/>
                    <a:pt x="1364" y="118"/>
                    <a:pt x="1363" y="118"/>
                  </a:cubicBezTo>
                  <a:cubicBezTo>
                    <a:pt x="1361" y="118"/>
                    <a:pt x="1363" y="117"/>
                    <a:pt x="1362" y="116"/>
                  </a:cubicBezTo>
                  <a:cubicBezTo>
                    <a:pt x="1361" y="115"/>
                    <a:pt x="1357" y="114"/>
                    <a:pt x="1357" y="114"/>
                  </a:cubicBezTo>
                  <a:cubicBezTo>
                    <a:pt x="1356" y="115"/>
                    <a:pt x="1355" y="114"/>
                    <a:pt x="1355" y="114"/>
                  </a:cubicBezTo>
                  <a:cubicBezTo>
                    <a:pt x="1355" y="113"/>
                    <a:pt x="1351" y="112"/>
                    <a:pt x="1350" y="112"/>
                  </a:cubicBezTo>
                  <a:cubicBezTo>
                    <a:pt x="1348" y="112"/>
                    <a:pt x="1347" y="111"/>
                    <a:pt x="1349" y="111"/>
                  </a:cubicBezTo>
                  <a:cubicBezTo>
                    <a:pt x="1351" y="111"/>
                    <a:pt x="1354" y="111"/>
                    <a:pt x="1353" y="109"/>
                  </a:cubicBezTo>
                  <a:cubicBezTo>
                    <a:pt x="1351" y="107"/>
                    <a:pt x="1340" y="106"/>
                    <a:pt x="1339" y="107"/>
                  </a:cubicBezTo>
                  <a:cubicBezTo>
                    <a:pt x="1338" y="107"/>
                    <a:pt x="1339" y="109"/>
                    <a:pt x="1336" y="111"/>
                  </a:cubicBezTo>
                  <a:cubicBezTo>
                    <a:pt x="1334" y="113"/>
                    <a:pt x="1332" y="112"/>
                    <a:pt x="1332" y="111"/>
                  </a:cubicBezTo>
                  <a:cubicBezTo>
                    <a:pt x="1332" y="109"/>
                    <a:pt x="1335" y="110"/>
                    <a:pt x="1335" y="108"/>
                  </a:cubicBezTo>
                  <a:cubicBezTo>
                    <a:pt x="1335" y="107"/>
                    <a:pt x="1331" y="108"/>
                    <a:pt x="1330" y="107"/>
                  </a:cubicBezTo>
                  <a:cubicBezTo>
                    <a:pt x="1330" y="106"/>
                    <a:pt x="1331" y="105"/>
                    <a:pt x="1333" y="106"/>
                  </a:cubicBezTo>
                  <a:cubicBezTo>
                    <a:pt x="1334" y="106"/>
                    <a:pt x="1337" y="107"/>
                    <a:pt x="1337" y="106"/>
                  </a:cubicBezTo>
                  <a:cubicBezTo>
                    <a:pt x="1337" y="105"/>
                    <a:pt x="1336" y="105"/>
                    <a:pt x="1333" y="105"/>
                  </a:cubicBezTo>
                  <a:cubicBezTo>
                    <a:pt x="1330" y="104"/>
                    <a:pt x="1324" y="103"/>
                    <a:pt x="1321" y="103"/>
                  </a:cubicBezTo>
                  <a:cubicBezTo>
                    <a:pt x="1318" y="103"/>
                    <a:pt x="1317" y="102"/>
                    <a:pt x="1315" y="102"/>
                  </a:cubicBezTo>
                  <a:cubicBezTo>
                    <a:pt x="1313" y="102"/>
                    <a:pt x="1313" y="103"/>
                    <a:pt x="1314" y="104"/>
                  </a:cubicBezTo>
                  <a:cubicBezTo>
                    <a:pt x="1315" y="105"/>
                    <a:pt x="1312" y="105"/>
                    <a:pt x="1310" y="105"/>
                  </a:cubicBezTo>
                  <a:cubicBezTo>
                    <a:pt x="1308" y="105"/>
                    <a:pt x="1305" y="106"/>
                    <a:pt x="1306" y="108"/>
                  </a:cubicBezTo>
                  <a:cubicBezTo>
                    <a:pt x="1307" y="109"/>
                    <a:pt x="1308" y="108"/>
                    <a:pt x="1308" y="108"/>
                  </a:cubicBezTo>
                  <a:cubicBezTo>
                    <a:pt x="1309" y="108"/>
                    <a:pt x="1309" y="107"/>
                    <a:pt x="1310" y="108"/>
                  </a:cubicBezTo>
                  <a:cubicBezTo>
                    <a:pt x="1311" y="108"/>
                    <a:pt x="1307" y="109"/>
                    <a:pt x="1308" y="110"/>
                  </a:cubicBezTo>
                  <a:cubicBezTo>
                    <a:pt x="1310" y="111"/>
                    <a:pt x="1310" y="112"/>
                    <a:pt x="1310" y="113"/>
                  </a:cubicBezTo>
                  <a:cubicBezTo>
                    <a:pt x="1310" y="114"/>
                    <a:pt x="1307" y="114"/>
                    <a:pt x="1306" y="113"/>
                  </a:cubicBezTo>
                  <a:cubicBezTo>
                    <a:pt x="1306" y="112"/>
                    <a:pt x="1305" y="112"/>
                    <a:pt x="1304" y="112"/>
                  </a:cubicBezTo>
                  <a:cubicBezTo>
                    <a:pt x="1303" y="113"/>
                    <a:pt x="1303" y="113"/>
                    <a:pt x="1302" y="113"/>
                  </a:cubicBezTo>
                  <a:cubicBezTo>
                    <a:pt x="1301" y="112"/>
                    <a:pt x="1299" y="113"/>
                    <a:pt x="1301" y="114"/>
                  </a:cubicBezTo>
                  <a:cubicBezTo>
                    <a:pt x="1303" y="114"/>
                    <a:pt x="1304" y="115"/>
                    <a:pt x="1301" y="115"/>
                  </a:cubicBezTo>
                  <a:cubicBezTo>
                    <a:pt x="1300" y="115"/>
                    <a:pt x="1299" y="115"/>
                    <a:pt x="1299" y="114"/>
                  </a:cubicBezTo>
                  <a:cubicBezTo>
                    <a:pt x="1299" y="114"/>
                    <a:pt x="1298" y="113"/>
                    <a:pt x="1298" y="113"/>
                  </a:cubicBezTo>
                  <a:cubicBezTo>
                    <a:pt x="1297" y="113"/>
                    <a:pt x="1296" y="113"/>
                    <a:pt x="1294" y="113"/>
                  </a:cubicBezTo>
                  <a:cubicBezTo>
                    <a:pt x="1293" y="112"/>
                    <a:pt x="1292" y="112"/>
                    <a:pt x="1291" y="112"/>
                  </a:cubicBezTo>
                  <a:cubicBezTo>
                    <a:pt x="1289" y="112"/>
                    <a:pt x="1289" y="114"/>
                    <a:pt x="1286" y="114"/>
                  </a:cubicBezTo>
                  <a:cubicBezTo>
                    <a:pt x="1284" y="114"/>
                    <a:pt x="1281" y="113"/>
                    <a:pt x="1280" y="111"/>
                  </a:cubicBezTo>
                  <a:cubicBezTo>
                    <a:pt x="1279" y="110"/>
                    <a:pt x="1279" y="110"/>
                    <a:pt x="1278" y="111"/>
                  </a:cubicBezTo>
                  <a:cubicBezTo>
                    <a:pt x="1276" y="113"/>
                    <a:pt x="1276" y="115"/>
                    <a:pt x="1275" y="115"/>
                  </a:cubicBezTo>
                  <a:cubicBezTo>
                    <a:pt x="1274" y="116"/>
                    <a:pt x="1274" y="118"/>
                    <a:pt x="1272" y="119"/>
                  </a:cubicBezTo>
                  <a:cubicBezTo>
                    <a:pt x="1272" y="119"/>
                    <a:pt x="1272" y="119"/>
                    <a:pt x="1271" y="118"/>
                  </a:cubicBezTo>
                  <a:cubicBezTo>
                    <a:pt x="1271" y="118"/>
                    <a:pt x="1270" y="118"/>
                    <a:pt x="1270" y="118"/>
                  </a:cubicBezTo>
                  <a:cubicBezTo>
                    <a:pt x="1268" y="118"/>
                    <a:pt x="1264" y="114"/>
                    <a:pt x="1264" y="112"/>
                  </a:cubicBezTo>
                  <a:cubicBezTo>
                    <a:pt x="1263" y="111"/>
                    <a:pt x="1260" y="108"/>
                    <a:pt x="1260" y="108"/>
                  </a:cubicBezTo>
                  <a:cubicBezTo>
                    <a:pt x="1259" y="107"/>
                    <a:pt x="1260" y="107"/>
                    <a:pt x="1261" y="108"/>
                  </a:cubicBezTo>
                  <a:cubicBezTo>
                    <a:pt x="1262" y="109"/>
                    <a:pt x="1263" y="109"/>
                    <a:pt x="1264" y="108"/>
                  </a:cubicBezTo>
                  <a:cubicBezTo>
                    <a:pt x="1265" y="108"/>
                    <a:pt x="1265" y="105"/>
                    <a:pt x="1264" y="105"/>
                  </a:cubicBezTo>
                  <a:cubicBezTo>
                    <a:pt x="1262" y="105"/>
                    <a:pt x="1263" y="104"/>
                    <a:pt x="1263" y="104"/>
                  </a:cubicBezTo>
                  <a:cubicBezTo>
                    <a:pt x="1264" y="103"/>
                    <a:pt x="1261" y="101"/>
                    <a:pt x="1263" y="101"/>
                  </a:cubicBezTo>
                  <a:cubicBezTo>
                    <a:pt x="1264" y="100"/>
                    <a:pt x="1263" y="99"/>
                    <a:pt x="1262" y="99"/>
                  </a:cubicBezTo>
                  <a:cubicBezTo>
                    <a:pt x="1260" y="99"/>
                    <a:pt x="1259" y="98"/>
                    <a:pt x="1259" y="97"/>
                  </a:cubicBezTo>
                  <a:cubicBezTo>
                    <a:pt x="1259" y="97"/>
                    <a:pt x="1253" y="96"/>
                    <a:pt x="1253" y="97"/>
                  </a:cubicBezTo>
                  <a:cubicBezTo>
                    <a:pt x="1253" y="98"/>
                    <a:pt x="1251" y="98"/>
                    <a:pt x="1252" y="97"/>
                  </a:cubicBezTo>
                  <a:cubicBezTo>
                    <a:pt x="1252" y="96"/>
                    <a:pt x="1250" y="97"/>
                    <a:pt x="1247" y="96"/>
                  </a:cubicBezTo>
                  <a:cubicBezTo>
                    <a:pt x="1244" y="95"/>
                    <a:pt x="1244" y="93"/>
                    <a:pt x="1243" y="93"/>
                  </a:cubicBezTo>
                  <a:cubicBezTo>
                    <a:pt x="1243" y="93"/>
                    <a:pt x="1242" y="94"/>
                    <a:pt x="1242" y="94"/>
                  </a:cubicBezTo>
                  <a:cubicBezTo>
                    <a:pt x="1242" y="95"/>
                    <a:pt x="1242" y="95"/>
                    <a:pt x="1241" y="95"/>
                  </a:cubicBezTo>
                  <a:cubicBezTo>
                    <a:pt x="1240" y="94"/>
                    <a:pt x="1238" y="96"/>
                    <a:pt x="1239" y="97"/>
                  </a:cubicBezTo>
                  <a:cubicBezTo>
                    <a:pt x="1240" y="99"/>
                    <a:pt x="1239" y="99"/>
                    <a:pt x="1239" y="100"/>
                  </a:cubicBezTo>
                  <a:cubicBezTo>
                    <a:pt x="1239" y="102"/>
                    <a:pt x="1238" y="101"/>
                    <a:pt x="1236" y="101"/>
                  </a:cubicBezTo>
                  <a:cubicBezTo>
                    <a:pt x="1235" y="100"/>
                    <a:pt x="1235" y="101"/>
                    <a:pt x="1235" y="101"/>
                  </a:cubicBezTo>
                  <a:cubicBezTo>
                    <a:pt x="1234" y="101"/>
                    <a:pt x="1233" y="102"/>
                    <a:pt x="1231" y="101"/>
                  </a:cubicBezTo>
                  <a:cubicBezTo>
                    <a:pt x="1228" y="100"/>
                    <a:pt x="1226" y="101"/>
                    <a:pt x="1225" y="100"/>
                  </a:cubicBezTo>
                  <a:cubicBezTo>
                    <a:pt x="1225" y="99"/>
                    <a:pt x="1224" y="99"/>
                    <a:pt x="1224" y="100"/>
                  </a:cubicBezTo>
                  <a:cubicBezTo>
                    <a:pt x="1223" y="101"/>
                    <a:pt x="1218" y="100"/>
                    <a:pt x="1218" y="99"/>
                  </a:cubicBezTo>
                  <a:cubicBezTo>
                    <a:pt x="1217" y="98"/>
                    <a:pt x="1219" y="97"/>
                    <a:pt x="1219" y="97"/>
                  </a:cubicBezTo>
                  <a:cubicBezTo>
                    <a:pt x="1220" y="97"/>
                    <a:pt x="1218" y="96"/>
                    <a:pt x="1216" y="96"/>
                  </a:cubicBezTo>
                  <a:cubicBezTo>
                    <a:pt x="1214" y="96"/>
                    <a:pt x="1213" y="96"/>
                    <a:pt x="1212" y="96"/>
                  </a:cubicBezTo>
                  <a:cubicBezTo>
                    <a:pt x="1211" y="95"/>
                    <a:pt x="1209" y="95"/>
                    <a:pt x="1208" y="95"/>
                  </a:cubicBezTo>
                  <a:cubicBezTo>
                    <a:pt x="1205" y="95"/>
                    <a:pt x="1198" y="96"/>
                    <a:pt x="1197" y="96"/>
                  </a:cubicBezTo>
                  <a:cubicBezTo>
                    <a:pt x="1196" y="97"/>
                    <a:pt x="1198" y="99"/>
                    <a:pt x="1196" y="99"/>
                  </a:cubicBezTo>
                  <a:cubicBezTo>
                    <a:pt x="1195" y="99"/>
                    <a:pt x="1196" y="96"/>
                    <a:pt x="1196" y="95"/>
                  </a:cubicBezTo>
                  <a:cubicBezTo>
                    <a:pt x="1196" y="93"/>
                    <a:pt x="1193" y="93"/>
                    <a:pt x="1194" y="94"/>
                  </a:cubicBezTo>
                  <a:cubicBezTo>
                    <a:pt x="1194" y="95"/>
                    <a:pt x="1190" y="95"/>
                    <a:pt x="1189" y="95"/>
                  </a:cubicBezTo>
                  <a:cubicBezTo>
                    <a:pt x="1188" y="94"/>
                    <a:pt x="1187" y="93"/>
                    <a:pt x="1184" y="92"/>
                  </a:cubicBezTo>
                  <a:cubicBezTo>
                    <a:pt x="1182" y="91"/>
                    <a:pt x="1179" y="94"/>
                    <a:pt x="1180" y="95"/>
                  </a:cubicBezTo>
                  <a:cubicBezTo>
                    <a:pt x="1180" y="96"/>
                    <a:pt x="1182" y="95"/>
                    <a:pt x="1182" y="96"/>
                  </a:cubicBezTo>
                  <a:cubicBezTo>
                    <a:pt x="1182" y="97"/>
                    <a:pt x="1177" y="96"/>
                    <a:pt x="1177" y="97"/>
                  </a:cubicBezTo>
                  <a:cubicBezTo>
                    <a:pt x="1177" y="98"/>
                    <a:pt x="1172" y="99"/>
                    <a:pt x="1170" y="99"/>
                  </a:cubicBezTo>
                  <a:cubicBezTo>
                    <a:pt x="1166" y="100"/>
                    <a:pt x="1165" y="100"/>
                    <a:pt x="1164" y="101"/>
                  </a:cubicBezTo>
                  <a:cubicBezTo>
                    <a:pt x="1162" y="103"/>
                    <a:pt x="1163" y="100"/>
                    <a:pt x="1165" y="99"/>
                  </a:cubicBezTo>
                  <a:cubicBezTo>
                    <a:pt x="1166" y="97"/>
                    <a:pt x="1168" y="98"/>
                    <a:pt x="1169" y="96"/>
                  </a:cubicBezTo>
                  <a:cubicBezTo>
                    <a:pt x="1169" y="95"/>
                    <a:pt x="1171" y="95"/>
                    <a:pt x="1173" y="95"/>
                  </a:cubicBezTo>
                  <a:cubicBezTo>
                    <a:pt x="1176" y="95"/>
                    <a:pt x="1175" y="93"/>
                    <a:pt x="1177" y="93"/>
                  </a:cubicBezTo>
                  <a:cubicBezTo>
                    <a:pt x="1178" y="92"/>
                    <a:pt x="1180" y="91"/>
                    <a:pt x="1181" y="90"/>
                  </a:cubicBezTo>
                  <a:cubicBezTo>
                    <a:pt x="1181" y="89"/>
                    <a:pt x="1187" y="87"/>
                    <a:pt x="1188" y="87"/>
                  </a:cubicBezTo>
                  <a:cubicBezTo>
                    <a:pt x="1189" y="87"/>
                    <a:pt x="1190" y="85"/>
                    <a:pt x="1190" y="85"/>
                  </a:cubicBezTo>
                  <a:cubicBezTo>
                    <a:pt x="1191" y="85"/>
                    <a:pt x="1194" y="83"/>
                    <a:pt x="1195" y="83"/>
                  </a:cubicBezTo>
                  <a:cubicBezTo>
                    <a:pt x="1197" y="82"/>
                    <a:pt x="1197" y="81"/>
                    <a:pt x="1197" y="80"/>
                  </a:cubicBezTo>
                  <a:cubicBezTo>
                    <a:pt x="1197" y="79"/>
                    <a:pt x="1196" y="80"/>
                    <a:pt x="1195" y="79"/>
                  </a:cubicBezTo>
                  <a:cubicBezTo>
                    <a:pt x="1195" y="78"/>
                    <a:pt x="1196" y="79"/>
                    <a:pt x="1198" y="78"/>
                  </a:cubicBezTo>
                  <a:cubicBezTo>
                    <a:pt x="1199" y="78"/>
                    <a:pt x="1198" y="76"/>
                    <a:pt x="1197" y="76"/>
                  </a:cubicBezTo>
                  <a:cubicBezTo>
                    <a:pt x="1195" y="76"/>
                    <a:pt x="1197" y="75"/>
                    <a:pt x="1196" y="74"/>
                  </a:cubicBezTo>
                  <a:cubicBezTo>
                    <a:pt x="1196" y="73"/>
                    <a:pt x="1195" y="74"/>
                    <a:pt x="1194" y="74"/>
                  </a:cubicBezTo>
                  <a:cubicBezTo>
                    <a:pt x="1194" y="74"/>
                    <a:pt x="1193" y="74"/>
                    <a:pt x="1193" y="74"/>
                  </a:cubicBezTo>
                  <a:cubicBezTo>
                    <a:pt x="1193" y="72"/>
                    <a:pt x="1193" y="71"/>
                    <a:pt x="1193" y="70"/>
                  </a:cubicBezTo>
                  <a:cubicBezTo>
                    <a:pt x="1192" y="70"/>
                    <a:pt x="1192" y="70"/>
                    <a:pt x="1191" y="70"/>
                  </a:cubicBezTo>
                  <a:cubicBezTo>
                    <a:pt x="1190" y="71"/>
                    <a:pt x="1190" y="71"/>
                    <a:pt x="1189" y="70"/>
                  </a:cubicBezTo>
                  <a:cubicBezTo>
                    <a:pt x="1187" y="69"/>
                    <a:pt x="1183" y="68"/>
                    <a:pt x="1183" y="69"/>
                  </a:cubicBezTo>
                  <a:cubicBezTo>
                    <a:pt x="1183" y="69"/>
                    <a:pt x="1182" y="69"/>
                    <a:pt x="1181" y="69"/>
                  </a:cubicBezTo>
                  <a:cubicBezTo>
                    <a:pt x="1181" y="68"/>
                    <a:pt x="1180" y="68"/>
                    <a:pt x="1180" y="69"/>
                  </a:cubicBezTo>
                  <a:cubicBezTo>
                    <a:pt x="1180" y="69"/>
                    <a:pt x="1176" y="69"/>
                    <a:pt x="1175" y="69"/>
                  </a:cubicBezTo>
                  <a:cubicBezTo>
                    <a:pt x="1174" y="68"/>
                    <a:pt x="1172" y="69"/>
                    <a:pt x="1172" y="70"/>
                  </a:cubicBezTo>
                  <a:cubicBezTo>
                    <a:pt x="1172" y="71"/>
                    <a:pt x="1168" y="71"/>
                    <a:pt x="1167" y="71"/>
                  </a:cubicBezTo>
                  <a:cubicBezTo>
                    <a:pt x="1166" y="71"/>
                    <a:pt x="1170" y="67"/>
                    <a:pt x="1170" y="67"/>
                  </a:cubicBezTo>
                  <a:cubicBezTo>
                    <a:pt x="1170" y="66"/>
                    <a:pt x="1168" y="67"/>
                    <a:pt x="1167" y="67"/>
                  </a:cubicBezTo>
                  <a:cubicBezTo>
                    <a:pt x="1165" y="67"/>
                    <a:pt x="1163" y="67"/>
                    <a:pt x="1163" y="66"/>
                  </a:cubicBezTo>
                  <a:cubicBezTo>
                    <a:pt x="1162" y="66"/>
                    <a:pt x="1159" y="65"/>
                    <a:pt x="1158" y="66"/>
                  </a:cubicBezTo>
                  <a:cubicBezTo>
                    <a:pt x="1156" y="66"/>
                    <a:pt x="1158" y="65"/>
                    <a:pt x="1159" y="65"/>
                  </a:cubicBezTo>
                  <a:cubicBezTo>
                    <a:pt x="1160" y="65"/>
                    <a:pt x="1162" y="64"/>
                    <a:pt x="1163" y="63"/>
                  </a:cubicBezTo>
                  <a:cubicBezTo>
                    <a:pt x="1164" y="63"/>
                    <a:pt x="1164" y="63"/>
                    <a:pt x="1164" y="62"/>
                  </a:cubicBezTo>
                  <a:cubicBezTo>
                    <a:pt x="1163" y="61"/>
                    <a:pt x="1161" y="61"/>
                    <a:pt x="1160" y="61"/>
                  </a:cubicBezTo>
                  <a:cubicBezTo>
                    <a:pt x="1158" y="61"/>
                    <a:pt x="1157" y="60"/>
                    <a:pt x="1155" y="60"/>
                  </a:cubicBezTo>
                  <a:cubicBezTo>
                    <a:pt x="1154" y="60"/>
                    <a:pt x="1153" y="60"/>
                    <a:pt x="1150" y="61"/>
                  </a:cubicBezTo>
                  <a:cubicBezTo>
                    <a:pt x="1147" y="62"/>
                    <a:pt x="1147" y="64"/>
                    <a:pt x="1145" y="65"/>
                  </a:cubicBezTo>
                  <a:cubicBezTo>
                    <a:pt x="1144" y="65"/>
                    <a:pt x="1141" y="68"/>
                    <a:pt x="1142" y="68"/>
                  </a:cubicBezTo>
                  <a:cubicBezTo>
                    <a:pt x="1144" y="69"/>
                    <a:pt x="1143" y="69"/>
                    <a:pt x="1143" y="70"/>
                  </a:cubicBezTo>
                  <a:cubicBezTo>
                    <a:pt x="1143" y="71"/>
                    <a:pt x="1142" y="71"/>
                    <a:pt x="1141" y="71"/>
                  </a:cubicBezTo>
                  <a:cubicBezTo>
                    <a:pt x="1139" y="71"/>
                    <a:pt x="1134" y="71"/>
                    <a:pt x="1134" y="72"/>
                  </a:cubicBezTo>
                  <a:cubicBezTo>
                    <a:pt x="1134" y="73"/>
                    <a:pt x="1137" y="73"/>
                    <a:pt x="1137" y="74"/>
                  </a:cubicBezTo>
                  <a:cubicBezTo>
                    <a:pt x="1137" y="74"/>
                    <a:pt x="1135" y="74"/>
                    <a:pt x="1134" y="73"/>
                  </a:cubicBezTo>
                  <a:cubicBezTo>
                    <a:pt x="1133" y="73"/>
                    <a:pt x="1131" y="73"/>
                    <a:pt x="1130" y="74"/>
                  </a:cubicBezTo>
                  <a:cubicBezTo>
                    <a:pt x="1130" y="75"/>
                    <a:pt x="1128" y="75"/>
                    <a:pt x="1127" y="75"/>
                  </a:cubicBezTo>
                  <a:cubicBezTo>
                    <a:pt x="1127" y="74"/>
                    <a:pt x="1127" y="75"/>
                    <a:pt x="1126" y="75"/>
                  </a:cubicBezTo>
                  <a:cubicBezTo>
                    <a:pt x="1126" y="75"/>
                    <a:pt x="1125" y="75"/>
                    <a:pt x="1125" y="75"/>
                  </a:cubicBezTo>
                  <a:cubicBezTo>
                    <a:pt x="1124" y="74"/>
                    <a:pt x="1126" y="73"/>
                    <a:pt x="1126" y="72"/>
                  </a:cubicBezTo>
                  <a:cubicBezTo>
                    <a:pt x="1125" y="72"/>
                    <a:pt x="1122" y="72"/>
                    <a:pt x="1122" y="73"/>
                  </a:cubicBezTo>
                  <a:cubicBezTo>
                    <a:pt x="1122" y="74"/>
                    <a:pt x="1121" y="74"/>
                    <a:pt x="1120" y="73"/>
                  </a:cubicBezTo>
                  <a:cubicBezTo>
                    <a:pt x="1120" y="73"/>
                    <a:pt x="1119" y="73"/>
                    <a:pt x="1119" y="73"/>
                  </a:cubicBezTo>
                  <a:cubicBezTo>
                    <a:pt x="1118" y="73"/>
                    <a:pt x="1117" y="74"/>
                    <a:pt x="1116" y="74"/>
                  </a:cubicBezTo>
                  <a:cubicBezTo>
                    <a:pt x="1116" y="75"/>
                    <a:pt x="1115" y="75"/>
                    <a:pt x="1114" y="74"/>
                  </a:cubicBezTo>
                  <a:cubicBezTo>
                    <a:pt x="1113" y="74"/>
                    <a:pt x="1112" y="74"/>
                    <a:pt x="1112" y="75"/>
                  </a:cubicBezTo>
                  <a:cubicBezTo>
                    <a:pt x="1112" y="76"/>
                    <a:pt x="1115" y="76"/>
                    <a:pt x="1115" y="77"/>
                  </a:cubicBezTo>
                  <a:cubicBezTo>
                    <a:pt x="1115" y="77"/>
                    <a:pt x="1108" y="77"/>
                    <a:pt x="1108" y="78"/>
                  </a:cubicBezTo>
                  <a:cubicBezTo>
                    <a:pt x="1107" y="78"/>
                    <a:pt x="1105" y="78"/>
                    <a:pt x="1102" y="78"/>
                  </a:cubicBezTo>
                  <a:cubicBezTo>
                    <a:pt x="1099" y="78"/>
                    <a:pt x="1101" y="80"/>
                    <a:pt x="1098" y="80"/>
                  </a:cubicBezTo>
                  <a:cubicBezTo>
                    <a:pt x="1096" y="81"/>
                    <a:pt x="1095" y="81"/>
                    <a:pt x="1094" y="82"/>
                  </a:cubicBezTo>
                  <a:cubicBezTo>
                    <a:pt x="1094" y="83"/>
                    <a:pt x="1092" y="83"/>
                    <a:pt x="1091" y="82"/>
                  </a:cubicBezTo>
                  <a:cubicBezTo>
                    <a:pt x="1090" y="81"/>
                    <a:pt x="1088" y="83"/>
                    <a:pt x="1089" y="83"/>
                  </a:cubicBezTo>
                  <a:cubicBezTo>
                    <a:pt x="1090" y="83"/>
                    <a:pt x="1089" y="84"/>
                    <a:pt x="1089" y="84"/>
                  </a:cubicBezTo>
                  <a:cubicBezTo>
                    <a:pt x="1088" y="84"/>
                    <a:pt x="1088" y="84"/>
                    <a:pt x="1087" y="84"/>
                  </a:cubicBezTo>
                  <a:cubicBezTo>
                    <a:pt x="1087" y="85"/>
                    <a:pt x="1087" y="85"/>
                    <a:pt x="1087" y="85"/>
                  </a:cubicBezTo>
                  <a:cubicBezTo>
                    <a:pt x="1088" y="85"/>
                    <a:pt x="1089" y="86"/>
                    <a:pt x="1088" y="86"/>
                  </a:cubicBezTo>
                  <a:cubicBezTo>
                    <a:pt x="1088" y="87"/>
                    <a:pt x="1087" y="87"/>
                    <a:pt x="1086" y="86"/>
                  </a:cubicBezTo>
                  <a:cubicBezTo>
                    <a:pt x="1086" y="86"/>
                    <a:pt x="1085" y="86"/>
                    <a:pt x="1085" y="86"/>
                  </a:cubicBezTo>
                  <a:cubicBezTo>
                    <a:pt x="1084" y="87"/>
                    <a:pt x="1086" y="88"/>
                    <a:pt x="1087" y="88"/>
                  </a:cubicBezTo>
                  <a:cubicBezTo>
                    <a:pt x="1088" y="87"/>
                    <a:pt x="1089" y="88"/>
                    <a:pt x="1089" y="89"/>
                  </a:cubicBezTo>
                  <a:cubicBezTo>
                    <a:pt x="1089" y="89"/>
                    <a:pt x="1088" y="89"/>
                    <a:pt x="1087" y="89"/>
                  </a:cubicBezTo>
                  <a:cubicBezTo>
                    <a:pt x="1087" y="89"/>
                    <a:pt x="1086" y="89"/>
                    <a:pt x="1086" y="89"/>
                  </a:cubicBezTo>
                  <a:cubicBezTo>
                    <a:pt x="1085" y="90"/>
                    <a:pt x="1086" y="90"/>
                    <a:pt x="1087" y="90"/>
                  </a:cubicBezTo>
                  <a:cubicBezTo>
                    <a:pt x="1088" y="90"/>
                    <a:pt x="1088" y="91"/>
                    <a:pt x="1089" y="92"/>
                  </a:cubicBezTo>
                  <a:cubicBezTo>
                    <a:pt x="1089" y="92"/>
                    <a:pt x="1089" y="92"/>
                    <a:pt x="1089" y="92"/>
                  </a:cubicBezTo>
                  <a:cubicBezTo>
                    <a:pt x="1090" y="93"/>
                    <a:pt x="1088" y="93"/>
                    <a:pt x="1088" y="94"/>
                  </a:cubicBezTo>
                  <a:cubicBezTo>
                    <a:pt x="1089" y="95"/>
                    <a:pt x="1087" y="95"/>
                    <a:pt x="1087" y="94"/>
                  </a:cubicBezTo>
                  <a:cubicBezTo>
                    <a:pt x="1087" y="94"/>
                    <a:pt x="1084" y="93"/>
                    <a:pt x="1083" y="94"/>
                  </a:cubicBezTo>
                  <a:cubicBezTo>
                    <a:pt x="1083" y="95"/>
                    <a:pt x="1082" y="96"/>
                    <a:pt x="1081" y="95"/>
                  </a:cubicBezTo>
                  <a:cubicBezTo>
                    <a:pt x="1080" y="94"/>
                    <a:pt x="1078" y="95"/>
                    <a:pt x="1075" y="95"/>
                  </a:cubicBezTo>
                  <a:cubicBezTo>
                    <a:pt x="1072" y="95"/>
                    <a:pt x="1066" y="95"/>
                    <a:pt x="1064" y="96"/>
                  </a:cubicBezTo>
                  <a:cubicBezTo>
                    <a:pt x="1062" y="97"/>
                    <a:pt x="1061" y="99"/>
                    <a:pt x="1062" y="100"/>
                  </a:cubicBezTo>
                  <a:cubicBezTo>
                    <a:pt x="1064" y="102"/>
                    <a:pt x="1063" y="102"/>
                    <a:pt x="1063" y="103"/>
                  </a:cubicBezTo>
                  <a:cubicBezTo>
                    <a:pt x="1063" y="104"/>
                    <a:pt x="1066" y="106"/>
                    <a:pt x="1068" y="106"/>
                  </a:cubicBezTo>
                  <a:cubicBezTo>
                    <a:pt x="1070" y="107"/>
                    <a:pt x="1072" y="109"/>
                    <a:pt x="1071" y="110"/>
                  </a:cubicBezTo>
                  <a:cubicBezTo>
                    <a:pt x="1070" y="112"/>
                    <a:pt x="1066" y="110"/>
                    <a:pt x="1064" y="108"/>
                  </a:cubicBezTo>
                  <a:cubicBezTo>
                    <a:pt x="1061" y="106"/>
                    <a:pt x="1056" y="105"/>
                    <a:pt x="1054" y="106"/>
                  </a:cubicBezTo>
                  <a:cubicBezTo>
                    <a:pt x="1053" y="106"/>
                    <a:pt x="1053" y="105"/>
                    <a:pt x="1052" y="105"/>
                  </a:cubicBezTo>
                  <a:cubicBezTo>
                    <a:pt x="1052" y="104"/>
                    <a:pt x="1052" y="104"/>
                    <a:pt x="1051" y="104"/>
                  </a:cubicBezTo>
                  <a:cubicBezTo>
                    <a:pt x="1048" y="104"/>
                    <a:pt x="1046" y="106"/>
                    <a:pt x="1048" y="106"/>
                  </a:cubicBezTo>
                  <a:cubicBezTo>
                    <a:pt x="1050" y="106"/>
                    <a:pt x="1051" y="106"/>
                    <a:pt x="1050" y="107"/>
                  </a:cubicBezTo>
                  <a:cubicBezTo>
                    <a:pt x="1049" y="108"/>
                    <a:pt x="1050" y="107"/>
                    <a:pt x="1052" y="108"/>
                  </a:cubicBezTo>
                  <a:cubicBezTo>
                    <a:pt x="1054" y="109"/>
                    <a:pt x="1051" y="110"/>
                    <a:pt x="1049" y="109"/>
                  </a:cubicBezTo>
                  <a:cubicBezTo>
                    <a:pt x="1047" y="108"/>
                    <a:pt x="1045" y="109"/>
                    <a:pt x="1044" y="110"/>
                  </a:cubicBezTo>
                  <a:cubicBezTo>
                    <a:pt x="1043" y="111"/>
                    <a:pt x="1046" y="114"/>
                    <a:pt x="1050" y="114"/>
                  </a:cubicBezTo>
                  <a:cubicBezTo>
                    <a:pt x="1053" y="115"/>
                    <a:pt x="1052" y="116"/>
                    <a:pt x="1054" y="116"/>
                  </a:cubicBezTo>
                  <a:cubicBezTo>
                    <a:pt x="1055" y="117"/>
                    <a:pt x="1054" y="117"/>
                    <a:pt x="1053" y="118"/>
                  </a:cubicBezTo>
                  <a:cubicBezTo>
                    <a:pt x="1052" y="118"/>
                    <a:pt x="1050" y="116"/>
                    <a:pt x="1048" y="115"/>
                  </a:cubicBezTo>
                  <a:cubicBezTo>
                    <a:pt x="1047" y="115"/>
                    <a:pt x="1046" y="115"/>
                    <a:pt x="1044" y="115"/>
                  </a:cubicBezTo>
                  <a:cubicBezTo>
                    <a:pt x="1043" y="115"/>
                    <a:pt x="1041" y="115"/>
                    <a:pt x="1041" y="114"/>
                  </a:cubicBezTo>
                  <a:cubicBezTo>
                    <a:pt x="1040" y="113"/>
                    <a:pt x="1041" y="112"/>
                    <a:pt x="1041" y="112"/>
                  </a:cubicBezTo>
                  <a:cubicBezTo>
                    <a:pt x="1040" y="111"/>
                    <a:pt x="1040" y="109"/>
                    <a:pt x="1042" y="107"/>
                  </a:cubicBezTo>
                  <a:cubicBezTo>
                    <a:pt x="1043" y="106"/>
                    <a:pt x="1041" y="103"/>
                    <a:pt x="1040" y="102"/>
                  </a:cubicBezTo>
                  <a:cubicBezTo>
                    <a:pt x="1038" y="102"/>
                    <a:pt x="1038" y="103"/>
                    <a:pt x="1039" y="104"/>
                  </a:cubicBezTo>
                  <a:cubicBezTo>
                    <a:pt x="1039" y="104"/>
                    <a:pt x="1039" y="107"/>
                    <a:pt x="1038" y="108"/>
                  </a:cubicBezTo>
                  <a:cubicBezTo>
                    <a:pt x="1036" y="110"/>
                    <a:pt x="1032" y="110"/>
                    <a:pt x="1032" y="111"/>
                  </a:cubicBezTo>
                  <a:cubicBezTo>
                    <a:pt x="1032" y="112"/>
                    <a:pt x="1030" y="113"/>
                    <a:pt x="1031" y="114"/>
                  </a:cubicBezTo>
                  <a:cubicBezTo>
                    <a:pt x="1032" y="114"/>
                    <a:pt x="1035" y="118"/>
                    <a:pt x="1036" y="119"/>
                  </a:cubicBezTo>
                  <a:cubicBezTo>
                    <a:pt x="1036" y="121"/>
                    <a:pt x="1032" y="124"/>
                    <a:pt x="1033" y="127"/>
                  </a:cubicBezTo>
                  <a:cubicBezTo>
                    <a:pt x="1034" y="129"/>
                    <a:pt x="1033" y="130"/>
                    <a:pt x="1033" y="131"/>
                  </a:cubicBezTo>
                  <a:cubicBezTo>
                    <a:pt x="1034" y="131"/>
                    <a:pt x="1034" y="131"/>
                    <a:pt x="1035" y="131"/>
                  </a:cubicBezTo>
                  <a:cubicBezTo>
                    <a:pt x="1036" y="131"/>
                    <a:pt x="1036" y="131"/>
                    <a:pt x="1037" y="131"/>
                  </a:cubicBezTo>
                  <a:cubicBezTo>
                    <a:pt x="1038" y="132"/>
                    <a:pt x="1039" y="131"/>
                    <a:pt x="1041" y="130"/>
                  </a:cubicBezTo>
                  <a:cubicBezTo>
                    <a:pt x="1044" y="130"/>
                    <a:pt x="1048" y="132"/>
                    <a:pt x="1050" y="133"/>
                  </a:cubicBezTo>
                  <a:cubicBezTo>
                    <a:pt x="1051" y="134"/>
                    <a:pt x="1050" y="135"/>
                    <a:pt x="1051" y="136"/>
                  </a:cubicBezTo>
                  <a:cubicBezTo>
                    <a:pt x="1052" y="138"/>
                    <a:pt x="1049" y="138"/>
                    <a:pt x="1049" y="140"/>
                  </a:cubicBezTo>
                  <a:cubicBezTo>
                    <a:pt x="1049" y="141"/>
                    <a:pt x="1054" y="142"/>
                    <a:pt x="1054" y="143"/>
                  </a:cubicBezTo>
                  <a:cubicBezTo>
                    <a:pt x="1054" y="143"/>
                    <a:pt x="1051" y="143"/>
                    <a:pt x="1049" y="142"/>
                  </a:cubicBezTo>
                  <a:cubicBezTo>
                    <a:pt x="1048" y="142"/>
                    <a:pt x="1048" y="140"/>
                    <a:pt x="1047" y="140"/>
                  </a:cubicBezTo>
                  <a:cubicBezTo>
                    <a:pt x="1047" y="139"/>
                    <a:pt x="1048" y="138"/>
                    <a:pt x="1048" y="137"/>
                  </a:cubicBezTo>
                  <a:cubicBezTo>
                    <a:pt x="1049" y="135"/>
                    <a:pt x="1047" y="135"/>
                    <a:pt x="1046" y="134"/>
                  </a:cubicBezTo>
                  <a:cubicBezTo>
                    <a:pt x="1046" y="133"/>
                    <a:pt x="1045" y="132"/>
                    <a:pt x="1044" y="132"/>
                  </a:cubicBezTo>
                  <a:cubicBezTo>
                    <a:pt x="1043" y="132"/>
                    <a:pt x="1038" y="133"/>
                    <a:pt x="1037" y="134"/>
                  </a:cubicBezTo>
                  <a:cubicBezTo>
                    <a:pt x="1036" y="135"/>
                    <a:pt x="1037" y="138"/>
                    <a:pt x="1038" y="140"/>
                  </a:cubicBezTo>
                  <a:cubicBezTo>
                    <a:pt x="1039" y="141"/>
                    <a:pt x="1034" y="144"/>
                    <a:pt x="1034" y="145"/>
                  </a:cubicBezTo>
                  <a:cubicBezTo>
                    <a:pt x="1035" y="146"/>
                    <a:pt x="1033" y="147"/>
                    <a:pt x="1031" y="148"/>
                  </a:cubicBezTo>
                  <a:cubicBezTo>
                    <a:pt x="1029" y="149"/>
                    <a:pt x="1027" y="149"/>
                    <a:pt x="1027" y="151"/>
                  </a:cubicBezTo>
                  <a:cubicBezTo>
                    <a:pt x="1027" y="153"/>
                    <a:pt x="1025" y="152"/>
                    <a:pt x="1024" y="151"/>
                  </a:cubicBezTo>
                  <a:cubicBezTo>
                    <a:pt x="1023" y="151"/>
                    <a:pt x="1022" y="151"/>
                    <a:pt x="1021" y="151"/>
                  </a:cubicBezTo>
                  <a:cubicBezTo>
                    <a:pt x="1020" y="151"/>
                    <a:pt x="1019" y="151"/>
                    <a:pt x="1019" y="151"/>
                  </a:cubicBezTo>
                  <a:cubicBezTo>
                    <a:pt x="1017" y="151"/>
                    <a:pt x="1017" y="150"/>
                    <a:pt x="1015" y="150"/>
                  </a:cubicBezTo>
                  <a:cubicBezTo>
                    <a:pt x="1014" y="151"/>
                    <a:pt x="1013" y="150"/>
                    <a:pt x="1013" y="149"/>
                  </a:cubicBezTo>
                  <a:cubicBezTo>
                    <a:pt x="1014" y="147"/>
                    <a:pt x="1015" y="148"/>
                    <a:pt x="1015" y="149"/>
                  </a:cubicBezTo>
                  <a:cubicBezTo>
                    <a:pt x="1016" y="150"/>
                    <a:pt x="1017" y="150"/>
                    <a:pt x="1018" y="149"/>
                  </a:cubicBezTo>
                  <a:cubicBezTo>
                    <a:pt x="1019" y="148"/>
                    <a:pt x="1019" y="150"/>
                    <a:pt x="1020" y="150"/>
                  </a:cubicBezTo>
                  <a:cubicBezTo>
                    <a:pt x="1021" y="150"/>
                    <a:pt x="1021" y="150"/>
                    <a:pt x="1022" y="149"/>
                  </a:cubicBezTo>
                  <a:cubicBezTo>
                    <a:pt x="1022" y="149"/>
                    <a:pt x="1022" y="149"/>
                    <a:pt x="1023" y="149"/>
                  </a:cubicBezTo>
                  <a:cubicBezTo>
                    <a:pt x="1024" y="149"/>
                    <a:pt x="1024" y="149"/>
                    <a:pt x="1024" y="148"/>
                  </a:cubicBezTo>
                  <a:cubicBezTo>
                    <a:pt x="1023" y="147"/>
                    <a:pt x="1025" y="147"/>
                    <a:pt x="1025" y="146"/>
                  </a:cubicBezTo>
                  <a:cubicBezTo>
                    <a:pt x="1026" y="146"/>
                    <a:pt x="1026" y="145"/>
                    <a:pt x="1027" y="144"/>
                  </a:cubicBezTo>
                  <a:cubicBezTo>
                    <a:pt x="1028" y="144"/>
                    <a:pt x="1027" y="143"/>
                    <a:pt x="1028" y="143"/>
                  </a:cubicBezTo>
                  <a:cubicBezTo>
                    <a:pt x="1029" y="143"/>
                    <a:pt x="1029" y="141"/>
                    <a:pt x="1030" y="141"/>
                  </a:cubicBezTo>
                  <a:cubicBezTo>
                    <a:pt x="1031" y="141"/>
                    <a:pt x="1031" y="140"/>
                    <a:pt x="1031" y="139"/>
                  </a:cubicBezTo>
                  <a:cubicBezTo>
                    <a:pt x="1030" y="139"/>
                    <a:pt x="1031" y="137"/>
                    <a:pt x="1032" y="137"/>
                  </a:cubicBezTo>
                  <a:cubicBezTo>
                    <a:pt x="1033" y="136"/>
                    <a:pt x="1033" y="136"/>
                    <a:pt x="1032" y="135"/>
                  </a:cubicBezTo>
                  <a:cubicBezTo>
                    <a:pt x="1031" y="134"/>
                    <a:pt x="1028" y="133"/>
                    <a:pt x="1029" y="131"/>
                  </a:cubicBezTo>
                  <a:cubicBezTo>
                    <a:pt x="1029" y="130"/>
                    <a:pt x="1028" y="128"/>
                    <a:pt x="1029" y="127"/>
                  </a:cubicBezTo>
                  <a:cubicBezTo>
                    <a:pt x="1029" y="126"/>
                    <a:pt x="1029" y="124"/>
                    <a:pt x="1028" y="123"/>
                  </a:cubicBezTo>
                  <a:cubicBezTo>
                    <a:pt x="1028" y="122"/>
                    <a:pt x="1029" y="121"/>
                    <a:pt x="1030" y="119"/>
                  </a:cubicBezTo>
                  <a:cubicBezTo>
                    <a:pt x="1030" y="117"/>
                    <a:pt x="1027" y="114"/>
                    <a:pt x="1026" y="114"/>
                  </a:cubicBezTo>
                  <a:cubicBezTo>
                    <a:pt x="1025" y="113"/>
                    <a:pt x="1026" y="112"/>
                    <a:pt x="1027" y="111"/>
                  </a:cubicBezTo>
                  <a:cubicBezTo>
                    <a:pt x="1029" y="109"/>
                    <a:pt x="1029" y="104"/>
                    <a:pt x="1029" y="103"/>
                  </a:cubicBezTo>
                  <a:cubicBezTo>
                    <a:pt x="1029" y="102"/>
                    <a:pt x="1025" y="101"/>
                    <a:pt x="1024" y="102"/>
                  </a:cubicBezTo>
                  <a:cubicBezTo>
                    <a:pt x="1023" y="102"/>
                    <a:pt x="1017" y="101"/>
                    <a:pt x="1016" y="101"/>
                  </a:cubicBezTo>
                  <a:cubicBezTo>
                    <a:pt x="1015" y="101"/>
                    <a:pt x="1014" y="102"/>
                    <a:pt x="1014" y="104"/>
                  </a:cubicBezTo>
                  <a:cubicBezTo>
                    <a:pt x="1013" y="105"/>
                    <a:pt x="1012" y="107"/>
                    <a:pt x="1011" y="110"/>
                  </a:cubicBezTo>
                  <a:cubicBezTo>
                    <a:pt x="1010" y="112"/>
                    <a:pt x="1007" y="113"/>
                    <a:pt x="1005" y="114"/>
                  </a:cubicBezTo>
                  <a:cubicBezTo>
                    <a:pt x="1004" y="115"/>
                    <a:pt x="1003" y="117"/>
                    <a:pt x="1003" y="118"/>
                  </a:cubicBezTo>
                  <a:cubicBezTo>
                    <a:pt x="1004" y="118"/>
                    <a:pt x="1004" y="118"/>
                    <a:pt x="1005" y="118"/>
                  </a:cubicBezTo>
                  <a:cubicBezTo>
                    <a:pt x="1005" y="118"/>
                    <a:pt x="1005" y="118"/>
                    <a:pt x="1006" y="118"/>
                  </a:cubicBezTo>
                  <a:cubicBezTo>
                    <a:pt x="1006" y="119"/>
                    <a:pt x="1006" y="121"/>
                    <a:pt x="1005" y="122"/>
                  </a:cubicBezTo>
                  <a:cubicBezTo>
                    <a:pt x="1005" y="122"/>
                    <a:pt x="1006" y="123"/>
                    <a:pt x="1005" y="124"/>
                  </a:cubicBezTo>
                  <a:cubicBezTo>
                    <a:pt x="1004" y="124"/>
                    <a:pt x="1003" y="126"/>
                    <a:pt x="1003" y="127"/>
                  </a:cubicBezTo>
                  <a:cubicBezTo>
                    <a:pt x="1004" y="127"/>
                    <a:pt x="1007" y="128"/>
                    <a:pt x="1009" y="128"/>
                  </a:cubicBezTo>
                  <a:cubicBezTo>
                    <a:pt x="1010" y="129"/>
                    <a:pt x="1009" y="131"/>
                    <a:pt x="1010" y="132"/>
                  </a:cubicBezTo>
                  <a:cubicBezTo>
                    <a:pt x="1011" y="133"/>
                    <a:pt x="1012" y="132"/>
                    <a:pt x="1013" y="133"/>
                  </a:cubicBezTo>
                  <a:cubicBezTo>
                    <a:pt x="1013" y="134"/>
                    <a:pt x="1011" y="137"/>
                    <a:pt x="1010" y="137"/>
                  </a:cubicBezTo>
                  <a:cubicBezTo>
                    <a:pt x="1009" y="138"/>
                    <a:pt x="1006" y="134"/>
                    <a:pt x="1005" y="133"/>
                  </a:cubicBezTo>
                  <a:cubicBezTo>
                    <a:pt x="1004" y="133"/>
                    <a:pt x="1000" y="131"/>
                    <a:pt x="998" y="130"/>
                  </a:cubicBezTo>
                  <a:cubicBezTo>
                    <a:pt x="996" y="129"/>
                    <a:pt x="995" y="129"/>
                    <a:pt x="993" y="128"/>
                  </a:cubicBezTo>
                  <a:cubicBezTo>
                    <a:pt x="990" y="127"/>
                    <a:pt x="989" y="126"/>
                    <a:pt x="985" y="126"/>
                  </a:cubicBezTo>
                  <a:cubicBezTo>
                    <a:pt x="983" y="126"/>
                    <a:pt x="981" y="126"/>
                    <a:pt x="980" y="126"/>
                  </a:cubicBezTo>
                  <a:cubicBezTo>
                    <a:pt x="979" y="125"/>
                    <a:pt x="978" y="125"/>
                    <a:pt x="977" y="125"/>
                  </a:cubicBezTo>
                  <a:cubicBezTo>
                    <a:pt x="976" y="125"/>
                    <a:pt x="976" y="124"/>
                    <a:pt x="974" y="123"/>
                  </a:cubicBezTo>
                  <a:cubicBezTo>
                    <a:pt x="972" y="122"/>
                    <a:pt x="970" y="121"/>
                    <a:pt x="969" y="121"/>
                  </a:cubicBezTo>
                  <a:cubicBezTo>
                    <a:pt x="967" y="122"/>
                    <a:pt x="968" y="124"/>
                    <a:pt x="970" y="125"/>
                  </a:cubicBezTo>
                  <a:cubicBezTo>
                    <a:pt x="972" y="125"/>
                    <a:pt x="971" y="126"/>
                    <a:pt x="973" y="126"/>
                  </a:cubicBezTo>
                  <a:cubicBezTo>
                    <a:pt x="975" y="126"/>
                    <a:pt x="976" y="127"/>
                    <a:pt x="976" y="128"/>
                  </a:cubicBezTo>
                  <a:cubicBezTo>
                    <a:pt x="976" y="129"/>
                    <a:pt x="977" y="131"/>
                    <a:pt x="978" y="131"/>
                  </a:cubicBezTo>
                  <a:cubicBezTo>
                    <a:pt x="979" y="132"/>
                    <a:pt x="978" y="134"/>
                    <a:pt x="976" y="134"/>
                  </a:cubicBezTo>
                  <a:cubicBezTo>
                    <a:pt x="975" y="134"/>
                    <a:pt x="973" y="134"/>
                    <a:pt x="974" y="135"/>
                  </a:cubicBezTo>
                  <a:cubicBezTo>
                    <a:pt x="974" y="136"/>
                    <a:pt x="973" y="137"/>
                    <a:pt x="971" y="136"/>
                  </a:cubicBezTo>
                  <a:cubicBezTo>
                    <a:pt x="970" y="136"/>
                    <a:pt x="971" y="134"/>
                    <a:pt x="971" y="134"/>
                  </a:cubicBezTo>
                  <a:cubicBezTo>
                    <a:pt x="972" y="133"/>
                    <a:pt x="970" y="132"/>
                    <a:pt x="969" y="132"/>
                  </a:cubicBezTo>
                  <a:cubicBezTo>
                    <a:pt x="968" y="131"/>
                    <a:pt x="963" y="134"/>
                    <a:pt x="962" y="135"/>
                  </a:cubicBezTo>
                  <a:cubicBezTo>
                    <a:pt x="962" y="135"/>
                    <a:pt x="961" y="135"/>
                    <a:pt x="960" y="135"/>
                  </a:cubicBezTo>
                  <a:cubicBezTo>
                    <a:pt x="958" y="135"/>
                    <a:pt x="957" y="135"/>
                    <a:pt x="955" y="135"/>
                  </a:cubicBezTo>
                  <a:cubicBezTo>
                    <a:pt x="952" y="136"/>
                    <a:pt x="952" y="138"/>
                    <a:pt x="951" y="138"/>
                  </a:cubicBezTo>
                  <a:cubicBezTo>
                    <a:pt x="951" y="138"/>
                    <a:pt x="950" y="138"/>
                    <a:pt x="949" y="138"/>
                  </a:cubicBezTo>
                  <a:cubicBezTo>
                    <a:pt x="948" y="138"/>
                    <a:pt x="946" y="138"/>
                    <a:pt x="945" y="137"/>
                  </a:cubicBezTo>
                  <a:cubicBezTo>
                    <a:pt x="944" y="137"/>
                    <a:pt x="945" y="136"/>
                    <a:pt x="946" y="136"/>
                  </a:cubicBezTo>
                  <a:cubicBezTo>
                    <a:pt x="948" y="136"/>
                    <a:pt x="948" y="136"/>
                    <a:pt x="947" y="135"/>
                  </a:cubicBezTo>
                  <a:cubicBezTo>
                    <a:pt x="947" y="134"/>
                    <a:pt x="948" y="133"/>
                    <a:pt x="948" y="132"/>
                  </a:cubicBezTo>
                  <a:cubicBezTo>
                    <a:pt x="948" y="131"/>
                    <a:pt x="943" y="133"/>
                    <a:pt x="943" y="134"/>
                  </a:cubicBezTo>
                  <a:cubicBezTo>
                    <a:pt x="942" y="134"/>
                    <a:pt x="943" y="136"/>
                    <a:pt x="942" y="136"/>
                  </a:cubicBezTo>
                  <a:cubicBezTo>
                    <a:pt x="941" y="137"/>
                    <a:pt x="941" y="135"/>
                    <a:pt x="940" y="135"/>
                  </a:cubicBezTo>
                  <a:cubicBezTo>
                    <a:pt x="939" y="135"/>
                    <a:pt x="932" y="136"/>
                    <a:pt x="930" y="138"/>
                  </a:cubicBezTo>
                  <a:cubicBezTo>
                    <a:pt x="929" y="140"/>
                    <a:pt x="926" y="140"/>
                    <a:pt x="926" y="140"/>
                  </a:cubicBezTo>
                  <a:cubicBezTo>
                    <a:pt x="926" y="141"/>
                    <a:pt x="923" y="141"/>
                    <a:pt x="921" y="142"/>
                  </a:cubicBezTo>
                  <a:cubicBezTo>
                    <a:pt x="920" y="143"/>
                    <a:pt x="921" y="145"/>
                    <a:pt x="921" y="146"/>
                  </a:cubicBezTo>
                  <a:cubicBezTo>
                    <a:pt x="920" y="147"/>
                    <a:pt x="917" y="147"/>
                    <a:pt x="915" y="147"/>
                  </a:cubicBezTo>
                  <a:cubicBezTo>
                    <a:pt x="914" y="147"/>
                    <a:pt x="914" y="147"/>
                    <a:pt x="913" y="147"/>
                  </a:cubicBezTo>
                  <a:cubicBezTo>
                    <a:pt x="912" y="147"/>
                    <a:pt x="911" y="144"/>
                    <a:pt x="910" y="144"/>
                  </a:cubicBezTo>
                  <a:cubicBezTo>
                    <a:pt x="909" y="144"/>
                    <a:pt x="909" y="142"/>
                    <a:pt x="910" y="141"/>
                  </a:cubicBezTo>
                  <a:cubicBezTo>
                    <a:pt x="910" y="141"/>
                    <a:pt x="911" y="141"/>
                    <a:pt x="913" y="140"/>
                  </a:cubicBezTo>
                  <a:cubicBezTo>
                    <a:pt x="914" y="140"/>
                    <a:pt x="914" y="140"/>
                    <a:pt x="915" y="140"/>
                  </a:cubicBezTo>
                  <a:cubicBezTo>
                    <a:pt x="916" y="140"/>
                    <a:pt x="916" y="140"/>
                    <a:pt x="917" y="140"/>
                  </a:cubicBezTo>
                  <a:cubicBezTo>
                    <a:pt x="917" y="139"/>
                    <a:pt x="914" y="138"/>
                    <a:pt x="914" y="136"/>
                  </a:cubicBezTo>
                  <a:cubicBezTo>
                    <a:pt x="914" y="134"/>
                    <a:pt x="910" y="134"/>
                    <a:pt x="909" y="134"/>
                  </a:cubicBezTo>
                  <a:cubicBezTo>
                    <a:pt x="907" y="135"/>
                    <a:pt x="905" y="135"/>
                    <a:pt x="903" y="134"/>
                  </a:cubicBezTo>
                  <a:cubicBezTo>
                    <a:pt x="902" y="133"/>
                    <a:pt x="902" y="135"/>
                    <a:pt x="904" y="136"/>
                  </a:cubicBezTo>
                  <a:cubicBezTo>
                    <a:pt x="906" y="136"/>
                    <a:pt x="905" y="138"/>
                    <a:pt x="905" y="139"/>
                  </a:cubicBezTo>
                  <a:cubicBezTo>
                    <a:pt x="906" y="139"/>
                    <a:pt x="905" y="142"/>
                    <a:pt x="904" y="143"/>
                  </a:cubicBezTo>
                  <a:cubicBezTo>
                    <a:pt x="903" y="145"/>
                    <a:pt x="903" y="145"/>
                    <a:pt x="905" y="145"/>
                  </a:cubicBezTo>
                  <a:cubicBezTo>
                    <a:pt x="907" y="145"/>
                    <a:pt x="907" y="147"/>
                    <a:pt x="907" y="148"/>
                  </a:cubicBezTo>
                  <a:cubicBezTo>
                    <a:pt x="907" y="150"/>
                    <a:pt x="905" y="151"/>
                    <a:pt x="905" y="152"/>
                  </a:cubicBezTo>
                  <a:cubicBezTo>
                    <a:pt x="905" y="152"/>
                    <a:pt x="905" y="152"/>
                    <a:pt x="904" y="152"/>
                  </a:cubicBezTo>
                  <a:cubicBezTo>
                    <a:pt x="904" y="152"/>
                    <a:pt x="904" y="151"/>
                    <a:pt x="903" y="152"/>
                  </a:cubicBezTo>
                  <a:cubicBezTo>
                    <a:pt x="903" y="152"/>
                    <a:pt x="902" y="151"/>
                    <a:pt x="902" y="150"/>
                  </a:cubicBezTo>
                  <a:cubicBezTo>
                    <a:pt x="902" y="149"/>
                    <a:pt x="899" y="150"/>
                    <a:pt x="898" y="150"/>
                  </a:cubicBezTo>
                  <a:cubicBezTo>
                    <a:pt x="897" y="149"/>
                    <a:pt x="896" y="150"/>
                    <a:pt x="895" y="151"/>
                  </a:cubicBezTo>
                  <a:cubicBezTo>
                    <a:pt x="895" y="152"/>
                    <a:pt x="893" y="152"/>
                    <a:pt x="891" y="153"/>
                  </a:cubicBezTo>
                  <a:cubicBezTo>
                    <a:pt x="890" y="153"/>
                    <a:pt x="889" y="155"/>
                    <a:pt x="887" y="156"/>
                  </a:cubicBezTo>
                  <a:cubicBezTo>
                    <a:pt x="886" y="156"/>
                    <a:pt x="886" y="158"/>
                    <a:pt x="888" y="159"/>
                  </a:cubicBezTo>
                  <a:cubicBezTo>
                    <a:pt x="889" y="161"/>
                    <a:pt x="890" y="162"/>
                    <a:pt x="889" y="163"/>
                  </a:cubicBezTo>
                  <a:cubicBezTo>
                    <a:pt x="889" y="163"/>
                    <a:pt x="885" y="163"/>
                    <a:pt x="884" y="162"/>
                  </a:cubicBezTo>
                  <a:cubicBezTo>
                    <a:pt x="884" y="161"/>
                    <a:pt x="881" y="161"/>
                    <a:pt x="880" y="161"/>
                  </a:cubicBezTo>
                  <a:cubicBezTo>
                    <a:pt x="879" y="161"/>
                    <a:pt x="876" y="158"/>
                    <a:pt x="875" y="158"/>
                  </a:cubicBezTo>
                  <a:cubicBezTo>
                    <a:pt x="874" y="158"/>
                    <a:pt x="873" y="160"/>
                    <a:pt x="873" y="161"/>
                  </a:cubicBezTo>
                  <a:cubicBezTo>
                    <a:pt x="872" y="162"/>
                    <a:pt x="873" y="162"/>
                    <a:pt x="874" y="163"/>
                  </a:cubicBezTo>
                  <a:cubicBezTo>
                    <a:pt x="874" y="165"/>
                    <a:pt x="877" y="165"/>
                    <a:pt x="878" y="165"/>
                  </a:cubicBezTo>
                  <a:cubicBezTo>
                    <a:pt x="879" y="165"/>
                    <a:pt x="879" y="166"/>
                    <a:pt x="878" y="167"/>
                  </a:cubicBezTo>
                  <a:cubicBezTo>
                    <a:pt x="878" y="168"/>
                    <a:pt x="876" y="169"/>
                    <a:pt x="875" y="168"/>
                  </a:cubicBezTo>
                  <a:cubicBezTo>
                    <a:pt x="874" y="167"/>
                    <a:pt x="872" y="168"/>
                    <a:pt x="872" y="167"/>
                  </a:cubicBezTo>
                  <a:cubicBezTo>
                    <a:pt x="872" y="166"/>
                    <a:pt x="870" y="164"/>
                    <a:pt x="868" y="165"/>
                  </a:cubicBezTo>
                  <a:cubicBezTo>
                    <a:pt x="866" y="165"/>
                    <a:pt x="866" y="164"/>
                    <a:pt x="866" y="162"/>
                  </a:cubicBezTo>
                  <a:cubicBezTo>
                    <a:pt x="866" y="161"/>
                    <a:pt x="865" y="160"/>
                    <a:pt x="865" y="159"/>
                  </a:cubicBezTo>
                  <a:cubicBezTo>
                    <a:pt x="865" y="158"/>
                    <a:pt x="864" y="157"/>
                    <a:pt x="865" y="156"/>
                  </a:cubicBezTo>
                  <a:cubicBezTo>
                    <a:pt x="866" y="156"/>
                    <a:pt x="865" y="154"/>
                    <a:pt x="865" y="154"/>
                  </a:cubicBezTo>
                  <a:cubicBezTo>
                    <a:pt x="865" y="153"/>
                    <a:pt x="863" y="151"/>
                    <a:pt x="862" y="151"/>
                  </a:cubicBezTo>
                  <a:cubicBezTo>
                    <a:pt x="860" y="151"/>
                    <a:pt x="861" y="150"/>
                    <a:pt x="859" y="149"/>
                  </a:cubicBezTo>
                  <a:cubicBezTo>
                    <a:pt x="858" y="149"/>
                    <a:pt x="855" y="147"/>
                    <a:pt x="855" y="146"/>
                  </a:cubicBezTo>
                  <a:cubicBezTo>
                    <a:pt x="855" y="145"/>
                    <a:pt x="853" y="145"/>
                    <a:pt x="854" y="144"/>
                  </a:cubicBezTo>
                  <a:cubicBezTo>
                    <a:pt x="854" y="144"/>
                    <a:pt x="856" y="145"/>
                    <a:pt x="857" y="146"/>
                  </a:cubicBezTo>
                  <a:cubicBezTo>
                    <a:pt x="858" y="147"/>
                    <a:pt x="860" y="148"/>
                    <a:pt x="863" y="148"/>
                  </a:cubicBezTo>
                  <a:cubicBezTo>
                    <a:pt x="866" y="149"/>
                    <a:pt x="867" y="150"/>
                    <a:pt x="870" y="151"/>
                  </a:cubicBezTo>
                  <a:cubicBezTo>
                    <a:pt x="874" y="151"/>
                    <a:pt x="876" y="151"/>
                    <a:pt x="880" y="152"/>
                  </a:cubicBezTo>
                  <a:cubicBezTo>
                    <a:pt x="885" y="153"/>
                    <a:pt x="891" y="148"/>
                    <a:pt x="893" y="147"/>
                  </a:cubicBezTo>
                  <a:cubicBezTo>
                    <a:pt x="894" y="145"/>
                    <a:pt x="892" y="143"/>
                    <a:pt x="892" y="142"/>
                  </a:cubicBezTo>
                  <a:cubicBezTo>
                    <a:pt x="892" y="141"/>
                    <a:pt x="890" y="141"/>
                    <a:pt x="890" y="140"/>
                  </a:cubicBezTo>
                  <a:cubicBezTo>
                    <a:pt x="889" y="139"/>
                    <a:pt x="888" y="138"/>
                    <a:pt x="886" y="138"/>
                  </a:cubicBezTo>
                  <a:cubicBezTo>
                    <a:pt x="884" y="138"/>
                    <a:pt x="884" y="136"/>
                    <a:pt x="883" y="136"/>
                  </a:cubicBezTo>
                  <a:cubicBezTo>
                    <a:pt x="881" y="136"/>
                    <a:pt x="880" y="135"/>
                    <a:pt x="876" y="133"/>
                  </a:cubicBezTo>
                  <a:cubicBezTo>
                    <a:pt x="873" y="130"/>
                    <a:pt x="868" y="128"/>
                    <a:pt x="867" y="129"/>
                  </a:cubicBezTo>
                  <a:cubicBezTo>
                    <a:pt x="866" y="129"/>
                    <a:pt x="865" y="129"/>
                    <a:pt x="864" y="128"/>
                  </a:cubicBezTo>
                  <a:cubicBezTo>
                    <a:pt x="864" y="128"/>
                    <a:pt x="862" y="128"/>
                    <a:pt x="861" y="128"/>
                  </a:cubicBezTo>
                  <a:cubicBezTo>
                    <a:pt x="861" y="129"/>
                    <a:pt x="860" y="129"/>
                    <a:pt x="860" y="128"/>
                  </a:cubicBezTo>
                  <a:cubicBezTo>
                    <a:pt x="859" y="128"/>
                    <a:pt x="858" y="128"/>
                    <a:pt x="857" y="128"/>
                  </a:cubicBezTo>
                  <a:cubicBezTo>
                    <a:pt x="856" y="129"/>
                    <a:pt x="855" y="127"/>
                    <a:pt x="855" y="127"/>
                  </a:cubicBezTo>
                  <a:cubicBezTo>
                    <a:pt x="856" y="126"/>
                    <a:pt x="858" y="127"/>
                    <a:pt x="858" y="126"/>
                  </a:cubicBezTo>
                  <a:cubicBezTo>
                    <a:pt x="858" y="125"/>
                    <a:pt x="857" y="126"/>
                    <a:pt x="855" y="125"/>
                  </a:cubicBezTo>
                  <a:cubicBezTo>
                    <a:pt x="854" y="124"/>
                    <a:pt x="853" y="124"/>
                    <a:pt x="852" y="125"/>
                  </a:cubicBezTo>
                  <a:cubicBezTo>
                    <a:pt x="852" y="126"/>
                    <a:pt x="851" y="126"/>
                    <a:pt x="850" y="125"/>
                  </a:cubicBezTo>
                  <a:cubicBezTo>
                    <a:pt x="849" y="124"/>
                    <a:pt x="847" y="124"/>
                    <a:pt x="846" y="125"/>
                  </a:cubicBezTo>
                  <a:cubicBezTo>
                    <a:pt x="846" y="126"/>
                    <a:pt x="844" y="126"/>
                    <a:pt x="844" y="125"/>
                  </a:cubicBezTo>
                  <a:cubicBezTo>
                    <a:pt x="844" y="124"/>
                    <a:pt x="842" y="123"/>
                    <a:pt x="842" y="123"/>
                  </a:cubicBezTo>
                  <a:cubicBezTo>
                    <a:pt x="842" y="122"/>
                    <a:pt x="843" y="122"/>
                    <a:pt x="844" y="123"/>
                  </a:cubicBezTo>
                  <a:cubicBezTo>
                    <a:pt x="845" y="123"/>
                    <a:pt x="845" y="123"/>
                    <a:pt x="847" y="122"/>
                  </a:cubicBezTo>
                  <a:cubicBezTo>
                    <a:pt x="848" y="121"/>
                    <a:pt x="849" y="122"/>
                    <a:pt x="849" y="121"/>
                  </a:cubicBezTo>
                  <a:cubicBezTo>
                    <a:pt x="850" y="120"/>
                    <a:pt x="848" y="119"/>
                    <a:pt x="847" y="119"/>
                  </a:cubicBezTo>
                  <a:cubicBezTo>
                    <a:pt x="847" y="118"/>
                    <a:pt x="845" y="117"/>
                    <a:pt x="844" y="118"/>
                  </a:cubicBezTo>
                  <a:cubicBezTo>
                    <a:pt x="843" y="118"/>
                    <a:pt x="843" y="117"/>
                    <a:pt x="842" y="117"/>
                  </a:cubicBezTo>
                  <a:cubicBezTo>
                    <a:pt x="841" y="116"/>
                    <a:pt x="839" y="117"/>
                    <a:pt x="839" y="119"/>
                  </a:cubicBezTo>
                  <a:cubicBezTo>
                    <a:pt x="839" y="121"/>
                    <a:pt x="837" y="120"/>
                    <a:pt x="837" y="119"/>
                  </a:cubicBezTo>
                  <a:cubicBezTo>
                    <a:pt x="838" y="118"/>
                    <a:pt x="837" y="117"/>
                    <a:pt x="838" y="117"/>
                  </a:cubicBezTo>
                  <a:cubicBezTo>
                    <a:pt x="839" y="117"/>
                    <a:pt x="839" y="115"/>
                    <a:pt x="836" y="114"/>
                  </a:cubicBezTo>
                  <a:cubicBezTo>
                    <a:pt x="834" y="114"/>
                    <a:pt x="833" y="116"/>
                    <a:pt x="834" y="117"/>
                  </a:cubicBezTo>
                  <a:cubicBezTo>
                    <a:pt x="834" y="117"/>
                    <a:pt x="832" y="120"/>
                    <a:pt x="831" y="120"/>
                  </a:cubicBezTo>
                  <a:cubicBezTo>
                    <a:pt x="830" y="120"/>
                    <a:pt x="831" y="118"/>
                    <a:pt x="831" y="117"/>
                  </a:cubicBezTo>
                  <a:cubicBezTo>
                    <a:pt x="831" y="115"/>
                    <a:pt x="830" y="116"/>
                    <a:pt x="828" y="118"/>
                  </a:cubicBezTo>
                  <a:cubicBezTo>
                    <a:pt x="827" y="120"/>
                    <a:pt x="825" y="122"/>
                    <a:pt x="824" y="122"/>
                  </a:cubicBezTo>
                  <a:cubicBezTo>
                    <a:pt x="823" y="122"/>
                    <a:pt x="823" y="120"/>
                    <a:pt x="825" y="119"/>
                  </a:cubicBezTo>
                  <a:cubicBezTo>
                    <a:pt x="827" y="118"/>
                    <a:pt x="827" y="116"/>
                    <a:pt x="828" y="116"/>
                  </a:cubicBezTo>
                  <a:cubicBezTo>
                    <a:pt x="829" y="116"/>
                    <a:pt x="829" y="115"/>
                    <a:pt x="827" y="114"/>
                  </a:cubicBezTo>
                  <a:cubicBezTo>
                    <a:pt x="826" y="114"/>
                    <a:pt x="826" y="116"/>
                    <a:pt x="825" y="116"/>
                  </a:cubicBezTo>
                  <a:cubicBezTo>
                    <a:pt x="825" y="117"/>
                    <a:pt x="824" y="116"/>
                    <a:pt x="823" y="116"/>
                  </a:cubicBezTo>
                  <a:cubicBezTo>
                    <a:pt x="823" y="116"/>
                    <a:pt x="822" y="116"/>
                    <a:pt x="822" y="116"/>
                  </a:cubicBezTo>
                  <a:cubicBezTo>
                    <a:pt x="822" y="116"/>
                    <a:pt x="821" y="117"/>
                    <a:pt x="821" y="118"/>
                  </a:cubicBezTo>
                  <a:cubicBezTo>
                    <a:pt x="822" y="119"/>
                    <a:pt x="821" y="119"/>
                    <a:pt x="820" y="118"/>
                  </a:cubicBezTo>
                  <a:cubicBezTo>
                    <a:pt x="820" y="117"/>
                    <a:pt x="818" y="118"/>
                    <a:pt x="817" y="119"/>
                  </a:cubicBezTo>
                  <a:cubicBezTo>
                    <a:pt x="817" y="120"/>
                    <a:pt x="816" y="120"/>
                    <a:pt x="816" y="121"/>
                  </a:cubicBezTo>
                  <a:cubicBezTo>
                    <a:pt x="817" y="121"/>
                    <a:pt x="817" y="123"/>
                    <a:pt x="816" y="123"/>
                  </a:cubicBezTo>
                  <a:cubicBezTo>
                    <a:pt x="815" y="123"/>
                    <a:pt x="815" y="123"/>
                    <a:pt x="815" y="122"/>
                  </a:cubicBezTo>
                  <a:cubicBezTo>
                    <a:pt x="815" y="121"/>
                    <a:pt x="815" y="120"/>
                    <a:pt x="814" y="121"/>
                  </a:cubicBezTo>
                  <a:cubicBezTo>
                    <a:pt x="814" y="121"/>
                    <a:pt x="814" y="119"/>
                    <a:pt x="815" y="119"/>
                  </a:cubicBezTo>
                  <a:cubicBezTo>
                    <a:pt x="816" y="119"/>
                    <a:pt x="818" y="117"/>
                    <a:pt x="818" y="117"/>
                  </a:cubicBezTo>
                  <a:cubicBezTo>
                    <a:pt x="817" y="116"/>
                    <a:pt x="816" y="116"/>
                    <a:pt x="816" y="117"/>
                  </a:cubicBezTo>
                  <a:cubicBezTo>
                    <a:pt x="816" y="118"/>
                    <a:pt x="814" y="118"/>
                    <a:pt x="813" y="118"/>
                  </a:cubicBezTo>
                  <a:cubicBezTo>
                    <a:pt x="811" y="118"/>
                    <a:pt x="811" y="120"/>
                    <a:pt x="813" y="121"/>
                  </a:cubicBezTo>
                  <a:cubicBezTo>
                    <a:pt x="815" y="122"/>
                    <a:pt x="813" y="122"/>
                    <a:pt x="812" y="122"/>
                  </a:cubicBezTo>
                  <a:cubicBezTo>
                    <a:pt x="811" y="121"/>
                    <a:pt x="809" y="121"/>
                    <a:pt x="808" y="122"/>
                  </a:cubicBezTo>
                  <a:cubicBezTo>
                    <a:pt x="807" y="122"/>
                    <a:pt x="811" y="123"/>
                    <a:pt x="811" y="124"/>
                  </a:cubicBezTo>
                  <a:cubicBezTo>
                    <a:pt x="811" y="124"/>
                    <a:pt x="810" y="124"/>
                    <a:pt x="810" y="124"/>
                  </a:cubicBezTo>
                  <a:cubicBezTo>
                    <a:pt x="809" y="123"/>
                    <a:pt x="809" y="123"/>
                    <a:pt x="809" y="123"/>
                  </a:cubicBezTo>
                  <a:cubicBezTo>
                    <a:pt x="808" y="124"/>
                    <a:pt x="807" y="123"/>
                    <a:pt x="807" y="122"/>
                  </a:cubicBezTo>
                  <a:cubicBezTo>
                    <a:pt x="806" y="121"/>
                    <a:pt x="804" y="123"/>
                    <a:pt x="805" y="123"/>
                  </a:cubicBezTo>
                  <a:cubicBezTo>
                    <a:pt x="807" y="123"/>
                    <a:pt x="806" y="124"/>
                    <a:pt x="806" y="126"/>
                  </a:cubicBezTo>
                  <a:cubicBezTo>
                    <a:pt x="806" y="127"/>
                    <a:pt x="804" y="126"/>
                    <a:pt x="805" y="125"/>
                  </a:cubicBezTo>
                  <a:cubicBezTo>
                    <a:pt x="805" y="124"/>
                    <a:pt x="804" y="124"/>
                    <a:pt x="802" y="125"/>
                  </a:cubicBezTo>
                  <a:cubicBezTo>
                    <a:pt x="801" y="125"/>
                    <a:pt x="803" y="123"/>
                    <a:pt x="802" y="122"/>
                  </a:cubicBezTo>
                  <a:cubicBezTo>
                    <a:pt x="802" y="121"/>
                    <a:pt x="800" y="122"/>
                    <a:pt x="799" y="122"/>
                  </a:cubicBezTo>
                  <a:cubicBezTo>
                    <a:pt x="798" y="123"/>
                    <a:pt x="797" y="123"/>
                    <a:pt x="798" y="124"/>
                  </a:cubicBezTo>
                  <a:cubicBezTo>
                    <a:pt x="799" y="124"/>
                    <a:pt x="799" y="126"/>
                    <a:pt x="798" y="126"/>
                  </a:cubicBezTo>
                  <a:cubicBezTo>
                    <a:pt x="796" y="125"/>
                    <a:pt x="796" y="126"/>
                    <a:pt x="796" y="127"/>
                  </a:cubicBezTo>
                  <a:cubicBezTo>
                    <a:pt x="796" y="128"/>
                    <a:pt x="795" y="128"/>
                    <a:pt x="795" y="127"/>
                  </a:cubicBezTo>
                  <a:cubicBezTo>
                    <a:pt x="794" y="126"/>
                    <a:pt x="792" y="126"/>
                    <a:pt x="792" y="127"/>
                  </a:cubicBezTo>
                  <a:cubicBezTo>
                    <a:pt x="791" y="128"/>
                    <a:pt x="789" y="129"/>
                    <a:pt x="790" y="130"/>
                  </a:cubicBezTo>
                  <a:cubicBezTo>
                    <a:pt x="790" y="131"/>
                    <a:pt x="790" y="130"/>
                    <a:pt x="791" y="130"/>
                  </a:cubicBezTo>
                  <a:cubicBezTo>
                    <a:pt x="791" y="130"/>
                    <a:pt x="792" y="130"/>
                    <a:pt x="792" y="130"/>
                  </a:cubicBezTo>
                  <a:cubicBezTo>
                    <a:pt x="793" y="130"/>
                    <a:pt x="792" y="131"/>
                    <a:pt x="793" y="131"/>
                  </a:cubicBezTo>
                  <a:cubicBezTo>
                    <a:pt x="793" y="132"/>
                    <a:pt x="793" y="133"/>
                    <a:pt x="792" y="132"/>
                  </a:cubicBezTo>
                  <a:cubicBezTo>
                    <a:pt x="792" y="132"/>
                    <a:pt x="790" y="131"/>
                    <a:pt x="790" y="133"/>
                  </a:cubicBezTo>
                  <a:cubicBezTo>
                    <a:pt x="790" y="134"/>
                    <a:pt x="789" y="132"/>
                    <a:pt x="788" y="132"/>
                  </a:cubicBezTo>
                  <a:cubicBezTo>
                    <a:pt x="788" y="131"/>
                    <a:pt x="788" y="132"/>
                    <a:pt x="787" y="132"/>
                  </a:cubicBezTo>
                  <a:cubicBezTo>
                    <a:pt x="787" y="133"/>
                    <a:pt x="786" y="133"/>
                    <a:pt x="786" y="133"/>
                  </a:cubicBezTo>
                  <a:cubicBezTo>
                    <a:pt x="785" y="132"/>
                    <a:pt x="788" y="130"/>
                    <a:pt x="787" y="129"/>
                  </a:cubicBezTo>
                  <a:cubicBezTo>
                    <a:pt x="786" y="128"/>
                    <a:pt x="786" y="130"/>
                    <a:pt x="785" y="131"/>
                  </a:cubicBezTo>
                  <a:cubicBezTo>
                    <a:pt x="783" y="133"/>
                    <a:pt x="781" y="133"/>
                    <a:pt x="782" y="133"/>
                  </a:cubicBezTo>
                  <a:cubicBezTo>
                    <a:pt x="783" y="134"/>
                    <a:pt x="780" y="134"/>
                    <a:pt x="780" y="136"/>
                  </a:cubicBezTo>
                  <a:cubicBezTo>
                    <a:pt x="780" y="137"/>
                    <a:pt x="777" y="137"/>
                    <a:pt x="775" y="138"/>
                  </a:cubicBezTo>
                  <a:cubicBezTo>
                    <a:pt x="773" y="140"/>
                    <a:pt x="775" y="140"/>
                    <a:pt x="776" y="139"/>
                  </a:cubicBezTo>
                  <a:cubicBezTo>
                    <a:pt x="777" y="137"/>
                    <a:pt x="778" y="138"/>
                    <a:pt x="779" y="137"/>
                  </a:cubicBezTo>
                  <a:cubicBezTo>
                    <a:pt x="781" y="136"/>
                    <a:pt x="783" y="135"/>
                    <a:pt x="784" y="135"/>
                  </a:cubicBezTo>
                  <a:cubicBezTo>
                    <a:pt x="784" y="136"/>
                    <a:pt x="785" y="136"/>
                    <a:pt x="786" y="135"/>
                  </a:cubicBezTo>
                  <a:cubicBezTo>
                    <a:pt x="787" y="134"/>
                    <a:pt x="788" y="134"/>
                    <a:pt x="789" y="135"/>
                  </a:cubicBezTo>
                  <a:cubicBezTo>
                    <a:pt x="789" y="136"/>
                    <a:pt x="787" y="136"/>
                    <a:pt x="788" y="137"/>
                  </a:cubicBezTo>
                  <a:cubicBezTo>
                    <a:pt x="789" y="138"/>
                    <a:pt x="787" y="139"/>
                    <a:pt x="787" y="138"/>
                  </a:cubicBezTo>
                  <a:cubicBezTo>
                    <a:pt x="787" y="137"/>
                    <a:pt x="786" y="136"/>
                    <a:pt x="785" y="137"/>
                  </a:cubicBezTo>
                  <a:cubicBezTo>
                    <a:pt x="785" y="138"/>
                    <a:pt x="784" y="139"/>
                    <a:pt x="783" y="139"/>
                  </a:cubicBezTo>
                  <a:cubicBezTo>
                    <a:pt x="783" y="139"/>
                    <a:pt x="782" y="140"/>
                    <a:pt x="782" y="142"/>
                  </a:cubicBezTo>
                  <a:cubicBezTo>
                    <a:pt x="782" y="143"/>
                    <a:pt x="781" y="143"/>
                    <a:pt x="781" y="143"/>
                  </a:cubicBezTo>
                  <a:cubicBezTo>
                    <a:pt x="781" y="143"/>
                    <a:pt x="780" y="143"/>
                    <a:pt x="780" y="143"/>
                  </a:cubicBezTo>
                  <a:cubicBezTo>
                    <a:pt x="780" y="144"/>
                    <a:pt x="778" y="147"/>
                    <a:pt x="776" y="148"/>
                  </a:cubicBezTo>
                  <a:cubicBezTo>
                    <a:pt x="774" y="150"/>
                    <a:pt x="776" y="151"/>
                    <a:pt x="776" y="152"/>
                  </a:cubicBezTo>
                  <a:cubicBezTo>
                    <a:pt x="775" y="152"/>
                    <a:pt x="774" y="152"/>
                    <a:pt x="774" y="152"/>
                  </a:cubicBezTo>
                  <a:cubicBezTo>
                    <a:pt x="773" y="152"/>
                    <a:pt x="772" y="152"/>
                    <a:pt x="772" y="152"/>
                  </a:cubicBezTo>
                  <a:cubicBezTo>
                    <a:pt x="772" y="153"/>
                    <a:pt x="773" y="155"/>
                    <a:pt x="772" y="156"/>
                  </a:cubicBezTo>
                  <a:cubicBezTo>
                    <a:pt x="771" y="157"/>
                    <a:pt x="772" y="158"/>
                    <a:pt x="772" y="159"/>
                  </a:cubicBezTo>
                  <a:cubicBezTo>
                    <a:pt x="772" y="159"/>
                    <a:pt x="771" y="159"/>
                    <a:pt x="770" y="159"/>
                  </a:cubicBezTo>
                  <a:cubicBezTo>
                    <a:pt x="770" y="159"/>
                    <a:pt x="769" y="159"/>
                    <a:pt x="769" y="159"/>
                  </a:cubicBezTo>
                  <a:cubicBezTo>
                    <a:pt x="769" y="160"/>
                    <a:pt x="767" y="160"/>
                    <a:pt x="766" y="160"/>
                  </a:cubicBezTo>
                  <a:cubicBezTo>
                    <a:pt x="765" y="161"/>
                    <a:pt x="767" y="162"/>
                    <a:pt x="768" y="163"/>
                  </a:cubicBezTo>
                  <a:cubicBezTo>
                    <a:pt x="770" y="164"/>
                    <a:pt x="767" y="165"/>
                    <a:pt x="767" y="164"/>
                  </a:cubicBezTo>
                  <a:cubicBezTo>
                    <a:pt x="767" y="162"/>
                    <a:pt x="765" y="164"/>
                    <a:pt x="763" y="165"/>
                  </a:cubicBezTo>
                  <a:cubicBezTo>
                    <a:pt x="761" y="166"/>
                    <a:pt x="762" y="168"/>
                    <a:pt x="761" y="168"/>
                  </a:cubicBezTo>
                  <a:cubicBezTo>
                    <a:pt x="759" y="168"/>
                    <a:pt x="760" y="170"/>
                    <a:pt x="759" y="171"/>
                  </a:cubicBezTo>
                  <a:cubicBezTo>
                    <a:pt x="758" y="172"/>
                    <a:pt x="758" y="169"/>
                    <a:pt x="756" y="169"/>
                  </a:cubicBezTo>
                  <a:cubicBezTo>
                    <a:pt x="755" y="169"/>
                    <a:pt x="755" y="170"/>
                    <a:pt x="756" y="171"/>
                  </a:cubicBezTo>
                  <a:cubicBezTo>
                    <a:pt x="757" y="173"/>
                    <a:pt x="754" y="172"/>
                    <a:pt x="754" y="173"/>
                  </a:cubicBezTo>
                  <a:cubicBezTo>
                    <a:pt x="753" y="174"/>
                    <a:pt x="750" y="173"/>
                    <a:pt x="749" y="174"/>
                  </a:cubicBezTo>
                  <a:cubicBezTo>
                    <a:pt x="749" y="175"/>
                    <a:pt x="751" y="175"/>
                    <a:pt x="752" y="176"/>
                  </a:cubicBezTo>
                  <a:cubicBezTo>
                    <a:pt x="752" y="177"/>
                    <a:pt x="749" y="176"/>
                    <a:pt x="748" y="176"/>
                  </a:cubicBezTo>
                  <a:cubicBezTo>
                    <a:pt x="747" y="176"/>
                    <a:pt x="747" y="176"/>
                    <a:pt x="747" y="177"/>
                  </a:cubicBezTo>
                  <a:cubicBezTo>
                    <a:pt x="747" y="177"/>
                    <a:pt x="746" y="178"/>
                    <a:pt x="746" y="178"/>
                  </a:cubicBezTo>
                  <a:cubicBezTo>
                    <a:pt x="745" y="177"/>
                    <a:pt x="743" y="179"/>
                    <a:pt x="744" y="180"/>
                  </a:cubicBezTo>
                  <a:cubicBezTo>
                    <a:pt x="745" y="181"/>
                    <a:pt x="743" y="181"/>
                    <a:pt x="742" y="180"/>
                  </a:cubicBezTo>
                  <a:cubicBezTo>
                    <a:pt x="741" y="180"/>
                    <a:pt x="741" y="181"/>
                    <a:pt x="740" y="182"/>
                  </a:cubicBezTo>
                  <a:cubicBezTo>
                    <a:pt x="740" y="183"/>
                    <a:pt x="742" y="184"/>
                    <a:pt x="742" y="184"/>
                  </a:cubicBezTo>
                  <a:cubicBezTo>
                    <a:pt x="742" y="185"/>
                    <a:pt x="740" y="185"/>
                    <a:pt x="741" y="186"/>
                  </a:cubicBezTo>
                  <a:cubicBezTo>
                    <a:pt x="743" y="186"/>
                    <a:pt x="742" y="187"/>
                    <a:pt x="741" y="187"/>
                  </a:cubicBezTo>
                  <a:cubicBezTo>
                    <a:pt x="740" y="188"/>
                    <a:pt x="740" y="188"/>
                    <a:pt x="741" y="189"/>
                  </a:cubicBezTo>
                  <a:cubicBezTo>
                    <a:pt x="742" y="190"/>
                    <a:pt x="740" y="190"/>
                    <a:pt x="741" y="192"/>
                  </a:cubicBezTo>
                  <a:cubicBezTo>
                    <a:pt x="741" y="193"/>
                    <a:pt x="742" y="192"/>
                    <a:pt x="742" y="192"/>
                  </a:cubicBezTo>
                  <a:cubicBezTo>
                    <a:pt x="742" y="192"/>
                    <a:pt x="743" y="192"/>
                    <a:pt x="743" y="193"/>
                  </a:cubicBezTo>
                  <a:cubicBezTo>
                    <a:pt x="743" y="194"/>
                    <a:pt x="745" y="193"/>
                    <a:pt x="746" y="191"/>
                  </a:cubicBezTo>
                  <a:cubicBezTo>
                    <a:pt x="747" y="191"/>
                    <a:pt x="747" y="191"/>
                    <a:pt x="747" y="192"/>
                  </a:cubicBezTo>
                  <a:cubicBezTo>
                    <a:pt x="747" y="192"/>
                    <a:pt x="747" y="193"/>
                    <a:pt x="747" y="193"/>
                  </a:cubicBezTo>
                  <a:cubicBezTo>
                    <a:pt x="746" y="193"/>
                    <a:pt x="744" y="193"/>
                    <a:pt x="744" y="194"/>
                  </a:cubicBezTo>
                  <a:cubicBezTo>
                    <a:pt x="745" y="196"/>
                    <a:pt x="743" y="195"/>
                    <a:pt x="743" y="194"/>
                  </a:cubicBezTo>
                  <a:cubicBezTo>
                    <a:pt x="743" y="193"/>
                    <a:pt x="740" y="194"/>
                    <a:pt x="741" y="195"/>
                  </a:cubicBezTo>
                  <a:cubicBezTo>
                    <a:pt x="742" y="196"/>
                    <a:pt x="741" y="197"/>
                    <a:pt x="741" y="198"/>
                  </a:cubicBezTo>
                  <a:cubicBezTo>
                    <a:pt x="741" y="199"/>
                    <a:pt x="743" y="199"/>
                    <a:pt x="743" y="197"/>
                  </a:cubicBezTo>
                  <a:cubicBezTo>
                    <a:pt x="744" y="196"/>
                    <a:pt x="745" y="197"/>
                    <a:pt x="746" y="198"/>
                  </a:cubicBezTo>
                  <a:cubicBezTo>
                    <a:pt x="746" y="199"/>
                    <a:pt x="745" y="198"/>
                    <a:pt x="745" y="199"/>
                  </a:cubicBezTo>
                  <a:cubicBezTo>
                    <a:pt x="745" y="201"/>
                    <a:pt x="744" y="200"/>
                    <a:pt x="743" y="201"/>
                  </a:cubicBezTo>
                  <a:cubicBezTo>
                    <a:pt x="742" y="202"/>
                    <a:pt x="746" y="204"/>
                    <a:pt x="747" y="204"/>
                  </a:cubicBezTo>
                  <a:cubicBezTo>
                    <a:pt x="749" y="205"/>
                    <a:pt x="750" y="206"/>
                    <a:pt x="752" y="206"/>
                  </a:cubicBezTo>
                  <a:cubicBezTo>
                    <a:pt x="755" y="205"/>
                    <a:pt x="760" y="201"/>
                    <a:pt x="760" y="200"/>
                  </a:cubicBezTo>
                  <a:cubicBezTo>
                    <a:pt x="760" y="199"/>
                    <a:pt x="761" y="199"/>
                    <a:pt x="762" y="199"/>
                  </a:cubicBezTo>
                  <a:cubicBezTo>
                    <a:pt x="762" y="199"/>
                    <a:pt x="763" y="199"/>
                    <a:pt x="763" y="199"/>
                  </a:cubicBezTo>
                  <a:cubicBezTo>
                    <a:pt x="764" y="198"/>
                    <a:pt x="763" y="196"/>
                    <a:pt x="764" y="196"/>
                  </a:cubicBezTo>
                  <a:cubicBezTo>
                    <a:pt x="765" y="196"/>
                    <a:pt x="765" y="198"/>
                    <a:pt x="766" y="198"/>
                  </a:cubicBezTo>
                  <a:cubicBezTo>
                    <a:pt x="766" y="199"/>
                    <a:pt x="767" y="199"/>
                    <a:pt x="767" y="201"/>
                  </a:cubicBezTo>
                  <a:cubicBezTo>
                    <a:pt x="767" y="202"/>
                    <a:pt x="767" y="204"/>
                    <a:pt x="769" y="205"/>
                  </a:cubicBezTo>
                  <a:cubicBezTo>
                    <a:pt x="770" y="206"/>
                    <a:pt x="769" y="208"/>
                    <a:pt x="770" y="209"/>
                  </a:cubicBezTo>
                  <a:cubicBezTo>
                    <a:pt x="771" y="211"/>
                    <a:pt x="771" y="212"/>
                    <a:pt x="772" y="213"/>
                  </a:cubicBezTo>
                  <a:cubicBezTo>
                    <a:pt x="774" y="214"/>
                    <a:pt x="774" y="215"/>
                    <a:pt x="773" y="216"/>
                  </a:cubicBezTo>
                  <a:cubicBezTo>
                    <a:pt x="773" y="218"/>
                    <a:pt x="774" y="217"/>
                    <a:pt x="774" y="218"/>
                  </a:cubicBezTo>
                  <a:cubicBezTo>
                    <a:pt x="775" y="219"/>
                    <a:pt x="774" y="221"/>
                    <a:pt x="775" y="222"/>
                  </a:cubicBezTo>
                  <a:cubicBezTo>
                    <a:pt x="775" y="223"/>
                    <a:pt x="776" y="222"/>
                    <a:pt x="778" y="222"/>
                  </a:cubicBezTo>
                  <a:cubicBezTo>
                    <a:pt x="780" y="222"/>
                    <a:pt x="779" y="221"/>
                    <a:pt x="779" y="219"/>
                  </a:cubicBezTo>
                  <a:cubicBezTo>
                    <a:pt x="779" y="218"/>
                    <a:pt x="780" y="219"/>
                    <a:pt x="781" y="218"/>
                  </a:cubicBezTo>
                  <a:cubicBezTo>
                    <a:pt x="781" y="217"/>
                    <a:pt x="783" y="217"/>
                    <a:pt x="784" y="218"/>
                  </a:cubicBezTo>
                  <a:cubicBezTo>
                    <a:pt x="786" y="218"/>
                    <a:pt x="786" y="217"/>
                    <a:pt x="787" y="216"/>
                  </a:cubicBezTo>
                  <a:cubicBezTo>
                    <a:pt x="787" y="214"/>
                    <a:pt x="788" y="216"/>
                    <a:pt x="788" y="216"/>
                  </a:cubicBezTo>
                  <a:cubicBezTo>
                    <a:pt x="789" y="217"/>
                    <a:pt x="790" y="214"/>
                    <a:pt x="791" y="212"/>
                  </a:cubicBezTo>
                  <a:cubicBezTo>
                    <a:pt x="791" y="211"/>
                    <a:pt x="791" y="211"/>
                    <a:pt x="789" y="213"/>
                  </a:cubicBezTo>
                  <a:cubicBezTo>
                    <a:pt x="788" y="214"/>
                    <a:pt x="788" y="211"/>
                    <a:pt x="789" y="210"/>
                  </a:cubicBezTo>
                  <a:cubicBezTo>
                    <a:pt x="790" y="208"/>
                    <a:pt x="790" y="204"/>
                    <a:pt x="790" y="204"/>
                  </a:cubicBezTo>
                  <a:cubicBezTo>
                    <a:pt x="790" y="203"/>
                    <a:pt x="790" y="201"/>
                    <a:pt x="792" y="201"/>
                  </a:cubicBezTo>
                  <a:cubicBezTo>
                    <a:pt x="794" y="201"/>
                    <a:pt x="796" y="198"/>
                    <a:pt x="796" y="197"/>
                  </a:cubicBezTo>
                  <a:cubicBezTo>
                    <a:pt x="796" y="196"/>
                    <a:pt x="798" y="195"/>
                    <a:pt x="798" y="194"/>
                  </a:cubicBezTo>
                  <a:cubicBezTo>
                    <a:pt x="798" y="193"/>
                    <a:pt x="795" y="190"/>
                    <a:pt x="794" y="189"/>
                  </a:cubicBezTo>
                  <a:cubicBezTo>
                    <a:pt x="793" y="189"/>
                    <a:pt x="791" y="189"/>
                    <a:pt x="791" y="189"/>
                  </a:cubicBezTo>
                  <a:cubicBezTo>
                    <a:pt x="792" y="188"/>
                    <a:pt x="791" y="185"/>
                    <a:pt x="791" y="184"/>
                  </a:cubicBezTo>
                  <a:cubicBezTo>
                    <a:pt x="791" y="183"/>
                    <a:pt x="792" y="181"/>
                    <a:pt x="792" y="180"/>
                  </a:cubicBezTo>
                  <a:cubicBezTo>
                    <a:pt x="792" y="178"/>
                    <a:pt x="792" y="177"/>
                    <a:pt x="794" y="176"/>
                  </a:cubicBezTo>
                  <a:cubicBezTo>
                    <a:pt x="795" y="176"/>
                    <a:pt x="794" y="175"/>
                    <a:pt x="796" y="175"/>
                  </a:cubicBezTo>
                  <a:cubicBezTo>
                    <a:pt x="797" y="174"/>
                    <a:pt x="797" y="172"/>
                    <a:pt x="799" y="171"/>
                  </a:cubicBezTo>
                  <a:cubicBezTo>
                    <a:pt x="800" y="171"/>
                    <a:pt x="800" y="170"/>
                    <a:pt x="803" y="169"/>
                  </a:cubicBezTo>
                  <a:cubicBezTo>
                    <a:pt x="805" y="168"/>
                    <a:pt x="808" y="165"/>
                    <a:pt x="809" y="164"/>
                  </a:cubicBezTo>
                  <a:cubicBezTo>
                    <a:pt x="810" y="163"/>
                    <a:pt x="807" y="161"/>
                    <a:pt x="809" y="160"/>
                  </a:cubicBezTo>
                  <a:cubicBezTo>
                    <a:pt x="811" y="159"/>
                    <a:pt x="809" y="157"/>
                    <a:pt x="810" y="156"/>
                  </a:cubicBezTo>
                  <a:cubicBezTo>
                    <a:pt x="812" y="156"/>
                    <a:pt x="812" y="155"/>
                    <a:pt x="813" y="154"/>
                  </a:cubicBezTo>
                  <a:cubicBezTo>
                    <a:pt x="814" y="154"/>
                    <a:pt x="814" y="154"/>
                    <a:pt x="815" y="154"/>
                  </a:cubicBezTo>
                  <a:cubicBezTo>
                    <a:pt x="816" y="154"/>
                    <a:pt x="817" y="154"/>
                    <a:pt x="818" y="154"/>
                  </a:cubicBezTo>
                  <a:cubicBezTo>
                    <a:pt x="820" y="153"/>
                    <a:pt x="822" y="155"/>
                    <a:pt x="823" y="155"/>
                  </a:cubicBezTo>
                  <a:cubicBezTo>
                    <a:pt x="825" y="156"/>
                    <a:pt x="825" y="157"/>
                    <a:pt x="825" y="159"/>
                  </a:cubicBezTo>
                  <a:cubicBezTo>
                    <a:pt x="825" y="160"/>
                    <a:pt x="825" y="161"/>
                    <a:pt x="824" y="160"/>
                  </a:cubicBezTo>
                  <a:cubicBezTo>
                    <a:pt x="823" y="160"/>
                    <a:pt x="822" y="160"/>
                    <a:pt x="822" y="162"/>
                  </a:cubicBezTo>
                  <a:cubicBezTo>
                    <a:pt x="821" y="164"/>
                    <a:pt x="819" y="166"/>
                    <a:pt x="817" y="166"/>
                  </a:cubicBezTo>
                  <a:cubicBezTo>
                    <a:pt x="816" y="166"/>
                    <a:pt x="816" y="168"/>
                    <a:pt x="815" y="168"/>
                  </a:cubicBezTo>
                  <a:cubicBezTo>
                    <a:pt x="814" y="169"/>
                    <a:pt x="813" y="169"/>
                    <a:pt x="813" y="171"/>
                  </a:cubicBezTo>
                  <a:cubicBezTo>
                    <a:pt x="813" y="172"/>
                    <a:pt x="811" y="172"/>
                    <a:pt x="810" y="172"/>
                  </a:cubicBezTo>
                  <a:cubicBezTo>
                    <a:pt x="808" y="172"/>
                    <a:pt x="809" y="174"/>
                    <a:pt x="808" y="175"/>
                  </a:cubicBezTo>
                  <a:cubicBezTo>
                    <a:pt x="807" y="175"/>
                    <a:pt x="807" y="176"/>
                    <a:pt x="808" y="177"/>
                  </a:cubicBezTo>
                  <a:cubicBezTo>
                    <a:pt x="809" y="178"/>
                    <a:pt x="808" y="179"/>
                    <a:pt x="808" y="180"/>
                  </a:cubicBezTo>
                  <a:cubicBezTo>
                    <a:pt x="809" y="181"/>
                    <a:pt x="810" y="183"/>
                    <a:pt x="809" y="185"/>
                  </a:cubicBezTo>
                  <a:cubicBezTo>
                    <a:pt x="808" y="187"/>
                    <a:pt x="807" y="189"/>
                    <a:pt x="808" y="189"/>
                  </a:cubicBezTo>
                  <a:cubicBezTo>
                    <a:pt x="808" y="189"/>
                    <a:pt x="809" y="190"/>
                    <a:pt x="810" y="190"/>
                  </a:cubicBezTo>
                  <a:cubicBezTo>
                    <a:pt x="811" y="190"/>
                    <a:pt x="811" y="191"/>
                    <a:pt x="812" y="191"/>
                  </a:cubicBezTo>
                  <a:cubicBezTo>
                    <a:pt x="812" y="191"/>
                    <a:pt x="813" y="191"/>
                    <a:pt x="813" y="192"/>
                  </a:cubicBezTo>
                  <a:cubicBezTo>
                    <a:pt x="813" y="192"/>
                    <a:pt x="814" y="192"/>
                    <a:pt x="814" y="192"/>
                  </a:cubicBezTo>
                  <a:cubicBezTo>
                    <a:pt x="815" y="192"/>
                    <a:pt x="815" y="192"/>
                    <a:pt x="816" y="193"/>
                  </a:cubicBezTo>
                  <a:cubicBezTo>
                    <a:pt x="817" y="193"/>
                    <a:pt x="818" y="193"/>
                    <a:pt x="819" y="193"/>
                  </a:cubicBezTo>
                  <a:cubicBezTo>
                    <a:pt x="823" y="193"/>
                    <a:pt x="830" y="190"/>
                    <a:pt x="832" y="190"/>
                  </a:cubicBezTo>
                  <a:cubicBezTo>
                    <a:pt x="835" y="190"/>
                    <a:pt x="837" y="190"/>
                    <a:pt x="838" y="189"/>
                  </a:cubicBezTo>
                  <a:cubicBezTo>
                    <a:pt x="839" y="189"/>
                    <a:pt x="840" y="191"/>
                    <a:pt x="841" y="192"/>
                  </a:cubicBezTo>
                  <a:cubicBezTo>
                    <a:pt x="842" y="193"/>
                    <a:pt x="844" y="192"/>
                    <a:pt x="844" y="193"/>
                  </a:cubicBezTo>
                  <a:cubicBezTo>
                    <a:pt x="845" y="193"/>
                    <a:pt x="844" y="194"/>
                    <a:pt x="842" y="193"/>
                  </a:cubicBezTo>
                  <a:cubicBezTo>
                    <a:pt x="841" y="193"/>
                    <a:pt x="840" y="194"/>
                    <a:pt x="838" y="195"/>
                  </a:cubicBezTo>
                  <a:cubicBezTo>
                    <a:pt x="836" y="195"/>
                    <a:pt x="837" y="196"/>
                    <a:pt x="835" y="197"/>
                  </a:cubicBezTo>
                  <a:cubicBezTo>
                    <a:pt x="834" y="197"/>
                    <a:pt x="833" y="197"/>
                    <a:pt x="831" y="196"/>
                  </a:cubicBezTo>
                  <a:cubicBezTo>
                    <a:pt x="830" y="196"/>
                    <a:pt x="828" y="196"/>
                    <a:pt x="827" y="196"/>
                  </a:cubicBezTo>
                  <a:cubicBezTo>
                    <a:pt x="825" y="196"/>
                    <a:pt x="820" y="196"/>
                    <a:pt x="819" y="197"/>
                  </a:cubicBezTo>
                  <a:cubicBezTo>
                    <a:pt x="818" y="199"/>
                    <a:pt x="815" y="199"/>
                    <a:pt x="817" y="200"/>
                  </a:cubicBezTo>
                  <a:cubicBezTo>
                    <a:pt x="818" y="201"/>
                    <a:pt x="817" y="201"/>
                    <a:pt x="818" y="203"/>
                  </a:cubicBezTo>
                  <a:cubicBezTo>
                    <a:pt x="818" y="204"/>
                    <a:pt x="819" y="204"/>
                    <a:pt x="820" y="204"/>
                  </a:cubicBezTo>
                  <a:cubicBezTo>
                    <a:pt x="821" y="204"/>
                    <a:pt x="822" y="204"/>
                    <a:pt x="821" y="206"/>
                  </a:cubicBezTo>
                  <a:cubicBezTo>
                    <a:pt x="820" y="207"/>
                    <a:pt x="821" y="208"/>
                    <a:pt x="820" y="210"/>
                  </a:cubicBezTo>
                  <a:cubicBezTo>
                    <a:pt x="820" y="212"/>
                    <a:pt x="818" y="212"/>
                    <a:pt x="817" y="212"/>
                  </a:cubicBezTo>
                  <a:cubicBezTo>
                    <a:pt x="816" y="212"/>
                    <a:pt x="814" y="208"/>
                    <a:pt x="813" y="207"/>
                  </a:cubicBezTo>
                  <a:cubicBezTo>
                    <a:pt x="813" y="206"/>
                    <a:pt x="811" y="208"/>
                    <a:pt x="809" y="209"/>
                  </a:cubicBezTo>
                  <a:cubicBezTo>
                    <a:pt x="808" y="210"/>
                    <a:pt x="808" y="212"/>
                    <a:pt x="807" y="213"/>
                  </a:cubicBezTo>
                  <a:cubicBezTo>
                    <a:pt x="806" y="213"/>
                    <a:pt x="806" y="215"/>
                    <a:pt x="807" y="217"/>
                  </a:cubicBezTo>
                  <a:cubicBezTo>
                    <a:pt x="808" y="218"/>
                    <a:pt x="808" y="220"/>
                    <a:pt x="807" y="221"/>
                  </a:cubicBezTo>
                  <a:cubicBezTo>
                    <a:pt x="806" y="223"/>
                    <a:pt x="807" y="222"/>
                    <a:pt x="807" y="223"/>
                  </a:cubicBezTo>
                  <a:cubicBezTo>
                    <a:pt x="808" y="224"/>
                    <a:pt x="805" y="224"/>
                    <a:pt x="806" y="226"/>
                  </a:cubicBezTo>
                  <a:cubicBezTo>
                    <a:pt x="807" y="227"/>
                    <a:pt x="804" y="227"/>
                    <a:pt x="804" y="226"/>
                  </a:cubicBezTo>
                  <a:cubicBezTo>
                    <a:pt x="804" y="224"/>
                    <a:pt x="801" y="225"/>
                    <a:pt x="801" y="226"/>
                  </a:cubicBezTo>
                  <a:cubicBezTo>
                    <a:pt x="801" y="227"/>
                    <a:pt x="800" y="228"/>
                    <a:pt x="799" y="228"/>
                  </a:cubicBezTo>
                  <a:cubicBezTo>
                    <a:pt x="797" y="228"/>
                    <a:pt x="797" y="226"/>
                    <a:pt x="797" y="225"/>
                  </a:cubicBezTo>
                  <a:cubicBezTo>
                    <a:pt x="797" y="224"/>
                    <a:pt x="789" y="226"/>
                    <a:pt x="787" y="228"/>
                  </a:cubicBezTo>
                  <a:cubicBezTo>
                    <a:pt x="785" y="230"/>
                    <a:pt x="781" y="229"/>
                    <a:pt x="781" y="230"/>
                  </a:cubicBezTo>
                  <a:cubicBezTo>
                    <a:pt x="781" y="231"/>
                    <a:pt x="779" y="232"/>
                    <a:pt x="779" y="231"/>
                  </a:cubicBezTo>
                  <a:cubicBezTo>
                    <a:pt x="779" y="230"/>
                    <a:pt x="778" y="229"/>
                    <a:pt x="777" y="229"/>
                  </a:cubicBezTo>
                  <a:cubicBezTo>
                    <a:pt x="775" y="229"/>
                    <a:pt x="778" y="228"/>
                    <a:pt x="777" y="227"/>
                  </a:cubicBezTo>
                  <a:cubicBezTo>
                    <a:pt x="777" y="226"/>
                    <a:pt x="776" y="227"/>
                    <a:pt x="775" y="227"/>
                  </a:cubicBezTo>
                  <a:cubicBezTo>
                    <a:pt x="775" y="228"/>
                    <a:pt x="774" y="228"/>
                    <a:pt x="773" y="228"/>
                  </a:cubicBezTo>
                  <a:cubicBezTo>
                    <a:pt x="772" y="227"/>
                    <a:pt x="770" y="230"/>
                    <a:pt x="768" y="231"/>
                  </a:cubicBezTo>
                  <a:cubicBezTo>
                    <a:pt x="767" y="232"/>
                    <a:pt x="765" y="230"/>
                    <a:pt x="766" y="229"/>
                  </a:cubicBezTo>
                  <a:cubicBezTo>
                    <a:pt x="767" y="227"/>
                    <a:pt x="766" y="228"/>
                    <a:pt x="765" y="228"/>
                  </a:cubicBezTo>
                  <a:cubicBezTo>
                    <a:pt x="763" y="229"/>
                    <a:pt x="761" y="228"/>
                    <a:pt x="762" y="227"/>
                  </a:cubicBezTo>
                  <a:cubicBezTo>
                    <a:pt x="762" y="225"/>
                    <a:pt x="760" y="224"/>
                    <a:pt x="760" y="223"/>
                  </a:cubicBezTo>
                  <a:cubicBezTo>
                    <a:pt x="760" y="223"/>
                    <a:pt x="761" y="223"/>
                    <a:pt x="762" y="224"/>
                  </a:cubicBezTo>
                  <a:cubicBezTo>
                    <a:pt x="763" y="225"/>
                    <a:pt x="765" y="225"/>
                    <a:pt x="765" y="224"/>
                  </a:cubicBezTo>
                  <a:cubicBezTo>
                    <a:pt x="765" y="223"/>
                    <a:pt x="765" y="221"/>
                    <a:pt x="763" y="221"/>
                  </a:cubicBezTo>
                  <a:cubicBezTo>
                    <a:pt x="762" y="222"/>
                    <a:pt x="762" y="222"/>
                    <a:pt x="761" y="221"/>
                  </a:cubicBezTo>
                  <a:cubicBezTo>
                    <a:pt x="761" y="220"/>
                    <a:pt x="762" y="219"/>
                    <a:pt x="763" y="218"/>
                  </a:cubicBezTo>
                  <a:cubicBezTo>
                    <a:pt x="763" y="217"/>
                    <a:pt x="765" y="218"/>
                    <a:pt x="765" y="217"/>
                  </a:cubicBezTo>
                  <a:cubicBezTo>
                    <a:pt x="766" y="216"/>
                    <a:pt x="764" y="215"/>
                    <a:pt x="763" y="215"/>
                  </a:cubicBezTo>
                  <a:cubicBezTo>
                    <a:pt x="763" y="214"/>
                    <a:pt x="762" y="212"/>
                    <a:pt x="763" y="212"/>
                  </a:cubicBezTo>
                  <a:cubicBezTo>
                    <a:pt x="764" y="211"/>
                    <a:pt x="764" y="209"/>
                    <a:pt x="764" y="208"/>
                  </a:cubicBezTo>
                  <a:cubicBezTo>
                    <a:pt x="763" y="208"/>
                    <a:pt x="761" y="208"/>
                    <a:pt x="761" y="210"/>
                  </a:cubicBezTo>
                  <a:cubicBezTo>
                    <a:pt x="760" y="212"/>
                    <a:pt x="759" y="211"/>
                    <a:pt x="758" y="211"/>
                  </a:cubicBezTo>
                  <a:cubicBezTo>
                    <a:pt x="758" y="212"/>
                    <a:pt x="759" y="212"/>
                    <a:pt x="758" y="213"/>
                  </a:cubicBezTo>
                  <a:cubicBezTo>
                    <a:pt x="757" y="214"/>
                    <a:pt x="757" y="212"/>
                    <a:pt x="756" y="212"/>
                  </a:cubicBezTo>
                  <a:cubicBezTo>
                    <a:pt x="754" y="212"/>
                    <a:pt x="754" y="214"/>
                    <a:pt x="754" y="215"/>
                  </a:cubicBezTo>
                  <a:cubicBezTo>
                    <a:pt x="753" y="216"/>
                    <a:pt x="753" y="218"/>
                    <a:pt x="754" y="220"/>
                  </a:cubicBezTo>
                  <a:cubicBezTo>
                    <a:pt x="754" y="221"/>
                    <a:pt x="756" y="222"/>
                    <a:pt x="755" y="223"/>
                  </a:cubicBezTo>
                  <a:cubicBezTo>
                    <a:pt x="755" y="225"/>
                    <a:pt x="757" y="226"/>
                    <a:pt x="757" y="227"/>
                  </a:cubicBezTo>
                  <a:cubicBezTo>
                    <a:pt x="756" y="228"/>
                    <a:pt x="757" y="229"/>
                    <a:pt x="758" y="231"/>
                  </a:cubicBezTo>
                  <a:cubicBezTo>
                    <a:pt x="759" y="233"/>
                    <a:pt x="756" y="232"/>
                    <a:pt x="756" y="233"/>
                  </a:cubicBezTo>
                  <a:cubicBezTo>
                    <a:pt x="756" y="234"/>
                    <a:pt x="754" y="233"/>
                    <a:pt x="753" y="232"/>
                  </a:cubicBezTo>
                  <a:cubicBezTo>
                    <a:pt x="752" y="232"/>
                    <a:pt x="750" y="232"/>
                    <a:pt x="750" y="233"/>
                  </a:cubicBezTo>
                  <a:cubicBezTo>
                    <a:pt x="750" y="233"/>
                    <a:pt x="749" y="235"/>
                    <a:pt x="748" y="234"/>
                  </a:cubicBezTo>
                  <a:cubicBezTo>
                    <a:pt x="747" y="234"/>
                    <a:pt x="746" y="234"/>
                    <a:pt x="744" y="234"/>
                  </a:cubicBezTo>
                  <a:cubicBezTo>
                    <a:pt x="742" y="235"/>
                    <a:pt x="742" y="236"/>
                    <a:pt x="742" y="237"/>
                  </a:cubicBezTo>
                  <a:cubicBezTo>
                    <a:pt x="743" y="238"/>
                    <a:pt x="741" y="238"/>
                    <a:pt x="740" y="237"/>
                  </a:cubicBezTo>
                  <a:cubicBezTo>
                    <a:pt x="740" y="236"/>
                    <a:pt x="738" y="237"/>
                    <a:pt x="738" y="238"/>
                  </a:cubicBezTo>
                  <a:cubicBezTo>
                    <a:pt x="739" y="240"/>
                    <a:pt x="736" y="240"/>
                    <a:pt x="736" y="242"/>
                  </a:cubicBezTo>
                  <a:cubicBezTo>
                    <a:pt x="737" y="243"/>
                    <a:pt x="734" y="245"/>
                    <a:pt x="733" y="246"/>
                  </a:cubicBezTo>
                  <a:cubicBezTo>
                    <a:pt x="732" y="246"/>
                    <a:pt x="730" y="247"/>
                    <a:pt x="729" y="247"/>
                  </a:cubicBezTo>
                  <a:cubicBezTo>
                    <a:pt x="727" y="247"/>
                    <a:pt x="726" y="249"/>
                    <a:pt x="726" y="251"/>
                  </a:cubicBezTo>
                  <a:cubicBezTo>
                    <a:pt x="726" y="254"/>
                    <a:pt x="724" y="254"/>
                    <a:pt x="722" y="254"/>
                  </a:cubicBezTo>
                  <a:cubicBezTo>
                    <a:pt x="719" y="254"/>
                    <a:pt x="720" y="256"/>
                    <a:pt x="719" y="257"/>
                  </a:cubicBezTo>
                  <a:cubicBezTo>
                    <a:pt x="718" y="258"/>
                    <a:pt x="714" y="257"/>
                    <a:pt x="714" y="255"/>
                  </a:cubicBezTo>
                  <a:cubicBezTo>
                    <a:pt x="713" y="254"/>
                    <a:pt x="710" y="255"/>
                    <a:pt x="711" y="257"/>
                  </a:cubicBezTo>
                  <a:cubicBezTo>
                    <a:pt x="713" y="258"/>
                    <a:pt x="713" y="261"/>
                    <a:pt x="712" y="261"/>
                  </a:cubicBezTo>
                  <a:cubicBezTo>
                    <a:pt x="711" y="262"/>
                    <a:pt x="711" y="261"/>
                    <a:pt x="710" y="261"/>
                  </a:cubicBezTo>
                  <a:cubicBezTo>
                    <a:pt x="709" y="261"/>
                    <a:pt x="709" y="261"/>
                    <a:pt x="708" y="261"/>
                  </a:cubicBezTo>
                  <a:cubicBezTo>
                    <a:pt x="707" y="262"/>
                    <a:pt x="707" y="260"/>
                    <a:pt x="705" y="260"/>
                  </a:cubicBezTo>
                  <a:cubicBezTo>
                    <a:pt x="705" y="260"/>
                    <a:pt x="704" y="260"/>
                    <a:pt x="703" y="260"/>
                  </a:cubicBezTo>
                  <a:cubicBezTo>
                    <a:pt x="703" y="260"/>
                    <a:pt x="702" y="260"/>
                    <a:pt x="701" y="260"/>
                  </a:cubicBezTo>
                  <a:cubicBezTo>
                    <a:pt x="699" y="260"/>
                    <a:pt x="698" y="261"/>
                    <a:pt x="699" y="262"/>
                  </a:cubicBezTo>
                  <a:cubicBezTo>
                    <a:pt x="699" y="263"/>
                    <a:pt x="699" y="264"/>
                    <a:pt x="699" y="265"/>
                  </a:cubicBezTo>
                  <a:cubicBezTo>
                    <a:pt x="700" y="266"/>
                    <a:pt x="703" y="266"/>
                    <a:pt x="705" y="267"/>
                  </a:cubicBezTo>
                  <a:cubicBezTo>
                    <a:pt x="707" y="268"/>
                    <a:pt x="707" y="267"/>
                    <a:pt x="708" y="268"/>
                  </a:cubicBezTo>
                  <a:cubicBezTo>
                    <a:pt x="710" y="269"/>
                    <a:pt x="710" y="268"/>
                    <a:pt x="710" y="270"/>
                  </a:cubicBezTo>
                  <a:cubicBezTo>
                    <a:pt x="710" y="271"/>
                    <a:pt x="711" y="273"/>
                    <a:pt x="713" y="273"/>
                  </a:cubicBezTo>
                  <a:cubicBezTo>
                    <a:pt x="715" y="274"/>
                    <a:pt x="714" y="275"/>
                    <a:pt x="714" y="277"/>
                  </a:cubicBezTo>
                  <a:cubicBezTo>
                    <a:pt x="715" y="278"/>
                    <a:pt x="713" y="280"/>
                    <a:pt x="714" y="282"/>
                  </a:cubicBezTo>
                  <a:cubicBezTo>
                    <a:pt x="714" y="283"/>
                    <a:pt x="713" y="289"/>
                    <a:pt x="712" y="289"/>
                  </a:cubicBezTo>
                  <a:cubicBezTo>
                    <a:pt x="711" y="290"/>
                    <a:pt x="710" y="289"/>
                    <a:pt x="708" y="289"/>
                  </a:cubicBezTo>
                  <a:cubicBezTo>
                    <a:pt x="707" y="289"/>
                    <a:pt x="705" y="288"/>
                    <a:pt x="704" y="289"/>
                  </a:cubicBezTo>
                  <a:cubicBezTo>
                    <a:pt x="703" y="289"/>
                    <a:pt x="700" y="289"/>
                    <a:pt x="697" y="289"/>
                  </a:cubicBezTo>
                  <a:cubicBezTo>
                    <a:pt x="694" y="288"/>
                    <a:pt x="692" y="288"/>
                    <a:pt x="690" y="288"/>
                  </a:cubicBezTo>
                  <a:cubicBezTo>
                    <a:pt x="687" y="289"/>
                    <a:pt x="687" y="287"/>
                    <a:pt x="685" y="287"/>
                  </a:cubicBezTo>
                  <a:cubicBezTo>
                    <a:pt x="683" y="287"/>
                    <a:pt x="684" y="289"/>
                    <a:pt x="681" y="289"/>
                  </a:cubicBezTo>
                  <a:cubicBezTo>
                    <a:pt x="679" y="289"/>
                    <a:pt x="679" y="291"/>
                    <a:pt x="680" y="292"/>
                  </a:cubicBezTo>
                  <a:cubicBezTo>
                    <a:pt x="682" y="294"/>
                    <a:pt x="681" y="298"/>
                    <a:pt x="681" y="299"/>
                  </a:cubicBezTo>
                  <a:cubicBezTo>
                    <a:pt x="682" y="301"/>
                    <a:pt x="680" y="308"/>
                    <a:pt x="679" y="310"/>
                  </a:cubicBezTo>
                  <a:cubicBezTo>
                    <a:pt x="677" y="312"/>
                    <a:pt x="679" y="312"/>
                    <a:pt x="680" y="313"/>
                  </a:cubicBezTo>
                  <a:cubicBezTo>
                    <a:pt x="682" y="315"/>
                    <a:pt x="681" y="319"/>
                    <a:pt x="681" y="321"/>
                  </a:cubicBezTo>
                  <a:cubicBezTo>
                    <a:pt x="681" y="322"/>
                    <a:pt x="682" y="321"/>
                    <a:pt x="684" y="321"/>
                  </a:cubicBezTo>
                  <a:cubicBezTo>
                    <a:pt x="686" y="321"/>
                    <a:pt x="688" y="320"/>
                    <a:pt x="690" y="321"/>
                  </a:cubicBezTo>
                  <a:cubicBezTo>
                    <a:pt x="692" y="322"/>
                    <a:pt x="693" y="326"/>
                    <a:pt x="695" y="326"/>
                  </a:cubicBezTo>
                  <a:cubicBezTo>
                    <a:pt x="696" y="326"/>
                    <a:pt x="696" y="325"/>
                    <a:pt x="696" y="324"/>
                  </a:cubicBezTo>
                  <a:cubicBezTo>
                    <a:pt x="697" y="324"/>
                    <a:pt x="697" y="324"/>
                    <a:pt x="698" y="324"/>
                  </a:cubicBezTo>
                  <a:cubicBezTo>
                    <a:pt x="699" y="324"/>
                    <a:pt x="700" y="323"/>
                    <a:pt x="702" y="323"/>
                  </a:cubicBezTo>
                  <a:cubicBezTo>
                    <a:pt x="705" y="323"/>
                    <a:pt x="706" y="323"/>
                    <a:pt x="708" y="323"/>
                  </a:cubicBezTo>
                  <a:cubicBezTo>
                    <a:pt x="709" y="323"/>
                    <a:pt x="710" y="322"/>
                    <a:pt x="711" y="321"/>
                  </a:cubicBezTo>
                  <a:cubicBezTo>
                    <a:pt x="711" y="320"/>
                    <a:pt x="712" y="319"/>
                    <a:pt x="714" y="319"/>
                  </a:cubicBezTo>
                  <a:cubicBezTo>
                    <a:pt x="716" y="319"/>
                    <a:pt x="716" y="317"/>
                    <a:pt x="716" y="316"/>
                  </a:cubicBezTo>
                  <a:cubicBezTo>
                    <a:pt x="716" y="315"/>
                    <a:pt x="719" y="313"/>
                    <a:pt x="719" y="313"/>
                  </a:cubicBezTo>
                  <a:cubicBezTo>
                    <a:pt x="719" y="312"/>
                    <a:pt x="717" y="309"/>
                    <a:pt x="719" y="306"/>
                  </a:cubicBezTo>
                  <a:cubicBezTo>
                    <a:pt x="721" y="304"/>
                    <a:pt x="722" y="304"/>
                    <a:pt x="722" y="302"/>
                  </a:cubicBezTo>
                  <a:cubicBezTo>
                    <a:pt x="722" y="301"/>
                    <a:pt x="724" y="300"/>
                    <a:pt x="726" y="300"/>
                  </a:cubicBezTo>
                  <a:cubicBezTo>
                    <a:pt x="728" y="300"/>
                    <a:pt x="729" y="298"/>
                    <a:pt x="731" y="298"/>
                  </a:cubicBezTo>
                  <a:cubicBezTo>
                    <a:pt x="733" y="297"/>
                    <a:pt x="733" y="295"/>
                    <a:pt x="732" y="293"/>
                  </a:cubicBezTo>
                  <a:cubicBezTo>
                    <a:pt x="732" y="291"/>
                    <a:pt x="734" y="289"/>
                    <a:pt x="736" y="289"/>
                  </a:cubicBezTo>
                  <a:cubicBezTo>
                    <a:pt x="738" y="288"/>
                    <a:pt x="743" y="290"/>
                    <a:pt x="744" y="291"/>
                  </a:cubicBezTo>
                  <a:cubicBezTo>
                    <a:pt x="745" y="291"/>
                    <a:pt x="747" y="291"/>
                    <a:pt x="749" y="289"/>
                  </a:cubicBezTo>
                  <a:cubicBezTo>
                    <a:pt x="751" y="287"/>
                    <a:pt x="752" y="287"/>
                    <a:pt x="753" y="287"/>
                  </a:cubicBezTo>
                  <a:cubicBezTo>
                    <a:pt x="755" y="286"/>
                    <a:pt x="754" y="285"/>
                    <a:pt x="756" y="284"/>
                  </a:cubicBezTo>
                  <a:cubicBezTo>
                    <a:pt x="759" y="283"/>
                    <a:pt x="761" y="285"/>
                    <a:pt x="762" y="287"/>
                  </a:cubicBezTo>
                  <a:cubicBezTo>
                    <a:pt x="763" y="288"/>
                    <a:pt x="763" y="288"/>
                    <a:pt x="764" y="289"/>
                  </a:cubicBezTo>
                  <a:cubicBezTo>
                    <a:pt x="764" y="290"/>
                    <a:pt x="765" y="292"/>
                    <a:pt x="768" y="294"/>
                  </a:cubicBezTo>
                  <a:cubicBezTo>
                    <a:pt x="771" y="296"/>
                    <a:pt x="772" y="298"/>
                    <a:pt x="773" y="299"/>
                  </a:cubicBezTo>
                  <a:cubicBezTo>
                    <a:pt x="775" y="300"/>
                    <a:pt x="777" y="300"/>
                    <a:pt x="777" y="301"/>
                  </a:cubicBezTo>
                  <a:cubicBezTo>
                    <a:pt x="778" y="302"/>
                    <a:pt x="780" y="303"/>
                    <a:pt x="781" y="303"/>
                  </a:cubicBezTo>
                  <a:cubicBezTo>
                    <a:pt x="783" y="304"/>
                    <a:pt x="783" y="306"/>
                    <a:pt x="784" y="306"/>
                  </a:cubicBezTo>
                  <a:cubicBezTo>
                    <a:pt x="786" y="306"/>
                    <a:pt x="785" y="307"/>
                    <a:pt x="786" y="308"/>
                  </a:cubicBezTo>
                  <a:cubicBezTo>
                    <a:pt x="786" y="309"/>
                    <a:pt x="787" y="312"/>
                    <a:pt x="786" y="313"/>
                  </a:cubicBezTo>
                  <a:cubicBezTo>
                    <a:pt x="785" y="314"/>
                    <a:pt x="785" y="316"/>
                    <a:pt x="786" y="316"/>
                  </a:cubicBezTo>
                  <a:cubicBezTo>
                    <a:pt x="787" y="316"/>
                    <a:pt x="788" y="314"/>
                    <a:pt x="788" y="313"/>
                  </a:cubicBezTo>
                  <a:cubicBezTo>
                    <a:pt x="788" y="312"/>
                    <a:pt x="790" y="312"/>
                    <a:pt x="791" y="310"/>
                  </a:cubicBezTo>
                  <a:cubicBezTo>
                    <a:pt x="792" y="309"/>
                    <a:pt x="789" y="309"/>
                    <a:pt x="789" y="307"/>
                  </a:cubicBezTo>
                  <a:cubicBezTo>
                    <a:pt x="788" y="305"/>
                    <a:pt x="790" y="304"/>
                    <a:pt x="793" y="305"/>
                  </a:cubicBezTo>
                  <a:cubicBezTo>
                    <a:pt x="795" y="307"/>
                    <a:pt x="796" y="308"/>
                    <a:pt x="796" y="305"/>
                  </a:cubicBezTo>
                  <a:cubicBezTo>
                    <a:pt x="796" y="303"/>
                    <a:pt x="789" y="300"/>
                    <a:pt x="787" y="299"/>
                  </a:cubicBezTo>
                  <a:cubicBezTo>
                    <a:pt x="786" y="298"/>
                    <a:pt x="787" y="297"/>
                    <a:pt x="784" y="297"/>
                  </a:cubicBezTo>
                  <a:cubicBezTo>
                    <a:pt x="782" y="297"/>
                    <a:pt x="779" y="294"/>
                    <a:pt x="778" y="290"/>
                  </a:cubicBezTo>
                  <a:cubicBezTo>
                    <a:pt x="777" y="286"/>
                    <a:pt x="773" y="286"/>
                    <a:pt x="772" y="284"/>
                  </a:cubicBezTo>
                  <a:cubicBezTo>
                    <a:pt x="771" y="282"/>
                    <a:pt x="773" y="282"/>
                    <a:pt x="772" y="280"/>
                  </a:cubicBezTo>
                  <a:cubicBezTo>
                    <a:pt x="771" y="278"/>
                    <a:pt x="775" y="277"/>
                    <a:pt x="776" y="277"/>
                  </a:cubicBezTo>
                  <a:cubicBezTo>
                    <a:pt x="778" y="278"/>
                    <a:pt x="777" y="280"/>
                    <a:pt x="778" y="280"/>
                  </a:cubicBezTo>
                  <a:cubicBezTo>
                    <a:pt x="779" y="280"/>
                    <a:pt x="781" y="280"/>
                    <a:pt x="781" y="281"/>
                  </a:cubicBezTo>
                  <a:cubicBezTo>
                    <a:pt x="781" y="283"/>
                    <a:pt x="784" y="286"/>
                    <a:pt x="785" y="287"/>
                  </a:cubicBezTo>
                  <a:cubicBezTo>
                    <a:pt x="786" y="289"/>
                    <a:pt x="788" y="288"/>
                    <a:pt x="788" y="289"/>
                  </a:cubicBezTo>
                  <a:cubicBezTo>
                    <a:pt x="788" y="290"/>
                    <a:pt x="790" y="291"/>
                    <a:pt x="792" y="291"/>
                  </a:cubicBezTo>
                  <a:cubicBezTo>
                    <a:pt x="794" y="291"/>
                    <a:pt x="797" y="295"/>
                    <a:pt x="799" y="296"/>
                  </a:cubicBezTo>
                  <a:cubicBezTo>
                    <a:pt x="801" y="297"/>
                    <a:pt x="802" y="297"/>
                    <a:pt x="800" y="299"/>
                  </a:cubicBezTo>
                  <a:cubicBezTo>
                    <a:pt x="799" y="300"/>
                    <a:pt x="799" y="304"/>
                    <a:pt x="800" y="305"/>
                  </a:cubicBezTo>
                  <a:cubicBezTo>
                    <a:pt x="802" y="306"/>
                    <a:pt x="802" y="308"/>
                    <a:pt x="803" y="309"/>
                  </a:cubicBezTo>
                  <a:cubicBezTo>
                    <a:pt x="805" y="309"/>
                    <a:pt x="806" y="311"/>
                    <a:pt x="805" y="312"/>
                  </a:cubicBezTo>
                  <a:cubicBezTo>
                    <a:pt x="805" y="314"/>
                    <a:pt x="807" y="314"/>
                    <a:pt x="808" y="313"/>
                  </a:cubicBezTo>
                  <a:cubicBezTo>
                    <a:pt x="809" y="312"/>
                    <a:pt x="812" y="314"/>
                    <a:pt x="812" y="315"/>
                  </a:cubicBezTo>
                  <a:cubicBezTo>
                    <a:pt x="812" y="315"/>
                    <a:pt x="812" y="315"/>
                    <a:pt x="811" y="315"/>
                  </a:cubicBezTo>
                  <a:cubicBezTo>
                    <a:pt x="810" y="314"/>
                    <a:pt x="809" y="314"/>
                    <a:pt x="808" y="315"/>
                  </a:cubicBezTo>
                  <a:cubicBezTo>
                    <a:pt x="806" y="316"/>
                    <a:pt x="809" y="317"/>
                    <a:pt x="809" y="319"/>
                  </a:cubicBezTo>
                  <a:cubicBezTo>
                    <a:pt x="808" y="320"/>
                    <a:pt x="809" y="322"/>
                    <a:pt x="811" y="321"/>
                  </a:cubicBezTo>
                  <a:cubicBezTo>
                    <a:pt x="812" y="321"/>
                    <a:pt x="812" y="322"/>
                    <a:pt x="813" y="322"/>
                  </a:cubicBezTo>
                  <a:cubicBezTo>
                    <a:pt x="814" y="323"/>
                    <a:pt x="814" y="324"/>
                    <a:pt x="815" y="323"/>
                  </a:cubicBezTo>
                  <a:cubicBezTo>
                    <a:pt x="816" y="323"/>
                    <a:pt x="814" y="320"/>
                    <a:pt x="814" y="319"/>
                  </a:cubicBezTo>
                  <a:cubicBezTo>
                    <a:pt x="814" y="319"/>
                    <a:pt x="815" y="319"/>
                    <a:pt x="815" y="319"/>
                  </a:cubicBezTo>
                  <a:cubicBezTo>
                    <a:pt x="816" y="319"/>
                    <a:pt x="817" y="319"/>
                    <a:pt x="817" y="319"/>
                  </a:cubicBezTo>
                  <a:cubicBezTo>
                    <a:pt x="818" y="318"/>
                    <a:pt x="816" y="317"/>
                    <a:pt x="815" y="317"/>
                  </a:cubicBezTo>
                  <a:cubicBezTo>
                    <a:pt x="815" y="317"/>
                    <a:pt x="814" y="317"/>
                    <a:pt x="815" y="317"/>
                  </a:cubicBezTo>
                  <a:cubicBezTo>
                    <a:pt x="815" y="316"/>
                    <a:pt x="816" y="316"/>
                    <a:pt x="817" y="316"/>
                  </a:cubicBezTo>
                  <a:cubicBezTo>
                    <a:pt x="818" y="317"/>
                    <a:pt x="819" y="316"/>
                    <a:pt x="820" y="316"/>
                  </a:cubicBezTo>
                  <a:cubicBezTo>
                    <a:pt x="820" y="316"/>
                    <a:pt x="821" y="313"/>
                    <a:pt x="818" y="313"/>
                  </a:cubicBezTo>
                  <a:cubicBezTo>
                    <a:pt x="817" y="312"/>
                    <a:pt x="817" y="313"/>
                    <a:pt x="816" y="313"/>
                  </a:cubicBezTo>
                  <a:cubicBezTo>
                    <a:pt x="816" y="313"/>
                    <a:pt x="816" y="314"/>
                    <a:pt x="815" y="313"/>
                  </a:cubicBezTo>
                  <a:cubicBezTo>
                    <a:pt x="813" y="311"/>
                    <a:pt x="816" y="312"/>
                    <a:pt x="816" y="310"/>
                  </a:cubicBezTo>
                  <a:cubicBezTo>
                    <a:pt x="816" y="309"/>
                    <a:pt x="814" y="307"/>
                    <a:pt x="813" y="306"/>
                  </a:cubicBezTo>
                  <a:cubicBezTo>
                    <a:pt x="812" y="304"/>
                    <a:pt x="814" y="303"/>
                    <a:pt x="815" y="305"/>
                  </a:cubicBezTo>
                  <a:cubicBezTo>
                    <a:pt x="816" y="306"/>
                    <a:pt x="817" y="305"/>
                    <a:pt x="818" y="305"/>
                  </a:cubicBezTo>
                  <a:cubicBezTo>
                    <a:pt x="819" y="305"/>
                    <a:pt x="817" y="303"/>
                    <a:pt x="819" y="302"/>
                  </a:cubicBezTo>
                  <a:cubicBezTo>
                    <a:pt x="821" y="301"/>
                    <a:pt x="821" y="302"/>
                    <a:pt x="822" y="303"/>
                  </a:cubicBezTo>
                  <a:cubicBezTo>
                    <a:pt x="822" y="303"/>
                    <a:pt x="823" y="301"/>
                    <a:pt x="825" y="301"/>
                  </a:cubicBezTo>
                  <a:cubicBezTo>
                    <a:pt x="827" y="301"/>
                    <a:pt x="828" y="304"/>
                    <a:pt x="830" y="304"/>
                  </a:cubicBezTo>
                  <a:cubicBezTo>
                    <a:pt x="832" y="304"/>
                    <a:pt x="833" y="302"/>
                    <a:pt x="834" y="301"/>
                  </a:cubicBezTo>
                  <a:cubicBezTo>
                    <a:pt x="835" y="301"/>
                    <a:pt x="836" y="301"/>
                    <a:pt x="837" y="301"/>
                  </a:cubicBezTo>
                  <a:cubicBezTo>
                    <a:pt x="838" y="301"/>
                    <a:pt x="839" y="301"/>
                    <a:pt x="840" y="301"/>
                  </a:cubicBezTo>
                  <a:cubicBezTo>
                    <a:pt x="841" y="300"/>
                    <a:pt x="838" y="299"/>
                    <a:pt x="837" y="298"/>
                  </a:cubicBezTo>
                  <a:cubicBezTo>
                    <a:pt x="836" y="297"/>
                    <a:pt x="836" y="295"/>
                    <a:pt x="835" y="295"/>
                  </a:cubicBezTo>
                  <a:cubicBezTo>
                    <a:pt x="834" y="295"/>
                    <a:pt x="833" y="292"/>
                    <a:pt x="834" y="292"/>
                  </a:cubicBezTo>
                  <a:cubicBezTo>
                    <a:pt x="835" y="291"/>
                    <a:pt x="836" y="288"/>
                    <a:pt x="838" y="288"/>
                  </a:cubicBezTo>
                  <a:cubicBezTo>
                    <a:pt x="839" y="288"/>
                    <a:pt x="838" y="286"/>
                    <a:pt x="838" y="285"/>
                  </a:cubicBezTo>
                  <a:cubicBezTo>
                    <a:pt x="839" y="284"/>
                    <a:pt x="839" y="282"/>
                    <a:pt x="841" y="281"/>
                  </a:cubicBezTo>
                  <a:cubicBezTo>
                    <a:pt x="842" y="281"/>
                    <a:pt x="843" y="281"/>
                    <a:pt x="843" y="279"/>
                  </a:cubicBezTo>
                  <a:cubicBezTo>
                    <a:pt x="843" y="277"/>
                    <a:pt x="843" y="277"/>
                    <a:pt x="845" y="276"/>
                  </a:cubicBezTo>
                  <a:cubicBezTo>
                    <a:pt x="847" y="274"/>
                    <a:pt x="847" y="272"/>
                    <a:pt x="848" y="271"/>
                  </a:cubicBezTo>
                  <a:cubicBezTo>
                    <a:pt x="850" y="271"/>
                    <a:pt x="851" y="270"/>
                    <a:pt x="853" y="271"/>
                  </a:cubicBezTo>
                  <a:cubicBezTo>
                    <a:pt x="856" y="271"/>
                    <a:pt x="852" y="273"/>
                    <a:pt x="854" y="273"/>
                  </a:cubicBezTo>
                  <a:cubicBezTo>
                    <a:pt x="854" y="274"/>
                    <a:pt x="856" y="274"/>
                    <a:pt x="857" y="274"/>
                  </a:cubicBezTo>
                  <a:cubicBezTo>
                    <a:pt x="859" y="274"/>
                    <a:pt x="860" y="274"/>
                    <a:pt x="860" y="274"/>
                  </a:cubicBezTo>
                  <a:cubicBezTo>
                    <a:pt x="861" y="276"/>
                    <a:pt x="855" y="277"/>
                    <a:pt x="855" y="278"/>
                  </a:cubicBezTo>
                  <a:cubicBezTo>
                    <a:pt x="855" y="278"/>
                    <a:pt x="858" y="279"/>
                    <a:pt x="859" y="280"/>
                  </a:cubicBezTo>
                  <a:cubicBezTo>
                    <a:pt x="860" y="280"/>
                    <a:pt x="859" y="282"/>
                    <a:pt x="859" y="283"/>
                  </a:cubicBezTo>
                  <a:cubicBezTo>
                    <a:pt x="860" y="283"/>
                    <a:pt x="861" y="283"/>
                    <a:pt x="863" y="282"/>
                  </a:cubicBezTo>
                  <a:cubicBezTo>
                    <a:pt x="864" y="281"/>
                    <a:pt x="865" y="281"/>
                    <a:pt x="867" y="280"/>
                  </a:cubicBezTo>
                  <a:cubicBezTo>
                    <a:pt x="868" y="280"/>
                    <a:pt x="869" y="280"/>
                    <a:pt x="870" y="280"/>
                  </a:cubicBezTo>
                  <a:cubicBezTo>
                    <a:pt x="871" y="280"/>
                    <a:pt x="872" y="280"/>
                    <a:pt x="872" y="279"/>
                  </a:cubicBezTo>
                  <a:cubicBezTo>
                    <a:pt x="873" y="279"/>
                    <a:pt x="871" y="278"/>
                    <a:pt x="868" y="278"/>
                  </a:cubicBezTo>
                  <a:cubicBezTo>
                    <a:pt x="865" y="279"/>
                    <a:pt x="865" y="275"/>
                    <a:pt x="865" y="275"/>
                  </a:cubicBezTo>
                  <a:cubicBezTo>
                    <a:pt x="865" y="274"/>
                    <a:pt x="868" y="272"/>
                    <a:pt x="870" y="271"/>
                  </a:cubicBezTo>
                  <a:cubicBezTo>
                    <a:pt x="872" y="271"/>
                    <a:pt x="874" y="271"/>
                    <a:pt x="875" y="270"/>
                  </a:cubicBezTo>
                  <a:cubicBezTo>
                    <a:pt x="877" y="269"/>
                    <a:pt x="883" y="268"/>
                    <a:pt x="883" y="269"/>
                  </a:cubicBezTo>
                  <a:cubicBezTo>
                    <a:pt x="884" y="270"/>
                    <a:pt x="879" y="272"/>
                    <a:pt x="878" y="272"/>
                  </a:cubicBezTo>
                  <a:cubicBezTo>
                    <a:pt x="877" y="272"/>
                    <a:pt x="880" y="273"/>
                    <a:pt x="880" y="274"/>
                  </a:cubicBezTo>
                  <a:cubicBezTo>
                    <a:pt x="880" y="275"/>
                    <a:pt x="877" y="275"/>
                    <a:pt x="877" y="277"/>
                  </a:cubicBezTo>
                  <a:cubicBezTo>
                    <a:pt x="877" y="278"/>
                    <a:pt x="876" y="279"/>
                    <a:pt x="875" y="279"/>
                  </a:cubicBezTo>
                  <a:cubicBezTo>
                    <a:pt x="873" y="279"/>
                    <a:pt x="873" y="279"/>
                    <a:pt x="874" y="280"/>
                  </a:cubicBezTo>
                  <a:cubicBezTo>
                    <a:pt x="874" y="280"/>
                    <a:pt x="874" y="282"/>
                    <a:pt x="877" y="282"/>
                  </a:cubicBezTo>
                  <a:cubicBezTo>
                    <a:pt x="880" y="283"/>
                    <a:pt x="883" y="285"/>
                    <a:pt x="885" y="288"/>
                  </a:cubicBezTo>
                  <a:cubicBezTo>
                    <a:pt x="887" y="290"/>
                    <a:pt x="892" y="289"/>
                    <a:pt x="893" y="292"/>
                  </a:cubicBezTo>
                  <a:cubicBezTo>
                    <a:pt x="893" y="295"/>
                    <a:pt x="895" y="294"/>
                    <a:pt x="894" y="297"/>
                  </a:cubicBezTo>
                  <a:cubicBezTo>
                    <a:pt x="894" y="299"/>
                    <a:pt x="887" y="302"/>
                    <a:pt x="885" y="301"/>
                  </a:cubicBezTo>
                  <a:cubicBezTo>
                    <a:pt x="884" y="300"/>
                    <a:pt x="880" y="301"/>
                    <a:pt x="878" y="301"/>
                  </a:cubicBezTo>
                  <a:cubicBezTo>
                    <a:pt x="875" y="301"/>
                    <a:pt x="875" y="299"/>
                    <a:pt x="873" y="299"/>
                  </a:cubicBezTo>
                  <a:cubicBezTo>
                    <a:pt x="871" y="300"/>
                    <a:pt x="871" y="298"/>
                    <a:pt x="869" y="298"/>
                  </a:cubicBezTo>
                  <a:cubicBezTo>
                    <a:pt x="867" y="298"/>
                    <a:pt x="869" y="297"/>
                    <a:pt x="863" y="296"/>
                  </a:cubicBezTo>
                  <a:cubicBezTo>
                    <a:pt x="857" y="295"/>
                    <a:pt x="852" y="298"/>
                    <a:pt x="850" y="300"/>
                  </a:cubicBezTo>
                  <a:cubicBezTo>
                    <a:pt x="849" y="301"/>
                    <a:pt x="846" y="301"/>
                    <a:pt x="843" y="301"/>
                  </a:cubicBezTo>
                  <a:cubicBezTo>
                    <a:pt x="842" y="301"/>
                    <a:pt x="841" y="300"/>
                    <a:pt x="841" y="301"/>
                  </a:cubicBezTo>
                  <a:cubicBezTo>
                    <a:pt x="840" y="301"/>
                    <a:pt x="841" y="303"/>
                    <a:pt x="839" y="304"/>
                  </a:cubicBezTo>
                  <a:cubicBezTo>
                    <a:pt x="837" y="304"/>
                    <a:pt x="835" y="304"/>
                    <a:pt x="834" y="304"/>
                  </a:cubicBezTo>
                  <a:cubicBezTo>
                    <a:pt x="832" y="304"/>
                    <a:pt x="830" y="304"/>
                    <a:pt x="830" y="305"/>
                  </a:cubicBezTo>
                  <a:cubicBezTo>
                    <a:pt x="828" y="305"/>
                    <a:pt x="827" y="308"/>
                    <a:pt x="829" y="308"/>
                  </a:cubicBezTo>
                  <a:cubicBezTo>
                    <a:pt x="830" y="308"/>
                    <a:pt x="831" y="308"/>
                    <a:pt x="830" y="309"/>
                  </a:cubicBezTo>
                  <a:cubicBezTo>
                    <a:pt x="830" y="310"/>
                    <a:pt x="832" y="311"/>
                    <a:pt x="831" y="312"/>
                  </a:cubicBezTo>
                  <a:cubicBezTo>
                    <a:pt x="830" y="313"/>
                    <a:pt x="830" y="314"/>
                    <a:pt x="831" y="315"/>
                  </a:cubicBezTo>
                  <a:cubicBezTo>
                    <a:pt x="832" y="316"/>
                    <a:pt x="832" y="317"/>
                    <a:pt x="831" y="317"/>
                  </a:cubicBezTo>
                  <a:cubicBezTo>
                    <a:pt x="830" y="317"/>
                    <a:pt x="833" y="319"/>
                    <a:pt x="833" y="320"/>
                  </a:cubicBezTo>
                  <a:cubicBezTo>
                    <a:pt x="833" y="320"/>
                    <a:pt x="836" y="320"/>
                    <a:pt x="836" y="321"/>
                  </a:cubicBezTo>
                  <a:cubicBezTo>
                    <a:pt x="836" y="322"/>
                    <a:pt x="837" y="322"/>
                    <a:pt x="838" y="322"/>
                  </a:cubicBezTo>
                  <a:cubicBezTo>
                    <a:pt x="839" y="321"/>
                    <a:pt x="840" y="323"/>
                    <a:pt x="841" y="325"/>
                  </a:cubicBezTo>
                  <a:cubicBezTo>
                    <a:pt x="841" y="326"/>
                    <a:pt x="846" y="325"/>
                    <a:pt x="846" y="324"/>
                  </a:cubicBezTo>
                  <a:cubicBezTo>
                    <a:pt x="846" y="322"/>
                    <a:pt x="847" y="322"/>
                    <a:pt x="850" y="322"/>
                  </a:cubicBezTo>
                  <a:cubicBezTo>
                    <a:pt x="852" y="322"/>
                    <a:pt x="854" y="325"/>
                    <a:pt x="855" y="325"/>
                  </a:cubicBezTo>
                  <a:cubicBezTo>
                    <a:pt x="856" y="326"/>
                    <a:pt x="858" y="325"/>
                    <a:pt x="860" y="325"/>
                  </a:cubicBezTo>
                  <a:cubicBezTo>
                    <a:pt x="861" y="325"/>
                    <a:pt x="863" y="323"/>
                    <a:pt x="864" y="322"/>
                  </a:cubicBezTo>
                  <a:cubicBezTo>
                    <a:pt x="864" y="322"/>
                    <a:pt x="865" y="322"/>
                    <a:pt x="865" y="323"/>
                  </a:cubicBezTo>
                  <a:cubicBezTo>
                    <a:pt x="866" y="323"/>
                    <a:pt x="866" y="323"/>
                    <a:pt x="867" y="323"/>
                  </a:cubicBezTo>
                  <a:cubicBezTo>
                    <a:pt x="868" y="322"/>
                    <a:pt x="869" y="322"/>
                    <a:pt x="870" y="322"/>
                  </a:cubicBezTo>
                  <a:cubicBezTo>
                    <a:pt x="871" y="322"/>
                    <a:pt x="868" y="324"/>
                    <a:pt x="869" y="325"/>
                  </a:cubicBezTo>
                  <a:cubicBezTo>
                    <a:pt x="870" y="326"/>
                    <a:pt x="868" y="328"/>
                    <a:pt x="869" y="329"/>
                  </a:cubicBezTo>
                  <a:cubicBezTo>
                    <a:pt x="870" y="330"/>
                    <a:pt x="869" y="331"/>
                    <a:pt x="869" y="333"/>
                  </a:cubicBezTo>
                  <a:cubicBezTo>
                    <a:pt x="869" y="334"/>
                    <a:pt x="865" y="338"/>
                    <a:pt x="865" y="341"/>
                  </a:cubicBezTo>
                  <a:cubicBezTo>
                    <a:pt x="864" y="344"/>
                    <a:pt x="862" y="349"/>
                    <a:pt x="861" y="349"/>
                  </a:cubicBezTo>
                  <a:cubicBezTo>
                    <a:pt x="861" y="350"/>
                    <a:pt x="860" y="349"/>
                    <a:pt x="859" y="349"/>
                  </a:cubicBezTo>
                  <a:cubicBezTo>
                    <a:pt x="859" y="349"/>
                    <a:pt x="858" y="349"/>
                    <a:pt x="857" y="349"/>
                  </a:cubicBezTo>
                  <a:cubicBezTo>
                    <a:pt x="855" y="350"/>
                    <a:pt x="853" y="349"/>
                    <a:pt x="851" y="348"/>
                  </a:cubicBezTo>
                  <a:cubicBezTo>
                    <a:pt x="849" y="347"/>
                    <a:pt x="843" y="348"/>
                    <a:pt x="842" y="349"/>
                  </a:cubicBezTo>
                  <a:cubicBezTo>
                    <a:pt x="842" y="351"/>
                    <a:pt x="840" y="351"/>
                    <a:pt x="838" y="350"/>
                  </a:cubicBezTo>
                  <a:cubicBezTo>
                    <a:pt x="836" y="349"/>
                    <a:pt x="833" y="348"/>
                    <a:pt x="830" y="348"/>
                  </a:cubicBezTo>
                  <a:cubicBezTo>
                    <a:pt x="826" y="347"/>
                    <a:pt x="824" y="347"/>
                    <a:pt x="823" y="346"/>
                  </a:cubicBezTo>
                  <a:cubicBezTo>
                    <a:pt x="823" y="345"/>
                    <a:pt x="821" y="345"/>
                    <a:pt x="818" y="344"/>
                  </a:cubicBezTo>
                  <a:cubicBezTo>
                    <a:pt x="814" y="344"/>
                    <a:pt x="815" y="341"/>
                    <a:pt x="811" y="341"/>
                  </a:cubicBezTo>
                  <a:cubicBezTo>
                    <a:pt x="807" y="341"/>
                    <a:pt x="802" y="344"/>
                    <a:pt x="802" y="346"/>
                  </a:cubicBezTo>
                  <a:cubicBezTo>
                    <a:pt x="802" y="348"/>
                    <a:pt x="804" y="350"/>
                    <a:pt x="802" y="351"/>
                  </a:cubicBezTo>
                  <a:cubicBezTo>
                    <a:pt x="801" y="353"/>
                    <a:pt x="798" y="353"/>
                    <a:pt x="796" y="351"/>
                  </a:cubicBezTo>
                  <a:cubicBezTo>
                    <a:pt x="794" y="350"/>
                    <a:pt x="790" y="349"/>
                    <a:pt x="788" y="349"/>
                  </a:cubicBezTo>
                  <a:cubicBezTo>
                    <a:pt x="785" y="349"/>
                    <a:pt x="783" y="347"/>
                    <a:pt x="784" y="346"/>
                  </a:cubicBezTo>
                  <a:cubicBezTo>
                    <a:pt x="784" y="344"/>
                    <a:pt x="783" y="344"/>
                    <a:pt x="781" y="343"/>
                  </a:cubicBezTo>
                  <a:cubicBezTo>
                    <a:pt x="779" y="343"/>
                    <a:pt x="777" y="341"/>
                    <a:pt x="773" y="342"/>
                  </a:cubicBezTo>
                  <a:cubicBezTo>
                    <a:pt x="769" y="342"/>
                    <a:pt x="767" y="340"/>
                    <a:pt x="767" y="339"/>
                  </a:cubicBezTo>
                  <a:cubicBezTo>
                    <a:pt x="767" y="338"/>
                    <a:pt x="765" y="337"/>
                    <a:pt x="765" y="337"/>
                  </a:cubicBezTo>
                  <a:cubicBezTo>
                    <a:pt x="764" y="338"/>
                    <a:pt x="762" y="337"/>
                    <a:pt x="762" y="336"/>
                  </a:cubicBezTo>
                  <a:cubicBezTo>
                    <a:pt x="761" y="334"/>
                    <a:pt x="763" y="334"/>
                    <a:pt x="765" y="333"/>
                  </a:cubicBezTo>
                  <a:cubicBezTo>
                    <a:pt x="767" y="331"/>
                    <a:pt x="767" y="329"/>
                    <a:pt x="765" y="327"/>
                  </a:cubicBezTo>
                  <a:cubicBezTo>
                    <a:pt x="763" y="326"/>
                    <a:pt x="764" y="325"/>
                    <a:pt x="766" y="324"/>
                  </a:cubicBezTo>
                  <a:cubicBezTo>
                    <a:pt x="767" y="322"/>
                    <a:pt x="766" y="321"/>
                    <a:pt x="765" y="322"/>
                  </a:cubicBezTo>
                  <a:cubicBezTo>
                    <a:pt x="764" y="323"/>
                    <a:pt x="763" y="323"/>
                    <a:pt x="763" y="321"/>
                  </a:cubicBezTo>
                  <a:cubicBezTo>
                    <a:pt x="763" y="320"/>
                    <a:pt x="759" y="320"/>
                    <a:pt x="757" y="321"/>
                  </a:cubicBezTo>
                  <a:cubicBezTo>
                    <a:pt x="756" y="322"/>
                    <a:pt x="752" y="321"/>
                    <a:pt x="751" y="321"/>
                  </a:cubicBezTo>
                  <a:cubicBezTo>
                    <a:pt x="750" y="321"/>
                    <a:pt x="748" y="321"/>
                    <a:pt x="747" y="321"/>
                  </a:cubicBezTo>
                  <a:cubicBezTo>
                    <a:pt x="745" y="321"/>
                    <a:pt x="742" y="324"/>
                    <a:pt x="741" y="323"/>
                  </a:cubicBezTo>
                  <a:cubicBezTo>
                    <a:pt x="740" y="321"/>
                    <a:pt x="728" y="323"/>
                    <a:pt x="725" y="323"/>
                  </a:cubicBezTo>
                  <a:cubicBezTo>
                    <a:pt x="722" y="324"/>
                    <a:pt x="720" y="327"/>
                    <a:pt x="718" y="327"/>
                  </a:cubicBezTo>
                  <a:cubicBezTo>
                    <a:pt x="716" y="327"/>
                    <a:pt x="713" y="329"/>
                    <a:pt x="712" y="330"/>
                  </a:cubicBezTo>
                  <a:cubicBezTo>
                    <a:pt x="710" y="332"/>
                    <a:pt x="707" y="330"/>
                    <a:pt x="705" y="330"/>
                  </a:cubicBezTo>
                  <a:cubicBezTo>
                    <a:pt x="704" y="330"/>
                    <a:pt x="704" y="330"/>
                    <a:pt x="703" y="330"/>
                  </a:cubicBezTo>
                  <a:cubicBezTo>
                    <a:pt x="701" y="330"/>
                    <a:pt x="699" y="331"/>
                    <a:pt x="698" y="329"/>
                  </a:cubicBezTo>
                  <a:cubicBezTo>
                    <a:pt x="696" y="327"/>
                    <a:pt x="695" y="327"/>
                    <a:pt x="694" y="327"/>
                  </a:cubicBezTo>
                  <a:cubicBezTo>
                    <a:pt x="693" y="328"/>
                    <a:pt x="691" y="334"/>
                    <a:pt x="689" y="336"/>
                  </a:cubicBezTo>
                  <a:cubicBezTo>
                    <a:pt x="688" y="338"/>
                    <a:pt x="685" y="339"/>
                    <a:pt x="683" y="339"/>
                  </a:cubicBezTo>
                  <a:cubicBezTo>
                    <a:pt x="681" y="339"/>
                    <a:pt x="681" y="342"/>
                    <a:pt x="680" y="343"/>
                  </a:cubicBezTo>
                  <a:cubicBezTo>
                    <a:pt x="678" y="344"/>
                    <a:pt x="679" y="346"/>
                    <a:pt x="677" y="347"/>
                  </a:cubicBezTo>
                  <a:cubicBezTo>
                    <a:pt x="676" y="348"/>
                    <a:pt x="676" y="352"/>
                    <a:pt x="677" y="353"/>
                  </a:cubicBezTo>
                  <a:cubicBezTo>
                    <a:pt x="678" y="355"/>
                    <a:pt x="674" y="359"/>
                    <a:pt x="672" y="360"/>
                  </a:cubicBezTo>
                  <a:cubicBezTo>
                    <a:pt x="670" y="362"/>
                    <a:pt x="669" y="364"/>
                    <a:pt x="666" y="364"/>
                  </a:cubicBezTo>
                  <a:cubicBezTo>
                    <a:pt x="663" y="365"/>
                    <a:pt x="661" y="368"/>
                    <a:pt x="661" y="370"/>
                  </a:cubicBezTo>
                  <a:cubicBezTo>
                    <a:pt x="660" y="372"/>
                    <a:pt x="655" y="375"/>
                    <a:pt x="655" y="378"/>
                  </a:cubicBezTo>
                  <a:cubicBezTo>
                    <a:pt x="655" y="380"/>
                    <a:pt x="650" y="385"/>
                    <a:pt x="647" y="391"/>
                  </a:cubicBezTo>
                  <a:cubicBezTo>
                    <a:pt x="645" y="397"/>
                    <a:pt x="647" y="398"/>
                    <a:pt x="649" y="400"/>
                  </a:cubicBezTo>
                  <a:cubicBezTo>
                    <a:pt x="650" y="401"/>
                    <a:pt x="648" y="404"/>
                    <a:pt x="650" y="407"/>
                  </a:cubicBezTo>
                  <a:cubicBezTo>
                    <a:pt x="651" y="409"/>
                    <a:pt x="649" y="413"/>
                    <a:pt x="648" y="415"/>
                  </a:cubicBezTo>
                  <a:cubicBezTo>
                    <a:pt x="647" y="416"/>
                    <a:pt x="648" y="420"/>
                    <a:pt x="646" y="422"/>
                  </a:cubicBezTo>
                  <a:cubicBezTo>
                    <a:pt x="645" y="424"/>
                    <a:pt x="647" y="427"/>
                    <a:pt x="648" y="428"/>
                  </a:cubicBezTo>
                  <a:cubicBezTo>
                    <a:pt x="649" y="429"/>
                    <a:pt x="647" y="432"/>
                    <a:pt x="648" y="433"/>
                  </a:cubicBezTo>
                  <a:cubicBezTo>
                    <a:pt x="650" y="435"/>
                    <a:pt x="650" y="436"/>
                    <a:pt x="652" y="436"/>
                  </a:cubicBezTo>
                  <a:cubicBezTo>
                    <a:pt x="655" y="437"/>
                    <a:pt x="652" y="438"/>
                    <a:pt x="654" y="440"/>
                  </a:cubicBezTo>
                  <a:cubicBezTo>
                    <a:pt x="656" y="441"/>
                    <a:pt x="656" y="442"/>
                    <a:pt x="657" y="444"/>
                  </a:cubicBezTo>
                  <a:cubicBezTo>
                    <a:pt x="659" y="445"/>
                    <a:pt x="662" y="447"/>
                    <a:pt x="663" y="451"/>
                  </a:cubicBezTo>
                  <a:cubicBezTo>
                    <a:pt x="664" y="454"/>
                    <a:pt x="665" y="455"/>
                    <a:pt x="666" y="456"/>
                  </a:cubicBezTo>
                  <a:cubicBezTo>
                    <a:pt x="668" y="457"/>
                    <a:pt x="672" y="459"/>
                    <a:pt x="675" y="462"/>
                  </a:cubicBezTo>
                  <a:cubicBezTo>
                    <a:pt x="678" y="464"/>
                    <a:pt x="683" y="467"/>
                    <a:pt x="685" y="468"/>
                  </a:cubicBezTo>
                  <a:cubicBezTo>
                    <a:pt x="687" y="469"/>
                    <a:pt x="692" y="467"/>
                    <a:pt x="699" y="465"/>
                  </a:cubicBezTo>
                  <a:cubicBezTo>
                    <a:pt x="705" y="464"/>
                    <a:pt x="709" y="467"/>
                    <a:pt x="710" y="467"/>
                  </a:cubicBezTo>
                  <a:cubicBezTo>
                    <a:pt x="711" y="467"/>
                    <a:pt x="716" y="465"/>
                    <a:pt x="718" y="464"/>
                  </a:cubicBezTo>
                  <a:cubicBezTo>
                    <a:pt x="720" y="463"/>
                    <a:pt x="723" y="462"/>
                    <a:pt x="724" y="461"/>
                  </a:cubicBezTo>
                  <a:cubicBezTo>
                    <a:pt x="725" y="460"/>
                    <a:pt x="728" y="460"/>
                    <a:pt x="729" y="460"/>
                  </a:cubicBezTo>
                  <a:cubicBezTo>
                    <a:pt x="731" y="460"/>
                    <a:pt x="731" y="458"/>
                    <a:pt x="732" y="459"/>
                  </a:cubicBezTo>
                  <a:cubicBezTo>
                    <a:pt x="733" y="460"/>
                    <a:pt x="736" y="460"/>
                    <a:pt x="739" y="461"/>
                  </a:cubicBezTo>
                  <a:cubicBezTo>
                    <a:pt x="741" y="461"/>
                    <a:pt x="743" y="464"/>
                    <a:pt x="743" y="465"/>
                  </a:cubicBezTo>
                  <a:cubicBezTo>
                    <a:pt x="742" y="466"/>
                    <a:pt x="744" y="468"/>
                    <a:pt x="745" y="469"/>
                  </a:cubicBezTo>
                  <a:cubicBezTo>
                    <a:pt x="746" y="469"/>
                    <a:pt x="748" y="468"/>
                    <a:pt x="749" y="468"/>
                  </a:cubicBezTo>
                  <a:cubicBezTo>
                    <a:pt x="750" y="468"/>
                    <a:pt x="754" y="468"/>
                    <a:pt x="755" y="467"/>
                  </a:cubicBezTo>
                  <a:cubicBezTo>
                    <a:pt x="756" y="466"/>
                    <a:pt x="756" y="468"/>
                    <a:pt x="757" y="469"/>
                  </a:cubicBezTo>
                  <a:cubicBezTo>
                    <a:pt x="758" y="470"/>
                    <a:pt x="759" y="470"/>
                    <a:pt x="759" y="470"/>
                  </a:cubicBezTo>
                  <a:cubicBezTo>
                    <a:pt x="760" y="470"/>
                    <a:pt x="760" y="470"/>
                    <a:pt x="760" y="470"/>
                  </a:cubicBezTo>
                  <a:cubicBezTo>
                    <a:pt x="761" y="470"/>
                    <a:pt x="762" y="473"/>
                    <a:pt x="762" y="474"/>
                  </a:cubicBezTo>
                  <a:cubicBezTo>
                    <a:pt x="761" y="475"/>
                    <a:pt x="760" y="477"/>
                    <a:pt x="761" y="478"/>
                  </a:cubicBezTo>
                  <a:cubicBezTo>
                    <a:pt x="762" y="479"/>
                    <a:pt x="761" y="480"/>
                    <a:pt x="760" y="481"/>
                  </a:cubicBezTo>
                  <a:cubicBezTo>
                    <a:pt x="759" y="481"/>
                    <a:pt x="759" y="483"/>
                    <a:pt x="760" y="483"/>
                  </a:cubicBezTo>
                  <a:cubicBezTo>
                    <a:pt x="761" y="483"/>
                    <a:pt x="760" y="484"/>
                    <a:pt x="759" y="485"/>
                  </a:cubicBezTo>
                  <a:cubicBezTo>
                    <a:pt x="759" y="485"/>
                    <a:pt x="760" y="486"/>
                    <a:pt x="761" y="487"/>
                  </a:cubicBezTo>
                  <a:cubicBezTo>
                    <a:pt x="761" y="488"/>
                    <a:pt x="758" y="487"/>
                    <a:pt x="758" y="489"/>
                  </a:cubicBezTo>
                  <a:cubicBezTo>
                    <a:pt x="759" y="490"/>
                    <a:pt x="758" y="491"/>
                    <a:pt x="757" y="491"/>
                  </a:cubicBezTo>
                  <a:cubicBezTo>
                    <a:pt x="756" y="492"/>
                    <a:pt x="759" y="494"/>
                    <a:pt x="759" y="495"/>
                  </a:cubicBezTo>
                  <a:cubicBezTo>
                    <a:pt x="759" y="496"/>
                    <a:pt x="760" y="497"/>
                    <a:pt x="762" y="499"/>
                  </a:cubicBezTo>
                  <a:cubicBezTo>
                    <a:pt x="764" y="501"/>
                    <a:pt x="763" y="502"/>
                    <a:pt x="767" y="504"/>
                  </a:cubicBezTo>
                  <a:cubicBezTo>
                    <a:pt x="770" y="507"/>
                    <a:pt x="771" y="511"/>
                    <a:pt x="772" y="514"/>
                  </a:cubicBezTo>
                  <a:cubicBezTo>
                    <a:pt x="772" y="516"/>
                    <a:pt x="775" y="522"/>
                    <a:pt x="776" y="523"/>
                  </a:cubicBezTo>
                  <a:cubicBezTo>
                    <a:pt x="776" y="524"/>
                    <a:pt x="775" y="525"/>
                    <a:pt x="775" y="527"/>
                  </a:cubicBezTo>
                  <a:cubicBezTo>
                    <a:pt x="775" y="530"/>
                    <a:pt x="777" y="534"/>
                    <a:pt x="777" y="536"/>
                  </a:cubicBezTo>
                  <a:cubicBezTo>
                    <a:pt x="778" y="539"/>
                    <a:pt x="776" y="541"/>
                    <a:pt x="774" y="542"/>
                  </a:cubicBezTo>
                  <a:cubicBezTo>
                    <a:pt x="773" y="544"/>
                    <a:pt x="771" y="548"/>
                    <a:pt x="771" y="551"/>
                  </a:cubicBezTo>
                  <a:cubicBezTo>
                    <a:pt x="771" y="553"/>
                    <a:pt x="769" y="555"/>
                    <a:pt x="769" y="557"/>
                  </a:cubicBezTo>
                  <a:cubicBezTo>
                    <a:pt x="769" y="558"/>
                    <a:pt x="769" y="561"/>
                    <a:pt x="769" y="562"/>
                  </a:cubicBezTo>
                  <a:cubicBezTo>
                    <a:pt x="768" y="564"/>
                    <a:pt x="770" y="566"/>
                    <a:pt x="771" y="568"/>
                  </a:cubicBezTo>
                  <a:cubicBezTo>
                    <a:pt x="772" y="570"/>
                    <a:pt x="774" y="574"/>
                    <a:pt x="775" y="577"/>
                  </a:cubicBezTo>
                  <a:cubicBezTo>
                    <a:pt x="776" y="580"/>
                    <a:pt x="779" y="583"/>
                    <a:pt x="779" y="585"/>
                  </a:cubicBezTo>
                  <a:cubicBezTo>
                    <a:pt x="780" y="588"/>
                    <a:pt x="779" y="591"/>
                    <a:pt x="780" y="593"/>
                  </a:cubicBezTo>
                  <a:cubicBezTo>
                    <a:pt x="780" y="594"/>
                    <a:pt x="781" y="597"/>
                    <a:pt x="781" y="599"/>
                  </a:cubicBezTo>
                  <a:cubicBezTo>
                    <a:pt x="782" y="602"/>
                    <a:pt x="782" y="607"/>
                    <a:pt x="784" y="610"/>
                  </a:cubicBezTo>
                  <a:cubicBezTo>
                    <a:pt x="786" y="612"/>
                    <a:pt x="789" y="616"/>
                    <a:pt x="790" y="620"/>
                  </a:cubicBezTo>
                  <a:cubicBezTo>
                    <a:pt x="791" y="623"/>
                    <a:pt x="793" y="626"/>
                    <a:pt x="794" y="628"/>
                  </a:cubicBezTo>
                  <a:cubicBezTo>
                    <a:pt x="795" y="630"/>
                    <a:pt x="795" y="632"/>
                    <a:pt x="794" y="632"/>
                  </a:cubicBezTo>
                  <a:cubicBezTo>
                    <a:pt x="793" y="632"/>
                    <a:pt x="793" y="633"/>
                    <a:pt x="794" y="636"/>
                  </a:cubicBezTo>
                  <a:cubicBezTo>
                    <a:pt x="795" y="638"/>
                    <a:pt x="794" y="639"/>
                    <a:pt x="795" y="639"/>
                  </a:cubicBezTo>
                  <a:cubicBezTo>
                    <a:pt x="797" y="639"/>
                    <a:pt x="796" y="640"/>
                    <a:pt x="797" y="640"/>
                  </a:cubicBezTo>
                  <a:cubicBezTo>
                    <a:pt x="798" y="640"/>
                    <a:pt x="799" y="641"/>
                    <a:pt x="799" y="642"/>
                  </a:cubicBezTo>
                  <a:cubicBezTo>
                    <a:pt x="800" y="643"/>
                    <a:pt x="802" y="643"/>
                    <a:pt x="802" y="642"/>
                  </a:cubicBezTo>
                  <a:cubicBezTo>
                    <a:pt x="803" y="641"/>
                    <a:pt x="805" y="641"/>
                    <a:pt x="807" y="641"/>
                  </a:cubicBezTo>
                  <a:cubicBezTo>
                    <a:pt x="809" y="641"/>
                    <a:pt x="809" y="640"/>
                    <a:pt x="811" y="639"/>
                  </a:cubicBezTo>
                  <a:cubicBezTo>
                    <a:pt x="813" y="638"/>
                    <a:pt x="816" y="638"/>
                    <a:pt x="818" y="639"/>
                  </a:cubicBezTo>
                  <a:cubicBezTo>
                    <a:pt x="819" y="640"/>
                    <a:pt x="821" y="639"/>
                    <a:pt x="822" y="638"/>
                  </a:cubicBezTo>
                  <a:cubicBezTo>
                    <a:pt x="822" y="638"/>
                    <a:pt x="823" y="638"/>
                    <a:pt x="823" y="638"/>
                  </a:cubicBezTo>
                  <a:cubicBezTo>
                    <a:pt x="824" y="639"/>
                    <a:pt x="824" y="639"/>
                    <a:pt x="824" y="638"/>
                  </a:cubicBezTo>
                  <a:cubicBezTo>
                    <a:pt x="825" y="636"/>
                    <a:pt x="826" y="637"/>
                    <a:pt x="828" y="637"/>
                  </a:cubicBezTo>
                  <a:cubicBezTo>
                    <a:pt x="830" y="637"/>
                    <a:pt x="834" y="634"/>
                    <a:pt x="837" y="631"/>
                  </a:cubicBezTo>
                  <a:cubicBezTo>
                    <a:pt x="840" y="628"/>
                    <a:pt x="845" y="622"/>
                    <a:pt x="847" y="619"/>
                  </a:cubicBezTo>
                  <a:cubicBezTo>
                    <a:pt x="849" y="616"/>
                    <a:pt x="851" y="613"/>
                    <a:pt x="853" y="612"/>
                  </a:cubicBezTo>
                  <a:cubicBezTo>
                    <a:pt x="854" y="611"/>
                    <a:pt x="855" y="605"/>
                    <a:pt x="855" y="603"/>
                  </a:cubicBezTo>
                  <a:cubicBezTo>
                    <a:pt x="855" y="602"/>
                    <a:pt x="855" y="602"/>
                    <a:pt x="854" y="602"/>
                  </a:cubicBezTo>
                  <a:cubicBezTo>
                    <a:pt x="854" y="602"/>
                    <a:pt x="854" y="602"/>
                    <a:pt x="853" y="601"/>
                  </a:cubicBezTo>
                  <a:cubicBezTo>
                    <a:pt x="853" y="600"/>
                    <a:pt x="856" y="598"/>
                    <a:pt x="860" y="596"/>
                  </a:cubicBezTo>
                  <a:cubicBezTo>
                    <a:pt x="864" y="595"/>
                    <a:pt x="865" y="594"/>
                    <a:pt x="865" y="593"/>
                  </a:cubicBezTo>
                  <a:cubicBezTo>
                    <a:pt x="866" y="592"/>
                    <a:pt x="865" y="588"/>
                    <a:pt x="866" y="587"/>
                  </a:cubicBezTo>
                  <a:cubicBezTo>
                    <a:pt x="866" y="586"/>
                    <a:pt x="866" y="585"/>
                    <a:pt x="865" y="582"/>
                  </a:cubicBezTo>
                  <a:cubicBezTo>
                    <a:pt x="865" y="578"/>
                    <a:pt x="863" y="578"/>
                    <a:pt x="863" y="576"/>
                  </a:cubicBezTo>
                  <a:cubicBezTo>
                    <a:pt x="862" y="574"/>
                    <a:pt x="863" y="573"/>
                    <a:pt x="864" y="573"/>
                  </a:cubicBezTo>
                  <a:cubicBezTo>
                    <a:pt x="865" y="573"/>
                    <a:pt x="865" y="572"/>
                    <a:pt x="866" y="571"/>
                  </a:cubicBezTo>
                  <a:cubicBezTo>
                    <a:pt x="867" y="569"/>
                    <a:pt x="868" y="570"/>
                    <a:pt x="869" y="568"/>
                  </a:cubicBezTo>
                  <a:cubicBezTo>
                    <a:pt x="871" y="567"/>
                    <a:pt x="871" y="566"/>
                    <a:pt x="874" y="564"/>
                  </a:cubicBezTo>
                  <a:cubicBezTo>
                    <a:pt x="876" y="562"/>
                    <a:pt x="879" y="562"/>
                    <a:pt x="882" y="560"/>
                  </a:cubicBezTo>
                  <a:cubicBezTo>
                    <a:pt x="885" y="558"/>
                    <a:pt x="889" y="552"/>
                    <a:pt x="889" y="551"/>
                  </a:cubicBezTo>
                  <a:cubicBezTo>
                    <a:pt x="888" y="550"/>
                    <a:pt x="887" y="545"/>
                    <a:pt x="888" y="543"/>
                  </a:cubicBezTo>
                  <a:cubicBezTo>
                    <a:pt x="888" y="541"/>
                    <a:pt x="887" y="535"/>
                    <a:pt x="887" y="533"/>
                  </a:cubicBezTo>
                  <a:cubicBezTo>
                    <a:pt x="887" y="530"/>
                    <a:pt x="884" y="531"/>
                    <a:pt x="884" y="529"/>
                  </a:cubicBezTo>
                  <a:cubicBezTo>
                    <a:pt x="884" y="526"/>
                    <a:pt x="883" y="526"/>
                    <a:pt x="883" y="524"/>
                  </a:cubicBezTo>
                  <a:cubicBezTo>
                    <a:pt x="883" y="523"/>
                    <a:pt x="883" y="521"/>
                    <a:pt x="882" y="521"/>
                  </a:cubicBezTo>
                  <a:cubicBezTo>
                    <a:pt x="882" y="521"/>
                    <a:pt x="882" y="519"/>
                    <a:pt x="883" y="518"/>
                  </a:cubicBezTo>
                  <a:cubicBezTo>
                    <a:pt x="884" y="516"/>
                    <a:pt x="881" y="516"/>
                    <a:pt x="881" y="514"/>
                  </a:cubicBezTo>
                  <a:cubicBezTo>
                    <a:pt x="880" y="512"/>
                    <a:pt x="886" y="500"/>
                    <a:pt x="887" y="498"/>
                  </a:cubicBezTo>
                  <a:cubicBezTo>
                    <a:pt x="888" y="497"/>
                    <a:pt x="889" y="497"/>
                    <a:pt x="889" y="496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2" y="495"/>
                  </a:cubicBezTo>
                  <a:cubicBezTo>
                    <a:pt x="893" y="493"/>
                    <a:pt x="898" y="488"/>
                    <a:pt x="902" y="484"/>
                  </a:cubicBezTo>
                  <a:cubicBezTo>
                    <a:pt x="905" y="480"/>
                    <a:pt x="907" y="480"/>
                    <a:pt x="909" y="479"/>
                  </a:cubicBezTo>
                  <a:cubicBezTo>
                    <a:pt x="911" y="478"/>
                    <a:pt x="916" y="473"/>
                    <a:pt x="919" y="468"/>
                  </a:cubicBezTo>
                  <a:cubicBezTo>
                    <a:pt x="922" y="465"/>
                    <a:pt x="924" y="462"/>
                    <a:pt x="924" y="460"/>
                  </a:cubicBezTo>
                  <a:cubicBezTo>
                    <a:pt x="925" y="458"/>
                    <a:pt x="927" y="456"/>
                    <a:pt x="928" y="454"/>
                  </a:cubicBezTo>
                  <a:cubicBezTo>
                    <a:pt x="930" y="452"/>
                    <a:pt x="932" y="447"/>
                    <a:pt x="932" y="445"/>
                  </a:cubicBezTo>
                  <a:cubicBezTo>
                    <a:pt x="932" y="444"/>
                    <a:pt x="933" y="441"/>
                    <a:pt x="934" y="438"/>
                  </a:cubicBezTo>
                  <a:cubicBezTo>
                    <a:pt x="934" y="435"/>
                    <a:pt x="932" y="435"/>
                    <a:pt x="931" y="436"/>
                  </a:cubicBezTo>
                  <a:cubicBezTo>
                    <a:pt x="930" y="438"/>
                    <a:pt x="925" y="439"/>
                    <a:pt x="921" y="439"/>
                  </a:cubicBezTo>
                  <a:cubicBezTo>
                    <a:pt x="918" y="439"/>
                    <a:pt x="916" y="439"/>
                    <a:pt x="915" y="441"/>
                  </a:cubicBezTo>
                  <a:cubicBezTo>
                    <a:pt x="914" y="441"/>
                    <a:pt x="913" y="441"/>
                    <a:pt x="912" y="441"/>
                  </a:cubicBezTo>
                  <a:cubicBezTo>
                    <a:pt x="911" y="441"/>
                    <a:pt x="910" y="441"/>
                    <a:pt x="909" y="442"/>
                  </a:cubicBezTo>
                  <a:cubicBezTo>
                    <a:pt x="908" y="443"/>
                    <a:pt x="903" y="444"/>
                    <a:pt x="902" y="441"/>
                  </a:cubicBezTo>
                  <a:cubicBezTo>
                    <a:pt x="901" y="438"/>
                    <a:pt x="898" y="438"/>
                    <a:pt x="898" y="438"/>
                  </a:cubicBezTo>
                  <a:cubicBezTo>
                    <a:pt x="897" y="437"/>
                    <a:pt x="899" y="436"/>
                    <a:pt x="900" y="436"/>
                  </a:cubicBezTo>
                  <a:cubicBezTo>
                    <a:pt x="901" y="435"/>
                    <a:pt x="901" y="434"/>
                    <a:pt x="900" y="433"/>
                  </a:cubicBezTo>
                  <a:cubicBezTo>
                    <a:pt x="899" y="432"/>
                    <a:pt x="897" y="431"/>
                    <a:pt x="895" y="428"/>
                  </a:cubicBezTo>
                  <a:cubicBezTo>
                    <a:pt x="892" y="425"/>
                    <a:pt x="889" y="423"/>
                    <a:pt x="888" y="423"/>
                  </a:cubicBezTo>
                  <a:cubicBezTo>
                    <a:pt x="886" y="423"/>
                    <a:pt x="886" y="420"/>
                    <a:pt x="885" y="420"/>
                  </a:cubicBezTo>
                  <a:cubicBezTo>
                    <a:pt x="884" y="420"/>
                    <a:pt x="882" y="416"/>
                    <a:pt x="882" y="414"/>
                  </a:cubicBezTo>
                  <a:cubicBezTo>
                    <a:pt x="882" y="412"/>
                    <a:pt x="878" y="408"/>
                    <a:pt x="877" y="407"/>
                  </a:cubicBezTo>
                  <a:cubicBezTo>
                    <a:pt x="875" y="406"/>
                    <a:pt x="874" y="404"/>
                    <a:pt x="874" y="400"/>
                  </a:cubicBezTo>
                  <a:cubicBezTo>
                    <a:pt x="874" y="397"/>
                    <a:pt x="874" y="394"/>
                    <a:pt x="873" y="393"/>
                  </a:cubicBezTo>
                  <a:cubicBezTo>
                    <a:pt x="873" y="392"/>
                    <a:pt x="872" y="390"/>
                    <a:pt x="870" y="389"/>
                  </a:cubicBezTo>
                  <a:cubicBezTo>
                    <a:pt x="868" y="388"/>
                    <a:pt x="867" y="386"/>
                    <a:pt x="867" y="384"/>
                  </a:cubicBezTo>
                  <a:cubicBezTo>
                    <a:pt x="868" y="382"/>
                    <a:pt x="866" y="382"/>
                    <a:pt x="865" y="379"/>
                  </a:cubicBezTo>
                  <a:cubicBezTo>
                    <a:pt x="865" y="376"/>
                    <a:pt x="861" y="372"/>
                    <a:pt x="861" y="371"/>
                  </a:cubicBezTo>
                  <a:cubicBezTo>
                    <a:pt x="861" y="369"/>
                    <a:pt x="859" y="368"/>
                    <a:pt x="859" y="366"/>
                  </a:cubicBezTo>
                  <a:cubicBezTo>
                    <a:pt x="859" y="364"/>
                    <a:pt x="858" y="364"/>
                    <a:pt x="856" y="362"/>
                  </a:cubicBezTo>
                  <a:cubicBezTo>
                    <a:pt x="854" y="359"/>
                    <a:pt x="854" y="354"/>
                    <a:pt x="854" y="354"/>
                  </a:cubicBezTo>
                  <a:cubicBezTo>
                    <a:pt x="855" y="354"/>
                    <a:pt x="856" y="358"/>
                    <a:pt x="857" y="359"/>
                  </a:cubicBezTo>
                  <a:cubicBezTo>
                    <a:pt x="858" y="361"/>
                    <a:pt x="860" y="365"/>
                    <a:pt x="861" y="365"/>
                  </a:cubicBezTo>
                  <a:cubicBezTo>
                    <a:pt x="863" y="365"/>
                    <a:pt x="863" y="358"/>
                    <a:pt x="864" y="359"/>
                  </a:cubicBezTo>
                  <a:cubicBezTo>
                    <a:pt x="864" y="359"/>
                    <a:pt x="864" y="363"/>
                    <a:pt x="865" y="364"/>
                  </a:cubicBezTo>
                  <a:cubicBezTo>
                    <a:pt x="866" y="364"/>
                    <a:pt x="866" y="366"/>
                    <a:pt x="868" y="368"/>
                  </a:cubicBezTo>
                  <a:cubicBezTo>
                    <a:pt x="870" y="370"/>
                    <a:pt x="874" y="376"/>
                    <a:pt x="874" y="378"/>
                  </a:cubicBezTo>
                  <a:cubicBezTo>
                    <a:pt x="874" y="379"/>
                    <a:pt x="875" y="381"/>
                    <a:pt x="877" y="382"/>
                  </a:cubicBezTo>
                  <a:cubicBezTo>
                    <a:pt x="880" y="384"/>
                    <a:pt x="880" y="386"/>
                    <a:pt x="881" y="387"/>
                  </a:cubicBezTo>
                  <a:cubicBezTo>
                    <a:pt x="883" y="388"/>
                    <a:pt x="882" y="389"/>
                    <a:pt x="882" y="392"/>
                  </a:cubicBezTo>
                  <a:cubicBezTo>
                    <a:pt x="882" y="394"/>
                    <a:pt x="884" y="397"/>
                    <a:pt x="886" y="399"/>
                  </a:cubicBezTo>
                  <a:cubicBezTo>
                    <a:pt x="888" y="400"/>
                    <a:pt x="890" y="402"/>
                    <a:pt x="891" y="404"/>
                  </a:cubicBezTo>
                  <a:cubicBezTo>
                    <a:pt x="892" y="407"/>
                    <a:pt x="893" y="409"/>
                    <a:pt x="895" y="411"/>
                  </a:cubicBezTo>
                  <a:cubicBezTo>
                    <a:pt x="896" y="412"/>
                    <a:pt x="895" y="413"/>
                    <a:pt x="896" y="414"/>
                  </a:cubicBezTo>
                  <a:cubicBezTo>
                    <a:pt x="897" y="415"/>
                    <a:pt x="898" y="418"/>
                    <a:pt x="898" y="419"/>
                  </a:cubicBezTo>
                  <a:cubicBezTo>
                    <a:pt x="897" y="421"/>
                    <a:pt x="898" y="424"/>
                    <a:pt x="899" y="426"/>
                  </a:cubicBezTo>
                  <a:cubicBezTo>
                    <a:pt x="900" y="428"/>
                    <a:pt x="900" y="432"/>
                    <a:pt x="900" y="432"/>
                  </a:cubicBezTo>
                  <a:cubicBezTo>
                    <a:pt x="901" y="433"/>
                    <a:pt x="906" y="433"/>
                    <a:pt x="908" y="431"/>
                  </a:cubicBezTo>
                  <a:cubicBezTo>
                    <a:pt x="910" y="430"/>
                    <a:pt x="912" y="430"/>
                    <a:pt x="914" y="430"/>
                  </a:cubicBezTo>
                  <a:cubicBezTo>
                    <a:pt x="915" y="430"/>
                    <a:pt x="918" y="428"/>
                    <a:pt x="918" y="427"/>
                  </a:cubicBezTo>
                  <a:cubicBezTo>
                    <a:pt x="919" y="427"/>
                    <a:pt x="921" y="427"/>
                    <a:pt x="923" y="427"/>
                  </a:cubicBezTo>
                  <a:cubicBezTo>
                    <a:pt x="924" y="427"/>
                    <a:pt x="925" y="426"/>
                    <a:pt x="926" y="424"/>
                  </a:cubicBezTo>
                  <a:cubicBezTo>
                    <a:pt x="927" y="423"/>
                    <a:pt x="931" y="423"/>
                    <a:pt x="935" y="422"/>
                  </a:cubicBezTo>
                  <a:cubicBezTo>
                    <a:pt x="939" y="420"/>
                    <a:pt x="938" y="418"/>
                    <a:pt x="939" y="417"/>
                  </a:cubicBezTo>
                  <a:cubicBezTo>
                    <a:pt x="940" y="416"/>
                    <a:pt x="941" y="417"/>
                    <a:pt x="944" y="415"/>
                  </a:cubicBezTo>
                  <a:cubicBezTo>
                    <a:pt x="946" y="414"/>
                    <a:pt x="949" y="415"/>
                    <a:pt x="951" y="414"/>
                  </a:cubicBezTo>
                  <a:cubicBezTo>
                    <a:pt x="952" y="414"/>
                    <a:pt x="951" y="412"/>
                    <a:pt x="952" y="411"/>
                  </a:cubicBezTo>
                  <a:cubicBezTo>
                    <a:pt x="953" y="410"/>
                    <a:pt x="954" y="410"/>
                    <a:pt x="955" y="410"/>
                  </a:cubicBezTo>
                  <a:cubicBezTo>
                    <a:pt x="956" y="410"/>
                    <a:pt x="956" y="410"/>
                    <a:pt x="957" y="410"/>
                  </a:cubicBezTo>
                  <a:cubicBezTo>
                    <a:pt x="958" y="410"/>
                    <a:pt x="958" y="407"/>
                    <a:pt x="960" y="406"/>
                  </a:cubicBezTo>
                  <a:cubicBezTo>
                    <a:pt x="961" y="406"/>
                    <a:pt x="962" y="406"/>
                    <a:pt x="962" y="405"/>
                  </a:cubicBezTo>
                  <a:cubicBezTo>
                    <a:pt x="962" y="404"/>
                    <a:pt x="962" y="399"/>
                    <a:pt x="964" y="399"/>
                  </a:cubicBezTo>
                  <a:cubicBezTo>
                    <a:pt x="965" y="399"/>
                    <a:pt x="967" y="397"/>
                    <a:pt x="967" y="397"/>
                  </a:cubicBezTo>
                  <a:cubicBezTo>
                    <a:pt x="967" y="396"/>
                    <a:pt x="970" y="393"/>
                    <a:pt x="971" y="392"/>
                  </a:cubicBezTo>
                  <a:cubicBezTo>
                    <a:pt x="971" y="390"/>
                    <a:pt x="972" y="390"/>
                    <a:pt x="970" y="389"/>
                  </a:cubicBezTo>
                  <a:cubicBezTo>
                    <a:pt x="969" y="389"/>
                    <a:pt x="967" y="386"/>
                    <a:pt x="967" y="385"/>
                  </a:cubicBezTo>
                  <a:cubicBezTo>
                    <a:pt x="966" y="384"/>
                    <a:pt x="963" y="385"/>
                    <a:pt x="960" y="382"/>
                  </a:cubicBezTo>
                  <a:cubicBezTo>
                    <a:pt x="957" y="380"/>
                    <a:pt x="957" y="373"/>
                    <a:pt x="956" y="373"/>
                  </a:cubicBezTo>
                  <a:cubicBezTo>
                    <a:pt x="955" y="372"/>
                    <a:pt x="952" y="376"/>
                    <a:pt x="951" y="378"/>
                  </a:cubicBezTo>
                  <a:cubicBezTo>
                    <a:pt x="950" y="381"/>
                    <a:pt x="946" y="383"/>
                    <a:pt x="943" y="382"/>
                  </a:cubicBezTo>
                  <a:cubicBezTo>
                    <a:pt x="940" y="381"/>
                    <a:pt x="939" y="383"/>
                    <a:pt x="938" y="383"/>
                  </a:cubicBezTo>
                  <a:cubicBezTo>
                    <a:pt x="937" y="384"/>
                    <a:pt x="935" y="381"/>
                    <a:pt x="935" y="379"/>
                  </a:cubicBezTo>
                  <a:cubicBezTo>
                    <a:pt x="936" y="378"/>
                    <a:pt x="937" y="374"/>
                    <a:pt x="935" y="374"/>
                  </a:cubicBezTo>
                  <a:cubicBezTo>
                    <a:pt x="933" y="373"/>
                    <a:pt x="932" y="377"/>
                    <a:pt x="932" y="378"/>
                  </a:cubicBezTo>
                  <a:cubicBezTo>
                    <a:pt x="932" y="379"/>
                    <a:pt x="929" y="374"/>
                    <a:pt x="930" y="373"/>
                  </a:cubicBezTo>
                  <a:cubicBezTo>
                    <a:pt x="931" y="372"/>
                    <a:pt x="929" y="370"/>
                    <a:pt x="928" y="369"/>
                  </a:cubicBezTo>
                  <a:cubicBezTo>
                    <a:pt x="926" y="368"/>
                    <a:pt x="924" y="365"/>
                    <a:pt x="923" y="364"/>
                  </a:cubicBezTo>
                  <a:cubicBezTo>
                    <a:pt x="923" y="362"/>
                    <a:pt x="921" y="358"/>
                    <a:pt x="921" y="357"/>
                  </a:cubicBezTo>
                  <a:cubicBezTo>
                    <a:pt x="921" y="356"/>
                    <a:pt x="923" y="355"/>
                    <a:pt x="924" y="355"/>
                  </a:cubicBezTo>
                  <a:cubicBezTo>
                    <a:pt x="925" y="355"/>
                    <a:pt x="925" y="353"/>
                    <a:pt x="926" y="354"/>
                  </a:cubicBezTo>
                  <a:cubicBezTo>
                    <a:pt x="927" y="355"/>
                    <a:pt x="928" y="354"/>
                    <a:pt x="929" y="354"/>
                  </a:cubicBezTo>
                  <a:cubicBezTo>
                    <a:pt x="930" y="354"/>
                    <a:pt x="932" y="359"/>
                    <a:pt x="933" y="361"/>
                  </a:cubicBezTo>
                  <a:cubicBezTo>
                    <a:pt x="934" y="363"/>
                    <a:pt x="934" y="364"/>
                    <a:pt x="936" y="365"/>
                  </a:cubicBezTo>
                  <a:cubicBezTo>
                    <a:pt x="937" y="366"/>
                    <a:pt x="939" y="365"/>
                    <a:pt x="941" y="367"/>
                  </a:cubicBezTo>
                  <a:cubicBezTo>
                    <a:pt x="943" y="369"/>
                    <a:pt x="948" y="371"/>
                    <a:pt x="951" y="371"/>
                  </a:cubicBezTo>
                  <a:cubicBezTo>
                    <a:pt x="952" y="371"/>
                    <a:pt x="953" y="370"/>
                    <a:pt x="954" y="370"/>
                  </a:cubicBezTo>
                  <a:cubicBezTo>
                    <a:pt x="955" y="369"/>
                    <a:pt x="956" y="369"/>
                    <a:pt x="957" y="369"/>
                  </a:cubicBezTo>
                  <a:cubicBezTo>
                    <a:pt x="960" y="370"/>
                    <a:pt x="960" y="373"/>
                    <a:pt x="961" y="375"/>
                  </a:cubicBezTo>
                  <a:cubicBezTo>
                    <a:pt x="962" y="376"/>
                    <a:pt x="973" y="377"/>
                    <a:pt x="975" y="377"/>
                  </a:cubicBezTo>
                  <a:cubicBezTo>
                    <a:pt x="977" y="378"/>
                    <a:pt x="987" y="378"/>
                    <a:pt x="988" y="377"/>
                  </a:cubicBezTo>
                  <a:cubicBezTo>
                    <a:pt x="989" y="376"/>
                    <a:pt x="990" y="376"/>
                    <a:pt x="991" y="377"/>
                  </a:cubicBezTo>
                  <a:cubicBezTo>
                    <a:pt x="992" y="377"/>
                    <a:pt x="996" y="378"/>
                    <a:pt x="998" y="377"/>
                  </a:cubicBezTo>
                  <a:cubicBezTo>
                    <a:pt x="1000" y="375"/>
                    <a:pt x="1001" y="377"/>
                    <a:pt x="1001" y="378"/>
                  </a:cubicBezTo>
                  <a:cubicBezTo>
                    <a:pt x="1001" y="379"/>
                    <a:pt x="1002" y="379"/>
                    <a:pt x="1003" y="380"/>
                  </a:cubicBezTo>
                  <a:cubicBezTo>
                    <a:pt x="1004" y="381"/>
                    <a:pt x="1004" y="382"/>
                    <a:pt x="1004" y="383"/>
                  </a:cubicBezTo>
                  <a:cubicBezTo>
                    <a:pt x="1005" y="384"/>
                    <a:pt x="1006" y="384"/>
                    <a:pt x="1008" y="384"/>
                  </a:cubicBezTo>
                  <a:cubicBezTo>
                    <a:pt x="1010" y="385"/>
                    <a:pt x="1010" y="388"/>
                    <a:pt x="1012" y="388"/>
                  </a:cubicBezTo>
                  <a:cubicBezTo>
                    <a:pt x="1014" y="389"/>
                    <a:pt x="1015" y="389"/>
                    <a:pt x="1015" y="388"/>
                  </a:cubicBezTo>
                  <a:cubicBezTo>
                    <a:pt x="1016" y="388"/>
                    <a:pt x="1017" y="388"/>
                    <a:pt x="1017" y="389"/>
                  </a:cubicBezTo>
                  <a:cubicBezTo>
                    <a:pt x="1017" y="391"/>
                    <a:pt x="1011" y="390"/>
                    <a:pt x="1011" y="391"/>
                  </a:cubicBezTo>
                  <a:cubicBezTo>
                    <a:pt x="1011" y="391"/>
                    <a:pt x="1017" y="399"/>
                    <a:pt x="1020" y="398"/>
                  </a:cubicBezTo>
                  <a:cubicBezTo>
                    <a:pt x="1023" y="398"/>
                    <a:pt x="1026" y="394"/>
                    <a:pt x="1025" y="394"/>
                  </a:cubicBezTo>
                  <a:cubicBezTo>
                    <a:pt x="1024" y="393"/>
                    <a:pt x="1025" y="391"/>
                    <a:pt x="1026" y="392"/>
                  </a:cubicBezTo>
                  <a:cubicBezTo>
                    <a:pt x="1027" y="392"/>
                    <a:pt x="1026" y="395"/>
                    <a:pt x="1027" y="396"/>
                  </a:cubicBezTo>
                  <a:cubicBezTo>
                    <a:pt x="1028" y="397"/>
                    <a:pt x="1028" y="398"/>
                    <a:pt x="1027" y="400"/>
                  </a:cubicBezTo>
                  <a:cubicBezTo>
                    <a:pt x="1026" y="402"/>
                    <a:pt x="1028" y="405"/>
                    <a:pt x="1028" y="407"/>
                  </a:cubicBezTo>
                  <a:cubicBezTo>
                    <a:pt x="1028" y="409"/>
                    <a:pt x="1029" y="412"/>
                    <a:pt x="1030" y="415"/>
                  </a:cubicBezTo>
                  <a:cubicBezTo>
                    <a:pt x="1030" y="417"/>
                    <a:pt x="1032" y="423"/>
                    <a:pt x="1034" y="426"/>
                  </a:cubicBezTo>
                  <a:cubicBezTo>
                    <a:pt x="1036" y="429"/>
                    <a:pt x="1037" y="435"/>
                    <a:pt x="1038" y="437"/>
                  </a:cubicBezTo>
                  <a:cubicBezTo>
                    <a:pt x="1039" y="438"/>
                    <a:pt x="1042" y="443"/>
                    <a:pt x="1042" y="446"/>
                  </a:cubicBezTo>
                  <a:cubicBezTo>
                    <a:pt x="1042" y="449"/>
                    <a:pt x="1045" y="453"/>
                    <a:pt x="1046" y="453"/>
                  </a:cubicBezTo>
                  <a:cubicBezTo>
                    <a:pt x="1047" y="454"/>
                    <a:pt x="1050" y="453"/>
                    <a:pt x="1050" y="451"/>
                  </a:cubicBezTo>
                  <a:cubicBezTo>
                    <a:pt x="1051" y="449"/>
                    <a:pt x="1054" y="448"/>
                    <a:pt x="1054" y="447"/>
                  </a:cubicBezTo>
                  <a:cubicBezTo>
                    <a:pt x="1054" y="445"/>
                    <a:pt x="1055" y="444"/>
                    <a:pt x="1056" y="444"/>
                  </a:cubicBezTo>
                  <a:cubicBezTo>
                    <a:pt x="1057" y="444"/>
                    <a:pt x="1057" y="443"/>
                    <a:pt x="1057" y="441"/>
                  </a:cubicBezTo>
                  <a:cubicBezTo>
                    <a:pt x="1057" y="439"/>
                    <a:pt x="1057" y="437"/>
                    <a:pt x="1058" y="436"/>
                  </a:cubicBezTo>
                  <a:cubicBezTo>
                    <a:pt x="1059" y="434"/>
                    <a:pt x="1059" y="430"/>
                    <a:pt x="1059" y="429"/>
                  </a:cubicBezTo>
                  <a:cubicBezTo>
                    <a:pt x="1058" y="427"/>
                    <a:pt x="1058" y="425"/>
                    <a:pt x="1059" y="423"/>
                  </a:cubicBezTo>
                  <a:cubicBezTo>
                    <a:pt x="1060" y="422"/>
                    <a:pt x="1059" y="420"/>
                    <a:pt x="1061" y="420"/>
                  </a:cubicBezTo>
                  <a:cubicBezTo>
                    <a:pt x="1062" y="420"/>
                    <a:pt x="1063" y="419"/>
                    <a:pt x="1065" y="417"/>
                  </a:cubicBezTo>
                  <a:cubicBezTo>
                    <a:pt x="1066" y="415"/>
                    <a:pt x="1070" y="413"/>
                    <a:pt x="1071" y="412"/>
                  </a:cubicBezTo>
                  <a:cubicBezTo>
                    <a:pt x="1073" y="411"/>
                    <a:pt x="1077" y="407"/>
                    <a:pt x="1078" y="405"/>
                  </a:cubicBezTo>
                  <a:cubicBezTo>
                    <a:pt x="1079" y="403"/>
                    <a:pt x="1083" y="402"/>
                    <a:pt x="1085" y="400"/>
                  </a:cubicBezTo>
                  <a:cubicBezTo>
                    <a:pt x="1086" y="399"/>
                    <a:pt x="1086" y="398"/>
                    <a:pt x="1086" y="396"/>
                  </a:cubicBezTo>
                  <a:cubicBezTo>
                    <a:pt x="1086" y="394"/>
                    <a:pt x="1091" y="393"/>
                    <a:pt x="1093" y="393"/>
                  </a:cubicBezTo>
                  <a:cubicBezTo>
                    <a:pt x="1095" y="393"/>
                    <a:pt x="1096" y="393"/>
                    <a:pt x="1097" y="393"/>
                  </a:cubicBezTo>
                  <a:cubicBezTo>
                    <a:pt x="1099" y="393"/>
                    <a:pt x="1101" y="392"/>
                    <a:pt x="1101" y="391"/>
                  </a:cubicBezTo>
                  <a:cubicBezTo>
                    <a:pt x="1101" y="389"/>
                    <a:pt x="1102" y="388"/>
                    <a:pt x="1103" y="389"/>
                  </a:cubicBezTo>
                  <a:cubicBezTo>
                    <a:pt x="1104" y="389"/>
                    <a:pt x="1105" y="393"/>
                    <a:pt x="1106" y="395"/>
                  </a:cubicBezTo>
                  <a:cubicBezTo>
                    <a:pt x="1106" y="396"/>
                    <a:pt x="1108" y="400"/>
                    <a:pt x="1110" y="401"/>
                  </a:cubicBezTo>
                  <a:cubicBezTo>
                    <a:pt x="1113" y="402"/>
                    <a:pt x="1114" y="407"/>
                    <a:pt x="1115" y="410"/>
                  </a:cubicBezTo>
                  <a:cubicBezTo>
                    <a:pt x="1116" y="412"/>
                    <a:pt x="1115" y="415"/>
                    <a:pt x="1114" y="416"/>
                  </a:cubicBezTo>
                  <a:cubicBezTo>
                    <a:pt x="1114" y="418"/>
                    <a:pt x="1115" y="418"/>
                    <a:pt x="1116" y="419"/>
                  </a:cubicBezTo>
                  <a:cubicBezTo>
                    <a:pt x="1118" y="419"/>
                    <a:pt x="1119" y="420"/>
                    <a:pt x="1120" y="418"/>
                  </a:cubicBezTo>
                  <a:cubicBezTo>
                    <a:pt x="1121" y="417"/>
                    <a:pt x="1124" y="416"/>
                    <a:pt x="1124" y="414"/>
                  </a:cubicBezTo>
                  <a:cubicBezTo>
                    <a:pt x="1124" y="412"/>
                    <a:pt x="1125" y="415"/>
                    <a:pt x="1126" y="416"/>
                  </a:cubicBezTo>
                  <a:cubicBezTo>
                    <a:pt x="1127" y="416"/>
                    <a:pt x="1128" y="418"/>
                    <a:pt x="1128" y="420"/>
                  </a:cubicBezTo>
                  <a:cubicBezTo>
                    <a:pt x="1128" y="422"/>
                    <a:pt x="1128" y="428"/>
                    <a:pt x="1130" y="429"/>
                  </a:cubicBezTo>
                  <a:cubicBezTo>
                    <a:pt x="1132" y="431"/>
                    <a:pt x="1132" y="435"/>
                    <a:pt x="1132" y="436"/>
                  </a:cubicBezTo>
                  <a:cubicBezTo>
                    <a:pt x="1131" y="438"/>
                    <a:pt x="1133" y="440"/>
                    <a:pt x="1132" y="441"/>
                  </a:cubicBezTo>
                  <a:cubicBezTo>
                    <a:pt x="1132" y="443"/>
                    <a:pt x="1131" y="447"/>
                    <a:pt x="1131" y="449"/>
                  </a:cubicBezTo>
                  <a:cubicBezTo>
                    <a:pt x="1130" y="451"/>
                    <a:pt x="1130" y="452"/>
                    <a:pt x="1131" y="452"/>
                  </a:cubicBezTo>
                  <a:cubicBezTo>
                    <a:pt x="1132" y="453"/>
                    <a:pt x="1134" y="455"/>
                    <a:pt x="1137" y="458"/>
                  </a:cubicBezTo>
                  <a:cubicBezTo>
                    <a:pt x="1139" y="461"/>
                    <a:pt x="1139" y="464"/>
                    <a:pt x="1139" y="466"/>
                  </a:cubicBezTo>
                  <a:cubicBezTo>
                    <a:pt x="1139" y="469"/>
                    <a:pt x="1143" y="473"/>
                    <a:pt x="1143" y="475"/>
                  </a:cubicBezTo>
                  <a:cubicBezTo>
                    <a:pt x="1144" y="476"/>
                    <a:pt x="1145" y="477"/>
                    <a:pt x="1147" y="479"/>
                  </a:cubicBezTo>
                  <a:cubicBezTo>
                    <a:pt x="1150" y="480"/>
                    <a:pt x="1155" y="483"/>
                    <a:pt x="1156" y="483"/>
                  </a:cubicBezTo>
                  <a:cubicBezTo>
                    <a:pt x="1157" y="482"/>
                    <a:pt x="1154" y="478"/>
                    <a:pt x="1153" y="477"/>
                  </a:cubicBezTo>
                  <a:cubicBezTo>
                    <a:pt x="1151" y="475"/>
                    <a:pt x="1153" y="471"/>
                    <a:pt x="1153" y="468"/>
                  </a:cubicBezTo>
                  <a:cubicBezTo>
                    <a:pt x="1153" y="466"/>
                    <a:pt x="1150" y="466"/>
                    <a:pt x="1149" y="464"/>
                  </a:cubicBezTo>
                  <a:cubicBezTo>
                    <a:pt x="1149" y="462"/>
                    <a:pt x="1148" y="463"/>
                    <a:pt x="1147" y="462"/>
                  </a:cubicBezTo>
                  <a:cubicBezTo>
                    <a:pt x="1147" y="461"/>
                    <a:pt x="1144" y="459"/>
                    <a:pt x="1142" y="458"/>
                  </a:cubicBezTo>
                  <a:cubicBezTo>
                    <a:pt x="1140" y="458"/>
                    <a:pt x="1139" y="455"/>
                    <a:pt x="1139" y="454"/>
                  </a:cubicBezTo>
                  <a:cubicBezTo>
                    <a:pt x="1139" y="452"/>
                    <a:pt x="1138" y="451"/>
                    <a:pt x="1138" y="450"/>
                  </a:cubicBezTo>
                  <a:cubicBezTo>
                    <a:pt x="1138" y="448"/>
                    <a:pt x="1136" y="448"/>
                    <a:pt x="1135" y="448"/>
                  </a:cubicBezTo>
                  <a:cubicBezTo>
                    <a:pt x="1133" y="447"/>
                    <a:pt x="1135" y="443"/>
                    <a:pt x="1135" y="441"/>
                  </a:cubicBezTo>
                  <a:cubicBezTo>
                    <a:pt x="1136" y="439"/>
                    <a:pt x="1139" y="434"/>
                    <a:pt x="1138" y="432"/>
                  </a:cubicBezTo>
                  <a:cubicBezTo>
                    <a:pt x="1137" y="431"/>
                    <a:pt x="1141" y="429"/>
                    <a:pt x="1141" y="431"/>
                  </a:cubicBezTo>
                  <a:cubicBezTo>
                    <a:pt x="1142" y="433"/>
                    <a:pt x="1142" y="434"/>
                    <a:pt x="1145" y="434"/>
                  </a:cubicBezTo>
                  <a:cubicBezTo>
                    <a:pt x="1147" y="434"/>
                    <a:pt x="1147" y="436"/>
                    <a:pt x="1149" y="436"/>
                  </a:cubicBezTo>
                  <a:cubicBezTo>
                    <a:pt x="1151" y="437"/>
                    <a:pt x="1150" y="439"/>
                    <a:pt x="1151" y="440"/>
                  </a:cubicBezTo>
                  <a:cubicBezTo>
                    <a:pt x="1151" y="441"/>
                    <a:pt x="1152" y="441"/>
                    <a:pt x="1153" y="441"/>
                  </a:cubicBezTo>
                  <a:cubicBezTo>
                    <a:pt x="1154" y="440"/>
                    <a:pt x="1153" y="442"/>
                    <a:pt x="1153" y="443"/>
                  </a:cubicBezTo>
                  <a:cubicBezTo>
                    <a:pt x="1154" y="443"/>
                    <a:pt x="1154" y="443"/>
                    <a:pt x="1155" y="443"/>
                  </a:cubicBezTo>
                  <a:cubicBezTo>
                    <a:pt x="1156" y="443"/>
                    <a:pt x="1156" y="443"/>
                    <a:pt x="1157" y="443"/>
                  </a:cubicBezTo>
                  <a:cubicBezTo>
                    <a:pt x="1157" y="444"/>
                    <a:pt x="1158" y="445"/>
                    <a:pt x="1159" y="445"/>
                  </a:cubicBezTo>
                  <a:cubicBezTo>
                    <a:pt x="1160" y="446"/>
                    <a:pt x="1158" y="447"/>
                    <a:pt x="1158" y="449"/>
                  </a:cubicBezTo>
                  <a:cubicBezTo>
                    <a:pt x="1158" y="451"/>
                    <a:pt x="1159" y="451"/>
                    <a:pt x="1160" y="451"/>
                  </a:cubicBezTo>
                  <a:cubicBezTo>
                    <a:pt x="1160" y="450"/>
                    <a:pt x="1163" y="448"/>
                    <a:pt x="1164" y="448"/>
                  </a:cubicBezTo>
                  <a:cubicBezTo>
                    <a:pt x="1165" y="447"/>
                    <a:pt x="1164" y="446"/>
                    <a:pt x="1165" y="446"/>
                  </a:cubicBezTo>
                  <a:cubicBezTo>
                    <a:pt x="1166" y="446"/>
                    <a:pt x="1165" y="445"/>
                    <a:pt x="1166" y="444"/>
                  </a:cubicBezTo>
                  <a:cubicBezTo>
                    <a:pt x="1166" y="443"/>
                    <a:pt x="1167" y="443"/>
                    <a:pt x="1169" y="443"/>
                  </a:cubicBezTo>
                  <a:cubicBezTo>
                    <a:pt x="1170" y="443"/>
                    <a:pt x="1172" y="442"/>
                    <a:pt x="1174" y="441"/>
                  </a:cubicBezTo>
                  <a:cubicBezTo>
                    <a:pt x="1176" y="439"/>
                    <a:pt x="1177" y="439"/>
                    <a:pt x="1178" y="435"/>
                  </a:cubicBezTo>
                  <a:cubicBezTo>
                    <a:pt x="1178" y="431"/>
                    <a:pt x="1177" y="426"/>
                    <a:pt x="1177" y="425"/>
                  </a:cubicBezTo>
                  <a:cubicBezTo>
                    <a:pt x="1177" y="424"/>
                    <a:pt x="1174" y="418"/>
                    <a:pt x="1173" y="418"/>
                  </a:cubicBezTo>
                  <a:cubicBezTo>
                    <a:pt x="1172" y="418"/>
                    <a:pt x="1167" y="413"/>
                    <a:pt x="1166" y="413"/>
                  </a:cubicBezTo>
                  <a:cubicBezTo>
                    <a:pt x="1165" y="412"/>
                    <a:pt x="1165" y="410"/>
                    <a:pt x="1164" y="409"/>
                  </a:cubicBezTo>
                  <a:cubicBezTo>
                    <a:pt x="1163" y="408"/>
                    <a:pt x="1162" y="406"/>
                    <a:pt x="1163" y="404"/>
                  </a:cubicBezTo>
                  <a:cubicBezTo>
                    <a:pt x="1163" y="402"/>
                    <a:pt x="1166" y="401"/>
                    <a:pt x="1166" y="400"/>
                  </a:cubicBezTo>
                  <a:cubicBezTo>
                    <a:pt x="1166" y="399"/>
                    <a:pt x="1166" y="397"/>
                    <a:pt x="1167" y="397"/>
                  </a:cubicBezTo>
                  <a:cubicBezTo>
                    <a:pt x="1169" y="397"/>
                    <a:pt x="1170" y="396"/>
                    <a:pt x="1171" y="395"/>
                  </a:cubicBezTo>
                  <a:cubicBezTo>
                    <a:pt x="1171" y="395"/>
                    <a:pt x="1172" y="395"/>
                    <a:pt x="1172" y="395"/>
                  </a:cubicBezTo>
                  <a:cubicBezTo>
                    <a:pt x="1173" y="395"/>
                    <a:pt x="1174" y="395"/>
                    <a:pt x="1174" y="394"/>
                  </a:cubicBezTo>
                  <a:cubicBezTo>
                    <a:pt x="1174" y="393"/>
                    <a:pt x="1175" y="393"/>
                    <a:pt x="1176" y="394"/>
                  </a:cubicBezTo>
                  <a:cubicBezTo>
                    <a:pt x="1177" y="395"/>
                    <a:pt x="1177" y="395"/>
                    <a:pt x="1179" y="394"/>
                  </a:cubicBezTo>
                  <a:cubicBezTo>
                    <a:pt x="1180" y="393"/>
                    <a:pt x="1180" y="395"/>
                    <a:pt x="1180" y="396"/>
                  </a:cubicBezTo>
                  <a:cubicBezTo>
                    <a:pt x="1179" y="397"/>
                    <a:pt x="1179" y="399"/>
                    <a:pt x="1181" y="400"/>
                  </a:cubicBezTo>
                  <a:cubicBezTo>
                    <a:pt x="1182" y="401"/>
                    <a:pt x="1182" y="399"/>
                    <a:pt x="1182" y="398"/>
                  </a:cubicBezTo>
                  <a:cubicBezTo>
                    <a:pt x="1181" y="397"/>
                    <a:pt x="1184" y="396"/>
                    <a:pt x="1188" y="394"/>
                  </a:cubicBezTo>
                  <a:cubicBezTo>
                    <a:pt x="1192" y="393"/>
                    <a:pt x="1196" y="390"/>
                    <a:pt x="1196" y="390"/>
                  </a:cubicBezTo>
                  <a:cubicBezTo>
                    <a:pt x="1196" y="389"/>
                    <a:pt x="1197" y="389"/>
                    <a:pt x="1197" y="390"/>
                  </a:cubicBezTo>
                  <a:cubicBezTo>
                    <a:pt x="1198" y="390"/>
                    <a:pt x="1199" y="390"/>
                    <a:pt x="1200" y="390"/>
                  </a:cubicBezTo>
                  <a:cubicBezTo>
                    <a:pt x="1201" y="389"/>
                    <a:pt x="1206" y="388"/>
                    <a:pt x="1207" y="388"/>
                  </a:cubicBezTo>
                  <a:cubicBezTo>
                    <a:pt x="1209" y="388"/>
                    <a:pt x="1209" y="387"/>
                    <a:pt x="1210" y="386"/>
                  </a:cubicBezTo>
                  <a:cubicBezTo>
                    <a:pt x="1211" y="385"/>
                    <a:pt x="1211" y="385"/>
                    <a:pt x="1212" y="384"/>
                  </a:cubicBezTo>
                  <a:cubicBezTo>
                    <a:pt x="1214" y="384"/>
                    <a:pt x="1215" y="382"/>
                    <a:pt x="1215" y="382"/>
                  </a:cubicBezTo>
                  <a:cubicBezTo>
                    <a:pt x="1215" y="381"/>
                    <a:pt x="1218" y="381"/>
                    <a:pt x="1218" y="380"/>
                  </a:cubicBezTo>
                  <a:cubicBezTo>
                    <a:pt x="1218" y="379"/>
                    <a:pt x="1220" y="379"/>
                    <a:pt x="1220" y="378"/>
                  </a:cubicBezTo>
                  <a:cubicBezTo>
                    <a:pt x="1220" y="377"/>
                    <a:pt x="1221" y="377"/>
                    <a:pt x="1222" y="376"/>
                  </a:cubicBezTo>
                  <a:cubicBezTo>
                    <a:pt x="1222" y="375"/>
                    <a:pt x="1221" y="373"/>
                    <a:pt x="1222" y="373"/>
                  </a:cubicBezTo>
                  <a:cubicBezTo>
                    <a:pt x="1223" y="373"/>
                    <a:pt x="1222" y="371"/>
                    <a:pt x="1222" y="371"/>
                  </a:cubicBezTo>
                  <a:cubicBezTo>
                    <a:pt x="1222" y="370"/>
                    <a:pt x="1224" y="370"/>
                    <a:pt x="1225" y="369"/>
                  </a:cubicBezTo>
                  <a:cubicBezTo>
                    <a:pt x="1226" y="369"/>
                    <a:pt x="1226" y="368"/>
                    <a:pt x="1227" y="367"/>
                  </a:cubicBezTo>
                  <a:cubicBezTo>
                    <a:pt x="1227" y="365"/>
                    <a:pt x="1229" y="364"/>
                    <a:pt x="1229" y="364"/>
                  </a:cubicBezTo>
                  <a:cubicBezTo>
                    <a:pt x="1230" y="364"/>
                    <a:pt x="1231" y="362"/>
                    <a:pt x="1230" y="360"/>
                  </a:cubicBezTo>
                  <a:cubicBezTo>
                    <a:pt x="1230" y="359"/>
                    <a:pt x="1232" y="359"/>
                    <a:pt x="1231" y="359"/>
                  </a:cubicBezTo>
                  <a:cubicBezTo>
                    <a:pt x="1230" y="358"/>
                    <a:pt x="1231" y="357"/>
                    <a:pt x="1233" y="356"/>
                  </a:cubicBezTo>
                  <a:cubicBezTo>
                    <a:pt x="1234" y="356"/>
                    <a:pt x="1232" y="355"/>
                    <a:pt x="1231" y="356"/>
                  </a:cubicBezTo>
                  <a:cubicBezTo>
                    <a:pt x="1231" y="356"/>
                    <a:pt x="1230" y="356"/>
                    <a:pt x="1230" y="355"/>
                  </a:cubicBezTo>
                  <a:cubicBezTo>
                    <a:pt x="1229" y="355"/>
                    <a:pt x="1229" y="354"/>
                    <a:pt x="1229" y="355"/>
                  </a:cubicBezTo>
                  <a:cubicBezTo>
                    <a:pt x="1228" y="356"/>
                    <a:pt x="1226" y="354"/>
                    <a:pt x="1227" y="354"/>
                  </a:cubicBezTo>
                  <a:cubicBezTo>
                    <a:pt x="1228" y="354"/>
                    <a:pt x="1231" y="352"/>
                    <a:pt x="1232" y="352"/>
                  </a:cubicBezTo>
                  <a:cubicBezTo>
                    <a:pt x="1232" y="352"/>
                    <a:pt x="1230" y="349"/>
                    <a:pt x="1229" y="350"/>
                  </a:cubicBezTo>
                  <a:cubicBezTo>
                    <a:pt x="1228" y="350"/>
                    <a:pt x="1226" y="347"/>
                    <a:pt x="1225" y="347"/>
                  </a:cubicBezTo>
                  <a:cubicBezTo>
                    <a:pt x="1224" y="347"/>
                    <a:pt x="1226" y="346"/>
                    <a:pt x="1228" y="347"/>
                  </a:cubicBezTo>
                  <a:cubicBezTo>
                    <a:pt x="1229" y="347"/>
                    <a:pt x="1231" y="348"/>
                    <a:pt x="1231" y="347"/>
                  </a:cubicBezTo>
                  <a:cubicBezTo>
                    <a:pt x="1232" y="347"/>
                    <a:pt x="1229" y="344"/>
                    <a:pt x="1228" y="343"/>
                  </a:cubicBezTo>
                  <a:cubicBezTo>
                    <a:pt x="1227" y="342"/>
                    <a:pt x="1228" y="341"/>
                    <a:pt x="1227" y="341"/>
                  </a:cubicBezTo>
                  <a:cubicBezTo>
                    <a:pt x="1226" y="340"/>
                    <a:pt x="1225" y="337"/>
                    <a:pt x="1224" y="336"/>
                  </a:cubicBezTo>
                  <a:cubicBezTo>
                    <a:pt x="1224" y="334"/>
                    <a:pt x="1221" y="334"/>
                    <a:pt x="1221" y="333"/>
                  </a:cubicBezTo>
                  <a:cubicBezTo>
                    <a:pt x="1220" y="332"/>
                    <a:pt x="1221" y="330"/>
                    <a:pt x="1223" y="329"/>
                  </a:cubicBezTo>
                  <a:cubicBezTo>
                    <a:pt x="1225" y="328"/>
                    <a:pt x="1224" y="327"/>
                    <a:pt x="1225" y="327"/>
                  </a:cubicBezTo>
                  <a:cubicBezTo>
                    <a:pt x="1225" y="327"/>
                    <a:pt x="1226" y="327"/>
                    <a:pt x="1227" y="325"/>
                  </a:cubicBezTo>
                  <a:cubicBezTo>
                    <a:pt x="1228" y="324"/>
                    <a:pt x="1229" y="325"/>
                    <a:pt x="1229" y="324"/>
                  </a:cubicBezTo>
                  <a:cubicBezTo>
                    <a:pt x="1230" y="323"/>
                    <a:pt x="1233" y="323"/>
                    <a:pt x="1234" y="322"/>
                  </a:cubicBezTo>
                  <a:cubicBezTo>
                    <a:pt x="1235" y="322"/>
                    <a:pt x="1233" y="319"/>
                    <a:pt x="1232" y="320"/>
                  </a:cubicBezTo>
                  <a:cubicBezTo>
                    <a:pt x="1230" y="320"/>
                    <a:pt x="1229" y="320"/>
                    <a:pt x="1228" y="318"/>
                  </a:cubicBezTo>
                  <a:cubicBezTo>
                    <a:pt x="1227" y="316"/>
                    <a:pt x="1224" y="321"/>
                    <a:pt x="1222" y="322"/>
                  </a:cubicBezTo>
                  <a:cubicBezTo>
                    <a:pt x="1220" y="323"/>
                    <a:pt x="1219" y="320"/>
                    <a:pt x="1219" y="318"/>
                  </a:cubicBezTo>
                  <a:cubicBezTo>
                    <a:pt x="1220" y="317"/>
                    <a:pt x="1218" y="317"/>
                    <a:pt x="1215" y="317"/>
                  </a:cubicBezTo>
                  <a:cubicBezTo>
                    <a:pt x="1212" y="317"/>
                    <a:pt x="1213" y="312"/>
                    <a:pt x="1215" y="312"/>
                  </a:cubicBezTo>
                  <a:cubicBezTo>
                    <a:pt x="1215" y="311"/>
                    <a:pt x="1216" y="312"/>
                    <a:pt x="1217" y="312"/>
                  </a:cubicBezTo>
                  <a:cubicBezTo>
                    <a:pt x="1218" y="312"/>
                    <a:pt x="1220" y="312"/>
                    <a:pt x="1220" y="310"/>
                  </a:cubicBezTo>
                  <a:cubicBezTo>
                    <a:pt x="1221" y="307"/>
                    <a:pt x="1223" y="309"/>
                    <a:pt x="1225" y="307"/>
                  </a:cubicBezTo>
                  <a:cubicBezTo>
                    <a:pt x="1228" y="304"/>
                    <a:pt x="1230" y="302"/>
                    <a:pt x="1232" y="304"/>
                  </a:cubicBezTo>
                  <a:cubicBezTo>
                    <a:pt x="1235" y="305"/>
                    <a:pt x="1230" y="308"/>
                    <a:pt x="1230" y="309"/>
                  </a:cubicBezTo>
                  <a:cubicBezTo>
                    <a:pt x="1229" y="311"/>
                    <a:pt x="1230" y="312"/>
                    <a:pt x="1229" y="313"/>
                  </a:cubicBezTo>
                  <a:cubicBezTo>
                    <a:pt x="1228" y="314"/>
                    <a:pt x="1229" y="314"/>
                    <a:pt x="1232" y="313"/>
                  </a:cubicBezTo>
                  <a:cubicBezTo>
                    <a:pt x="1234" y="311"/>
                    <a:pt x="1237" y="309"/>
                    <a:pt x="1240" y="308"/>
                  </a:cubicBezTo>
                  <a:cubicBezTo>
                    <a:pt x="1242" y="307"/>
                    <a:pt x="1245" y="309"/>
                    <a:pt x="1247" y="310"/>
                  </a:cubicBezTo>
                  <a:cubicBezTo>
                    <a:pt x="1248" y="312"/>
                    <a:pt x="1245" y="314"/>
                    <a:pt x="1244" y="315"/>
                  </a:cubicBezTo>
                  <a:cubicBezTo>
                    <a:pt x="1243" y="316"/>
                    <a:pt x="1245" y="316"/>
                    <a:pt x="1245" y="318"/>
                  </a:cubicBezTo>
                  <a:cubicBezTo>
                    <a:pt x="1245" y="319"/>
                    <a:pt x="1246" y="320"/>
                    <a:pt x="1247" y="319"/>
                  </a:cubicBezTo>
                  <a:cubicBezTo>
                    <a:pt x="1248" y="318"/>
                    <a:pt x="1249" y="318"/>
                    <a:pt x="1250" y="318"/>
                  </a:cubicBezTo>
                  <a:cubicBezTo>
                    <a:pt x="1252" y="318"/>
                    <a:pt x="1251" y="321"/>
                    <a:pt x="1253" y="321"/>
                  </a:cubicBezTo>
                  <a:cubicBezTo>
                    <a:pt x="1254" y="321"/>
                    <a:pt x="1254" y="323"/>
                    <a:pt x="1252" y="323"/>
                  </a:cubicBezTo>
                  <a:cubicBezTo>
                    <a:pt x="1251" y="322"/>
                    <a:pt x="1251" y="325"/>
                    <a:pt x="1252" y="327"/>
                  </a:cubicBezTo>
                  <a:cubicBezTo>
                    <a:pt x="1253" y="328"/>
                    <a:pt x="1250" y="331"/>
                    <a:pt x="1251" y="332"/>
                  </a:cubicBezTo>
                  <a:cubicBezTo>
                    <a:pt x="1252" y="333"/>
                    <a:pt x="1251" y="334"/>
                    <a:pt x="1251" y="335"/>
                  </a:cubicBezTo>
                  <a:cubicBezTo>
                    <a:pt x="1252" y="335"/>
                    <a:pt x="1257" y="334"/>
                    <a:pt x="1259" y="332"/>
                  </a:cubicBezTo>
                  <a:cubicBezTo>
                    <a:pt x="1262" y="329"/>
                    <a:pt x="1262" y="330"/>
                    <a:pt x="1264" y="330"/>
                  </a:cubicBezTo>
                  <a:cubicBezTo>
                    <a:pt x="1265" y="330"/>
                    <a:pt x="1266" y="329"/>
                    <a:pt x="1265" y="328"/>
                  </a:cubicBezTo>
                  <a:cubicBezTo>
                    <a:pt x="1265" y="327"/>
                    <a:pt x="1264" y="325"/>
                    <a:pt x="1264" y="322"/>
                  </a:cubicBezTo>
                  <a:cubicBezTo>
                    <a:pt x="1264" y="319"/>
                    <a:pt x="1258" y="312"/>
                    <a:pt x="1256" y="311"/>
                  </a:cubicBezTo>
                  <a:cubicBezTo>
                    <a:pt x="1255" y="311"/>
                    <a:pt x="1256" y="308"/>
                    <a:pt x="1257" y="308"/>
                  </a:cubicBezTo>
                  <a:cubicBezTo>
                    <a:pt x="1259" y="307"/>
                    <a:pt x="1263" y="304"/>
                    <a:pt x="1265" y="303"/>
                  </a:cubicBezTo>
                  <a:cubicBezTo>
                    <a:pt x="1266" y="302"/>
                    <a:pt x="1265" y="300"/>
                    <a:pt x="1266" y="298"/>
                  </a:cubicBezTo>
                  <a:cubicBezTo>
                    <a:pt x="1267" y="296"/>
                    <a:pt x="1274" y="291"/>
                    <a:pt x="1275" y="291"/>
                  </a:cubicBezTo>
                  <a:cubicBezTo>
                    <a:pt x="1277" y="291"/>
                    <a:pt x="1279" y="293"/>
                    <a:pt x="1280" y="294"/>
                  </a:cubicBezTo>
                  <a:cubicBezTo>
                    <a:pt x="1282" y="294"/>
                    <a:pt x="1290" y="288"/>
                    <a:pt x="1290" y="287"/>
                  </a:cubicBezTo>
                  <a:cubicBezTo>
                    <a:pt x="1290" y="286"/>
                    <a:pt x="1295" y="282"/>
                    <a:pt x="1297" y="280"/>
                  </a:cubicBezTo>
                  <a:cubicBezTo>
                    <a:pt x="1299" y="277"/>
                    <a:pt x="1302" y="274"/>
                    <a:pt x="1303" y="271"/>
                  </a:cubicBezTo>
                  <a:cubicBezTo>
                    <a:pt x="1304" y="270"/>
                    <a:pt x="1307" y="267"/>
                    <a:pt x="1308" y="265"/>
                  </a:cubicBezTo>
                  <a:cubicBezTo>
                    <a:pt x="1309" y="264"/>
                    <a:pt x="1309" y="264"/>
                    <a:pt x="1310" y="261"/>
                  </a:cubicBezTo>
                  <a:cubicBezTo>
                    <a:pt x="1312" y="258"/>
                    <a:pt x="1312" y="250"/>
                    <a:pt x="1312" y="250"/>
                  </a:cubicBezTo>
                  <a:cubicBezTo>
                    <a:pt x="1313" y="249"/>
                    <a:pt x="1312" y="248"/>
                    <a:pt x="1313" y="247"/>
                  </a:cubicBezTo>
                  <a:cubicBezTo>
                    <a:pt x="1314" y="246"/>
                    <a:pt x="1313" y="245"/>
                    <a:pt x="1315" y="244"/>
                  </a:cubicBezTo>
                  <a:cubicBezTo>
                    <a:pt x="1316" y="243"/>
                    <a:pt x="1316" y="242"/>
                    <a:pt x="1315" y="241"/>
                  </a:cubicBezTo>
                  <a:cubicBezTo>
                    <a:pt x="1315" y="241"/>
                    <a:pt x="1315" y="239"/>
                    <a:pt x="1315" y="238"/>
                  </a:cubicBezTo>
                  <a:cubicBezTo>
                    <a:pt x="1315" y="238"/>
                    <a:pt x="1315" y="237"/>
                    <a:pt x="1316" y="237"/>
                  </a:cubicBezTo>
                  <a:cubicBezTo>
                    <a:pt x="1316" y="236"/>
                    <a:pt x="1315" y="235"/>
                    <a:pt x="1314" y="235"/>
                  </a:cubicBezTo>
                  <a:cubicBezTo>
                    <a:pt x="1313" y="234"/>
                    <a:pt x="1312" y="234"/>
                    <a:pt x="1311" y="233"/>
                  </a:cubicBezTo>
                  <a:cubicBezTo>
                    <a:pt x="1311" y="231"/>
                    <a:pt x="1310" y="230"/>
                    <a:pt x="1308" y="230"/>
                  </a:cubicBezTo>
                  <a:cubicBezTo>
                    <a:pt x="1308" y="230"/>
                    <a:pt x="1307" y="230"/>
                    <a:pt x="1306" y="230"/>
                  </a:cubicBezTo>
                  <a:cubicBezTo>
                    <a:pt x="1305" y="230"/>
                    <a:pt x="1304" y="230"/>
                    <a:pt x="1305" y="230"/>
                  </a:cubicBezTo>
                  <a:cubicBezTo>
                    <a:pt x="1305" y="231"/>
                    <a:pt x="1304" y="232"/>
                    <a:pt x="1304" y="232"/>
                  </a:cubicBezTo>
                  <a:cubicBezTo>
                    <a:pt x="1303" y="232"/>
                    <a:pt x="1303" y="232"/>
                    <a:pt x="1302" y="233"/>
                  </a:cubicBezTo>
                  <a:cubicBezTo>
                    <a:pt x="1301" y="235"/>
                    <a:pt x="1298" y="235"/>
                    <a:pt x="1299" y="234"/>
                  </a:cubicBezTo>
                  <a:cubicBezTo>
                    <a:pt x="1301" y="232"/>
                    <a:pt x="1299" y="232"/>
                    <a:pt x="1299" y="231"/>
                  </a:cubicBezTo>
                  <a:cubicBezTo>
                    <a:pt x="1300" y="230"/>
                    <a:pt x="1301" y="229"/>
                    <a:pt x="1299" y="229"/>
                  </a:cubicBezTo>
                  <a:cubicBezTo>
                    <a:pt x="1298" y="230"/>
                    <a:pt x="1298" y="232"/>
                    <a:pt x="1297" y="232"/>
                  </a:cubicBezTo>
                  <a:cubicBezTo>
                    <a:pt x="1295" y="233"/>
                    <a:pt x="1296" y="229"/>
                    <a:pt x="1296" y="228"/>
                  </a:cubicBezTo>
                  <a:cubicBezTo>
                    <a:pt x="1296" y="227"/>
                    <a:pt x="1295" y="228"/>
                    <a:pt x="1294" y="228"/>
                  </a:cubicBezTo>
                  <a:cubicBezTo>
                    <a:pt x="1293" y="228"/>
                    <a:pt x="1292" y="228"/>
                    <a:pt x="1291" y="228"/>
                  </a:cubicBezTo>
                  <a:cubicBezTo>
                    <a:pt x="1289" y="228"/>
                    <a:pt x="1289" y="226"/>
                    <a:pt x="1291" y="225"/>
                  </a:cubicBezTo>
                  <a:cubicBezTo>
                    <a:pt x="1294" y="224"/>
                    <a:pt x="1293" y="223"/>
                    <a:pt x="1294" y="222"/>
                  </a:cubicBezTo>
                  <a:cubicBezTo>
                    <a:pt x="1295" y="222"/>
                    <a:pt x="1298" y="220"/>
                    <a:pt x="1300" y="219"/>
                  </a:cubicBezTo>
                  <a:cubicBezTo>
                    <a:pt x="1301" y="218"/>
                    <a:pt x="1302" y="217"/>
                    <a:pt x="1302" y="216"/>
                  </a:cubicBezTo>
                  <a:cubicBezTo>
                    <a:pt x="1302" y="215"/>
                    <a:pt x="1305" y="213"/>
                    <a:pt x="1308" y="211"/>
                  </a:cubicBezTo>
                  <a:cubicBezTo>
                    <a:pt x="1311" y="209"/>
                    <a:pt x="1312" y="208"/>
                    <a:pt x="1313" y="207"/>
                  </a:cubicBezTo>
                  <a:cubicBezTo>
                    <a:pt x="1313" y="205"/>
                    <a:pt x="1317" y="204"/>
                    <a:pt x="1317" y="203"/>
                  </a:cubicBezTo>
                  <a:cubicBezTo>
                    <a:pt x="1317" y="202"/>
                    <a:pt x="1322" y="199"/>
                    <a:pt x="1325" y="198"/>
                  </a:cubicBezTo>
                  <a:cubicBezTo>
                    <a:pt x="1329" y="198"/>
                    <a:pt x="1334" y="199"/>
                    <a:pt x="1335" y="200"/>
                  </a:cubicBezTo>
                  <a:cubicBezTo>
                    <a:pt x="1336" y="200"/>
                    <a:pt x="1336" y="200"/>
                    <a:pt x="1337" y="199"/>
                  </a:cubicBezTo>
                  <a:cubicBezTo>
                    <a:pt x="1337" y="199"/>
                    <a:pt x="1339" y="199"/>
                    <a:pt x="1341" y="199"/>
                  </a:cubicBezTo>
                  <a:cubicBezTo>
                    <a:pt x="1342" y="200"/>
                    <a:pt x="1342" y="199"/>
                    <a:pt x="1343" y="199"/>
                  </a:cubicBezTo>
                  <a:cubicBezTo>
                    <a:pt x="1344" y="199"/>
                    <a:pt x="1344" y="199"/>
                    <a:pt x="1345" y="199"/>
                  </a:cubicBezTo>
                  <a:cubicBezTo>
                    <a:pt x="1346" y="199"/>
                    <a:pt x="1348" y="200"/>
                    <a:pt x="1348" y="198"/>
                  </a:cubicBezTo>
                  <a:cubicBezTo>
                    <a:pt x="1349" y="196"/>
                    <a:pt x="1353" y="196"/>
                    <a:pt x="1354" y="197"/>
                  </a:cubicBezTo>
                  <a:cubicBezTo>
                    <a:pt x="1355" y="198"/>
                    <a:pt x="1356" y="199"/>
                    <a:pt x="1358" y="198"/>
                  </a:cubicBezTo>
                  <a:cubicBezTo>
                    <a:pt x="1359" y="197"/>
                    <a:pt x="1359" y="199"/>
                    <a:pt x="1360" y="199"/>
                  </a:cubicBezTo>
                  <a:cubicBezTo>
                    <a:pt x="1362" y="199"/>
                    <a:pt x="1361" y="201"/>
                    <a:pt x="1360" y="201"/>
                  </a:cubicBezTo>
                  <a:cubicBezTo>
                    <a:pt x="1358" y="200"/>
                    <a:pt x="1357" y="201"/>
                    <a:pt x="1358" y="202"/>
                  </a:cubicBezTo>
                  <a:cubicBezTo>
                    <a:pt x="1359" y="203"/>
                    <a:pt x="1360" y="202"/>
                    <a:pt x="1361" y="202"/>
                  </a:cubicBezTo>
                  <a:cubicBezTo>
                    <a:pt x="1362" y="202"/>
                    <a:pt x="1362" y="201"/>
                    <a:pt x="1363" y="201"/>
                  </a:cubicBezTo>
                  <a:cubicBezTo>
                    <a:pt x="1364" y="202"/>
                    <a:pt x="1366" y="202"/>
                    <a:pt x="1367" y="201"/>
                  </a:cubicBezTo>
                  <a:cubicBezTo>
                    <a:pt x="1368" y="200"/>
                    <a:pt x="1368" y="200"/>
                    <a:pt x="1369" y="201"/>
                  </a:cubicBezTo>
                  <a:cubicBezTo>
                    <a:pt x="1369" y="201"/>
                    <a:pt x="1370" y="201"/>
                    <a:pt x="1370" y="201"/>
                  </a:cubicBezTo>
                  <a:cubicBezTo>
                    <a:pt x="1371" y="200"/>
                    <a:pt x="1373" y="199"/>
                    <a:pt x="1374" y="200"/>
                  </a:cubicBezTo>
                  <a:cubicBezTo>
                    <a:pt x="1376" y="200"/>
                    <a:pt x="1375" y="198"/>
                    <a:pt x="1373" y="198"/>
                  </a:cubicBezTo>
                  <a:cubicBezTo>
                    <a:pt x="1371" y="198"/>
                    <a:pt x="1371" y="197"/>
                    <a:pt x="1372" y="195"/>
                  </a:cubicBezTo>
                  <a:cubicBezTo>
                    <a:pt x="1374" y="192"/>
                    <a:pt x="1377" y="191"/>
                    <a:pt x="1379" y="189"/>
                  </a:cubicBezTo>
                  <a:cubicBezTo>
                    <a:pt x="1381" y="188"/>
                    <a:pt x="1382" y="188"/>
                    <a:pt x="1382" y="187"/>
                  </a:cubicBezTo>
                  <a:cubicBezTo>
                    <a:pt x="1382" y="186"/>
                    <a:pt x="1383" y="183"/>
                    <a:pt x="1384" y="183"/>
                  </a:cubicBezTo>
                  <a:cubicBezTo>
                    <a:pt x="1384" y="183"/>
                    <a:pt x="1385" y="183"/>
                    <a:pt x="1386" y="183"/>
                  </a:cubicBezTo>
                  <a:cubicBezTo>
                    <a:pt x="1387" y="184"/>
                    <a:pt x="1390" y="184"/>
                    <a:pt x="1391" y="183"/>
                  </a:cubicBezTo>
                  <a:cubicBezTo>
                    <a:pt x="1393" y="182"/>
                    <a:pt x="1393" y="184"/>
                    <a:pt x="1394" y="184"/>
                  </a:cubicBezTo>
                  <a:cubicBezTo>
                    <a:pt x="1394" y="184"/>
                    <a:pt x="1395" y="184"/>
                    <a:pt x="1395" y="183"/>
                  </a:cubicBezTo>
                  <a:cubicBezTo>
                    <a:pt x="1396" y="183"/>
                    <a:pt x="1396" y="182"/>
                    <a:pt x="1397" y="183"/>
                  </a:cubicBezTo>
                  <a:cubicBezTo>
                    <a:pt x="1398" y="183"/>
                    <a:pt x="1395" y="185"/>
                    <a:pt x="1395" y="187"/>
                  </a:cubicBezTo>
                  <a:cubicBezTo>
                    <a:pt x="1394" y="189"/>
                    <a:pt x="1396" y="188"/>
                    <a:pt x="1397" y="188"/>
                  </a:cubicBezTo>
                  <a:cubicBezTo>
                    <a:pt x="1398" y="189"/>
                    <a:pt x="1396" y="190"/>
                    <a:pt x="1396" y="190"/>
                  </a:cubicBezTo>
                  <a:cubicBezTo>
                    <a:pt x="1396" y="191"/>
                    <a:pt x="1399" y="191"/>
                    <a:pt x="1401" y="188"/>
                  </a:cubicBezTo>
                  <a:cubicBezTo>
                    <a:pt x="1404" y="185"/>
                    <a:pt x="1407" y="184"/>
                    <a:pt x="1408" y="185"/>
                  </a:cubicBezTo>
                  <a:cubicBezTo>
                    <a:pt x="1410" y="185"/>
                    <a:pt x="1409" y="183"/>
                    <a:pt x="1409" y="180"/>
                  </a:cubicBezTo>
                  <a:cubicBezTo>
                    <a:pt x="1409" y="178"/>
                    <a:pt x="1415" y="177"/>
                    <a:pt x="1416" y="178"/>
                  </a:cubicBezTo>
                  <a:cubicBezTo>
                    <a:pt x="1418" y="179"/>
                    <a:pt x="1418" y="179"/>
                    <a:pt x="1416" y="179"/>
                  </a:cubicBezTo>
                  <a:cubicBezTo>
                    <a:pt x="1415" y="178"/>
                    <a:pt x="1413" y="180"/>
                    <a:pt x="1413" y="182"/>
                  </a:cubicBezTo>
                  <a:cubicBezTo>
                    <a:pt x="1413" y="184"/>
                    <a:pt x="1412" y="185"/>
                    <a:pt x="1413" y="186"/>
                  </a:cubicBezTo>
                  <a:cubicBezTo>
                    <a:pt x="1413" y="186"/>
                    <a:pt x="1411" y="187"/>
                    <a:pt x="1411" y="188"/>
                  </a:cubicBezTo>
                  <a:cubicBezTo>
                    <a:pt x="1411" y="188"/>
                    <a:pt x="1411" y="189"/>
                    <a:pt x="1410" y="189"/>
                  </a:cubicBezTo>
                  <a:cubicBezTo>
                    <a:pt x="1409" y="190"/>
                    <a:pt x="1405" y="190"/>
                    <a:pt x="1404" y="192"/>
                  </a:cubicBezTo>
                  <a:cubicBezTo>
                    <a:pt x="1404" y="194"/>
                    <a:pt x="1402" y="194"/>
                    <a:pt x="1401" y="196"/>
                  </a:cubicBezTo>
                  <a:cubicBezTo>
                    <a:pt x="1400" y="198"/>
                    <a:pt x="1396" y="199"/>
                    <a:pt x="1393" y="203"/>
                  </a:cubicBezTo>
                  <a:cubicBezTo>
                    <a:pt x="1390" y="207"/>
                    <a:pt x="1386" y="207"/>
                    <a:pt x="1386" y="208"/>
                  </a:cubicBezTo>
                  <a:cubicBezTo>
                    <a:pt x="1386" y="209"/>
                    <a:pt x="1383" y="208"/>
                    <a:pt x="1382" y="209"/>
                  </a:cubicBezTo>
                  <a:cubicBezTo>
                    <a:pt x="1381" y="209"/>
                    <a:pt x="1383" y="211"/>
                    <a:pt x="1381" y="214"/>
                  </a:cubicBezTo>
                  <a:cubicBezTo>
                    <a:pt x="1378" y="216"/>
                    <a:pt x="1377" y="220"/>
                    <a:pt x="1377" y="223"/>
                  </a:cubicBezTo>
                  <a:cubicBezTo>
                    <a:pt x="1377" y="227"/>
                    <a:pt x="1378" y="237"/>
                    <a:pt x="1379" y="239"/>
                  </a:cubicBezTo>
                  <a:cubicBezTo>
                    <a:pt x="1380" y="241"/>
                    <a:pt x="1380" y="245"/>
                    <a:pt x="1381" y="246"/>
                  </a:cubicBezTo>
                  <a:cubicBezTo>
                    <a:pt x="1381" y="247"/>
                    <a:pt x="1381" y="249"/>
                    <a:pt x="1382" y="249"/>
                  </a:cubicBezTo>
                  <a:cubicBezTo>
                    <a:pt x="1382" y="250"/>
                    <a:pt x="1385" y="247"/>
                    <a:pt x="1386" y="246"/>
                  </a:cubicBezTo>
                  <a:cubicBezTo>
                    <a:pt x="1388" y="244"/>
                    <a:pt x="1387" y="244"/>
                    <a:pt x="1388" y="243"/>
                  </a:cubicBezTo>
                  <a:cubicBezTo>
                    <a:pt x="1389" y="242"/>
                    <a:pt x="1389" y="240"/>
                    <a:pt x="1389" y="239"/>
                  </a:cubicBezTo>
                  <a:cubicBezTo>
                    <a:pt x="1390" y="238"/>
                    <a:pt x="1391" y="238"/>
                    <a:pt x="1392" y="237"/>
                  </a:cubicBezTo>
                  <a:cubicBezTo>
                    <a:pt x="1393" y="236"/>
                    <a:pt x="1394" y="237"/>
                    <a:pt x="1395" y="236"/>
                  </a:cubicBezTo>
                  <a:cubicBezTo>
                    <a:pt x="1396" y="236"/>
                    <a:pt x="1395" y="234"/>
                    <a:pt x="1395" y="233"/>
                  </a:cubicBezTo>
                  <a:cubicBezTo>
                    <a:pt x="1395" y="231"/>
                    <a:pt x="1397" y="230"/>
                    <a:pt x="1399" y="229"/>
                  </a:cubicBezTo>
                  <a:cubicBezTo>
                    <a:pt x="1400" y="228"/>
                    <a:pt x="1400" y="228"/>
                    <a:pt x="1401" y="229"/>
                  </a:cubicBezTo>
                  <a:cubicBezTo>
                    <a:pt x="1402" y="229"/>
                    <a:pt x="1403" y="229"/>
                    <a:pt x="1404" y="228"/>
                  </a:cubicBezTo>
                  <a:cubicBezTo>
                    <a:pt x="1406" y="226"/>
                    <a:pt x="1404" y="225"/>
                    <a:pt x="1403" y="224"/>
                  </a:cubicBezTo>
                  <a:cubicBezTo>
                    <a:pt x="1403" y="223"/>
                    <a:pt x="1405" y="219"/>
                    <a:pt x="1406" y="219"/>
                  </a:cubicBezTo>
                  <a:cubicBezTo>
                    <a:pt x="1407" y="218"/>
                    <a:pt x="1407" y="219"/>
                    <a:pt x="1408" y="219"/>
                  </a:cubicBezTo>
                  <a:cubicBezTo>
                    <a:pt x="1408" y="219"/>
                    <a:pt x="1409" y="219"/>
                    <a:pt x="1410" y="218"/>
                  </a:cubicBezTo>
                  <a:cubicBezTo>
                    <a:pt x="1411" y="217"/>
                    <a:pt x="1408" y="215"/>
                    <a:pt x="1408" y="216"/>
                  </a:cubicBezTo>
                  <a:cubicBezTo>
                    <a:pt x="1407" y="216"/>
                    <a:pt x="1406" y="212"/>
                    <a:pt x="1408" y="211"/>
                  </a:cubicBezTo>
                  <a:cubicBezTo>
                    <a:pt x="1410" y="209"/>
                    <a:pt x="1410" y="209"/>
                    <a:pt x="1408" y="209"/>
                  </a:cubicBezTo>
                  <a:cubicBezTo>
                    <a:pt x="1407" y="208"/>
                    <a:pt x="1407" y="209"/>
                    <a:pt x="1406" y="209"/>
                  </a:cubicBezTo>
                  <a:cubicBezTo>
                    <a:pt x="1405" y="209"/>
                    <a:pt x="1403" y="207"/>
                    <a:pt x="1405" y="204"/>
                  </a:cubicBezTo>
                  <a:cubicBezTo>
                    <a:pt x="1407" y="202"/>
                    <a:pt x="1408" y="202"/>
                    <a:pt x="1409" y="201"/>
                  </a:cubicBezTo>
                  <a:cubicBezTo>
                    <a:pt x="1409" y="199"/>
                    <a:pt x="1411" y="196"/>
                    <a:pt x="1412" y="195"/>
                  </a:cubicBezTo>
                  <a:cubicBezTo>
                    <a:pt x="1412" y="195"/>
                    <a:pt x="1413" y="195"/>
                    <a:pt x="1414" y="195"/>
                  </a:cubicBezTo>
                  <a:cubicBezTo>
                    <a:pt x="1415" y="195"/>
                    <a:pt x="1415" y="195"/>
                    <a:pt x="1416" y="195"/>
                  </a:cubicBezTo>
                  <a:cubicBezTo>
                    <a:pt x="1416" y="195"/>
                    <a:pt x="1416" y="195"/>
                    <a:pt x="1416" y="196"/>
                  </a:cubicBezTo>
                  <a:cubicBezTo>
                    <a:pt x="1416" y="196"/>
                    <a:pt x="1417" y="196"/>
                    <a:pt x="1417" y="196"/>
                  </a:cubicBezTo>
                  <a:cubicBezTo>
                    <a:pt x="1418" y="195"/>
                    <a:pt x="1420" y="192"/>
                    <a:pt x="1421" y="192"/>
                  </a:cubicBezTo>
                  <a:cubicBezTo>
                    <a:pt x="1423" y="192"/>
                    <a:pt x="1422" y="194"/>
                    <a:pt x="1422" y="195"/>
                  </a:cubicBezTo>
                  <a:cubicBezTo>
                    <a:pt x="1423" y="197"/>
                    <a:pt x="1424" y="195"/>
                    <a:pt x="1426" y="193"/>
                  </a:cubicBezTo>
                  <a:cubicBezTo>
                    <a:pt x="1429" y="191"/>
                    <a:pt x="1435" y="191"/>
                    <a:pt x="1437" y="192"/>
                  </a:cubicBezTo>
                  <a:cubicBezTo>
                    <a:pt x="1439" y="193"/>
                    <a:pt x="1439" y="195"/>
                    <a:pt x="1440" y="195"/>
                  </a:cubicBezTo>
                  <a:cubicBezTo>
                    <a:pt x="1442" y="195"/>
                    <a:pt x="1440" y="193"/>
                    <a:pt x="1442" y="193"/>
                  </a:cubicBezTo>
                  <a:cubicBezTo>
                    <a:pt x="1443" y="192"/>
                    <a:pt x="1446" y="190"/>
                    <a:pt x="1448" y="189"/>
                  </a:cubicBezTo>
                  <a:cubicBezTo>
                    <a:pt x="1450" y="188"/>
                    <a:pt x="1449" y="189"/>
                    <a:pt x="1450" y="187"/>
                  </a:cubicBezTo>
                  <a:cubicBezTo>
                    <a:pt x="1452" y="186"/>
                    <a:pt x="1453" y="187"/>
                    <a:pt x="1453" y="186"/>
                  </a:cubicBezTo>
                  <a:cubicBezTo>
                    <a:pt x="1453" y="185"/>
                    <a:pt x="1456" y="183"/>
                    <a:pt x="1460" y="183"/>
                  </a:cubicBezTo>
                  <a:cubicBezTo>
                    <a:pt x="1464" y="182"/>
                    <a:pt x="1469" y="179"/>
                    <a:pt x="1469" y="178"/>
                  </a:cubicBezTo>
                  <a:cubicBezTo>
                    <a:pt x="1469" y="177"/>
                    <a:pt x="1470" y="177"/>
                    <a:pt x="1471" y="178"/>
                  </a:cubicBezTo>
                  <a:cubicBezTo>
                    <a:pt x="1471" y="179"/>
                    <a:pt x="1472" y="178"/>
                    <a:pt x="1474" y="179"/>
                  </a:cubicBezTo>
                  <a:cubicBezTo>
                    <a:pt x="1476" y="179"/>
                    <a:pt x="1477" y="180"/>
                    <a:pt x="1479" y="178"/>
                  </a:cubicBezTo>
                  <a:cubicBezTo>
                    <a:pt x="1481" y="177"/>
                    <a:pt x="1479" y="176"/>
                    <a:pt x="1479" y="175"/>
                  </a:cubicBezTo>
                  <a:cubicBezTo>
                    <a:pt x="1479" y="174"/>
                    <a:pt x="1476" y="172"/>
                    <a:pt x="1476" y="171"/>
                  </a:cubicBezTo>
                  <a:cubicBezTo>
                    <a:pt x="1477" y="170"/>
                    <a:pt x="1474" y="166"/>
                    <a:pt x="1474" y="167"/>
                  </a:cubicBezTo>
                  <a:cubicBezTo>
                    <a:pt x="1473" y="168"/>
                    <a:pt x="1471" y="166"/>
                    <a:pt x="1471" y="165"/>
                  </a:cubicBezTo>
                  <a:cubicBezTo>
                    <a:pt x="1471" y="164"/>
                    <a:pt x="1471" y="163"/>
                    <a:pt x="1470" y="164"/>
                  </a:cubicBezTo>
                  <a:cubicBezTo>
                    <a:pt x="1469" y="165"/>
                    <a:pt x="1467" y="164"/>
                    <a:pt x="1466" y="163"/>
                  </a:cubicBezTo>
                  <a:cubicBezTo>
                    <a:pt x="1466" y="162"/>
                    <a:pt x="1468" y="161"/>
                    <a:pt x="1470" y="162"/>
                  </a:cubicBezTo>
                  <a:cubicBezTo>
                    <a:pt x="1472" y="163"/>
                    <a:pt x="1472" y="163"/>
                    <a:pt x="1473" y="164"/>
                  </a:cubicBezTo>
                  <a:cubicBezTo>
                    <a:pt x="1474" y="165"/>
                    <a:pt x="1476" y="164"/>
                    <a:pt x="1477" y="164"/>
                  </a:cubicBezTo>
                  <a:cubicBezTo>
                    <a:pt x="1479" y="163"/>
                    <a:pt x="1482" y="162"/>
                    <a:pt x="1483" y="161"/>
                  </a:cubicBezTo>
                  <a:cubicBezTo>
                    <a:pt x="1484" y="160"/>
                    <a:pt x="1483" y="159"/>
                    <a:pt x="1484" y="159"/>
                  </a:cubicBezTo>
                  <a:cubicBezTo>
                    <a:pt x="1486" y="158"/>
                    <a:pt x="1485" y="157"/>
                    <a:pt x="1484" y="156"/>
                  </a:cubicBezTo>
                  <a:cubicBezTo>
                    <a:pt x="1482" y="156"/>
                    <a:pt x="1483" y="154"/>
                    <a:pt x="1484" y="154"/>
                  </a:cubicBezTo>
                  <a:cubicBezTo>
                    <a:pt x="1485" y="154"/>
                    <a:pt x="1485" y="153"/>
                    <a:pt x="1485" y="153"/>
                  </a:cubicBezTo>
                  <a:cubicBezTo>
                    <a:pt x="1486" y="153"/>
                    <a:pt x="1486" y="153"/>
                    <a:pt x="1486" y="153"/>
                  </a:cubicBezTo>
                  <a:cubicBezTo>
                    <a:pt x="1486" y="153"/>
                    <a:pt x="1487" y="153"/>
                    <a:pt x="1488" y="153"/>
                  </a:cubicBezTo>
                  <a:cubicBezTo>
                    <a:pt x="1489" y="152"/>
                    <a:pt x="1488" y="154"/>
                    <a:pt x="1487" y="155"/>
                  </a:cubicBezTo>
                  <a:cubicBezTo>
                    <a:pt x="1486" y="156"/>
                    <a:pt x="1488" y="157"/>
                    <a:pt x="1489" y="158"/>
                  </a:cubicBezTo>
                  <a:cubicBezTo>
                    <a:pt x="1489" y="158"/>
                    <a:pt x="1492" y="159"/>
                    <a:pt x="1493" y="158"/>
                  </a:cubicBezTo>
                  <a:cubicBezTo>
                    <a:pt x="1495" y="157"/>
                    <a:pt x="1499" y="159"/>
                    <a:pt x="1500" y="160"/>
                  </a:cubicBezTo>
                  <a:cubicBezTo>
                    <a:pt x="1500" y="161"/>
                    <a:pt x="1501" y="163"/>
                    <a:pt x="1503" y="164"/>
                  </a:cubicBezTo>
                  <a:cubicBezTo>
                    <a:pt x="1505" y="165"/>
                    <a:pt x="1507" y="164"/>
                    <a:pt x="1507" y="165"/>
                  </a:cubicBezTo>
                  <a:cubicBezTo>
                    <a:pt x="1507" y="166"/>
                    <a:pt x="1508" y="167"/>
                    <a:pt x="1509" y="166"/>
                  </a:cubicBezTo>
                  <a:cubicBezTo>
                    <a:pt x="1510" y="166"/>
                    <a:pt x="1510" y="166"/>
                    <a:pt x="1510" y="167"/>
                  </a:cubicBezTo>
                  <a:cubicBezTo>
                    <a:pt x="1511" y="167"/>
                    <a:pt x="1511" y="167"/>
                    <a:pt x="1512" y="167"/>
                  </a:cubicBezTo>
                  <a:cubicBezTo>
                    <a:pt x="1512" y="166"/>
                    <a:pt x="1512" y="166"/>
                    <a:pt x="1513" y="166"/>
                  </a:cubicBezTo>
                  <a:cubicBezTo>
                    <a:pt x="1513" y="166"/>
                    <a:pt x="1513" y="167"/>
                    <a:pt x="1514" y="166"/>
                  </a:cubicBezTo>
                  <a:cubicBezTo>
                    <a:pt x="1515" y="165"/>
                    <a:pt x="1512" y="165"/>
                    <a:pt x="1512" y="164"/>
                  </a:cubicBezTo>
                  <a:cubicBezTo>
                    <a:pt x="1512" y="163"/>
                    <a:pt x="1513" y="164"/>
                    <a:pt x="1513" y="164"/>
                  </a:cubicBezTo>
                  <a:cubicBezTo>
                    <a:pt x="1514" y="164"/>
                    <a:pt x="1514" y="164"/>
                    <a:pt x="1514" y="164"/>
                  </a:cubicBezTo>
                  <a:cubicBezTo>
                    <a:pt x="1515" y="164"/>
                    <a:pt x="1514" y="162"/>
                    <a:pt x="1515" y="162"/>
                  </a:cubicBezTo>
                  <a:cubicBezTo>
                    <a:pt x="1515" y="162"/>
                    <a:pt x="1515" y="158"/>
                    <a:pt x="1514" y="158"/>
                  </a:cubicBezTo>
                  <a:cubicBezTo>
                    <a:pt x="1513" y="158"/>
                    <a:pt x="1514" y="156"/>
                    <a:pt x="1515" y="157"/>
                  </a:cubicBezTo>
                  <a:moveTo>
                    <a:pt x="847" y="523"/>
                  </a:moveTo>
                  <a:cubicBezTo>
                    <a:pt x="845" y="524"/>
                    <a:pt x="844" y="518"/>
                    <a:pt x="841" y="517"/>
                  </a:cubicBezTo>
                  <a:cubicBezTo>
                    <a:pt x="839" y="516"/>
                    <a:pt x="839" y="502"/>
                    <a:pt x="840" y="502"/>
                  </a:cubicBezTo>
                  <a:cubicBezTo>
                    <a:pt x="841" y="501"/>
                    <a:pt x="841" y="513"/>
                    <a:pt x="844" y="515"/>
                  </a:cubicBezTo>
                  <a:cubicBezTo>
                    <a:pt x="846" y="516"/>
                    <a:pt x="845" y="519"/>
                    <a:pt x="846" y="520"/>
                  </a:cubicBezTo>
                  <a:cubicBezTo>
                    <a:pt x="846" y="521"/>
                    <a:pt x="848" y="523"/>
                    <a:pt x="847" y="523"/>
                  </a:cubicBezTo>
                  <a:moveTo>
                    <a:pt x="865" y="548"/>
                  </a:moveTo>
                  <a:cubicBezTo>
                    <a:pt x="864" y="550"/>
                    <a:pt x="861" y="545"/>
                    <a:pt x="860" y="542"/>
                  </a:cubicBezTo>
                  <a:cubicBezTo>
                    <a:pt x="860" y="539"/>
                    <a:pt x="862" y="537"/>
                    <a:pt x="861" y="534"/>
                  </a:cubicBezTo>
                  <a:cubicBezTo>
                    <a:pt x="859" y="531"/>
                    <a:pt x="859" y="528"/>
                    <a:pt x="860" y="528"/>
                  </a:cubicBezTo>
                  <a:cubicBezTo>
                    <a:pt x="862" y="528"/>
                    <a:pt x="864" y="536"/>
                    <a:pt x="863" y="538"/>
                  </a:cubicBezTo>
                  <a:cubicBezTo>
                    <a:pt x="862" y="541"/>
                    <a:pt x="866" y="547"/>
                    <a:pt x="865" y="548"/>
                  </a:cubicBezTo>
                  <a:moveTo>
                    <a:pt x="854" y="487"/>
                  </a:moveTo>
                  <a:cubicBezTo>
                    <a:pt x="857" y="486"/>
                    <a:pt x="863" y="487"/>
                    <a:pt x="863" y="488"/>
                  </a:cubicBezTo>
                  <a:cubicBezTo>
                    <a:pt x="862" y="489"/>
                    <a:pt x="860" y="489"/>
                    <a:pt x="860" y="491"/>
                  </a:cubicBezTo>
                  <a:cubicBezTo>
                    <a:pt x="860" y="493"/>
                    <a:pt x="859" y="495"/>
                    <a:pt x="858" y="495"/>
                  </a:cubicBezTo>
                  <a:cubicBezTo>
                    <a:pt x="856" y="496"/>
                    <a:pt x="859" y="498"/>
                    <a:pt x="858" y="498"/>
                  </a:cubicBezTo>
                  <a:cubicBezTo>
                    <a:pt x="857" y="498"/>
                    <a:pt x="856" y="498"/>
                    <a:pt x="855" y="498"/>
                  </a:cubicBezTo>
                  <a:cubicBezTo>
                    <a:pt x="854" y="497"/>
                    <a:pt x="852" y="497"/>
                    <a:pt x="851" y="498"/>
                  </a:cubicBezTo>
                  <a:cubicBezTo>
                    <a:pt x="848" y="499"/>
                    <a:pt x="851" y="487"/>
                    <a:pt x="854" y="487"/>
                  </a:cubicBezTo>
                  <a:moveTo>
                    <a:pt x="950" y="303"/>
                  </a:moveTo>
                  <a:cubicBezTo>
                    <a:pt x="949" y="303"/>
                    <a:pt x="949" y="303"/>
                    <a:pt x="948" y="303"/>
                  </a:cubicBezTo>
                  <a:cubicBezTo>
                    <a:pt x="947" y="304"/>
                    <a:pt x="947" y="304"/>
                    <a:pt x="946" y="304"/>
                  </a:cubicBezTo>
                  <a:cubicBezTo>
                    <a:pt x="944" y="303"/>
                    <a:pt x="942" y="302"/>
                    <a:pt x="942" y="304"/>
                  </a:cubicBezTo>
                  <a:cubicBezTo>
                    <a:pt x="941" y="305"/>
                    <a:pt x="941" y="307"/>
                    <a:pt x="943" y="307"/>
                  </a:cubicBezTo>
                  <a:cubicBezTo>
                    <a:pt x="945" y="307"/>
                    <a:pt x="944" y="308"/>
                    <a:pt x="943" y="310"/>
                  </a:cubicBezTo>
                  <a:cubicBezTo>
                    <a:pt x="942" y="310"/>
                    <a:pt x="943" y="310"/>
                    <a:pt x="944" y="310"/>
                  </a:cubicBezTo>
                  <a:cubicBezTo>
                    <a:pt x="944" y="310"/>
                    <a:pt x="945" y="310"/>
                    <a:pt x="945" y="311"/>
                  </a:cubicBezTo>
                  <a:cubicBezTo>
                    <a:pt x="946" y="312"/>
                    <a:pt x="947" y="312"/>
                    <a:pt x="946" y="314"/>
                  </a:cubicBezTo>
                  <a:cubicBezTo>
                    <a:pt x="946" y="316"/>
                    <a:pt x="947" y="321"/>
                    <a:pt x="946" y="322"/>
                  </a:cubicBezTo>
                  <a:cubicBezTo>
                    <a:pt x="945" y="323"/>
                    <a:pt x="941" y="324"/>
                    <a:pt x="937" y="324"/>
                  </a:cubicBezTo>
                  <a:cubicBezTo>
                    <a:pt x="933" y="324"/>
                    <a:pt x="933" y="319"/>
                    <a:pt x="929" y="319"/>
                  </a:cubicBezTo>
                  <a:cubicBezTo>
                    <a:pt x="925" y="319"/>
                    <a:pt x="923" y="314"/>
                    <a:pt x="925" y="312"/>
                  </a:cubicBezTo>
                  <a:cubicBezTo>
                    <a:pt x="927" y="309"/>
                    <a:pt x="929" y="305"/>
                    <a:pt x="927" y="303"/>
                  </a:cubicBezTo>
                  <a:cubicBezTo>
                    <a:pt x="926" y="301"/>
                    <a:pt x="918" y="293"/>
                    <a:pt x="919" y="291"/>
                  </a:cubicBezTo>
                  <a:cubicBezTo>
                    <a:pt x="919" y="288"/>
                    <a:pt x="920" y="287"/>
                    <a:pt x="917" y="285"/>
                  </a:cubicBezTo>
                  <a:cubicBezTo>
                    <a:pt x="914" y="282"/>
                    <a:pt x="917" y="281"/>
                    <a:pt x="919" y="279"/>
                  </a:cubicBezTo>
                  <a:cubicBezTo>
                    <a:pt x="921" y="276"/>
                    <a:pt x="925" y="275"/>
                    <a:pt x="927" y="273"/>
                  </a:cubicBezTo>
                  <a:cubicBezTo>
                    <a:pt x="930" y="272"/>
                    <a:pt x="933" y="270"/>
                    <a:pt x="936" y="271"/>
                  </a:cubicBezTo>
                  <a:cubicBezTo>
                    <a:pt x="937" y="271"/>
                    <a:pt x="939" y="271"/>
                    <a:pt x="939" y="271"/>
                  </a:cubicBezTo>
                  <a:cubicBezTo>
                    <a:pt x="941" y="271"/>
                    <a:pt x="942" y="271"/>
                    <a:pt x="943" y="272"/>
                  </a:cubicBezTo>
                  <a:cubicBezTo>
                    <a:pt x="944" y="274"/>
                    <a:pt x="943" y="277"/>
                    <a:pt x="943" y="278"/>
                  </a:cubicBezTo>
                  <a:cubicBezTo>
                    <a:pt x="944" y="279"/>
                    <a:pt x="941" y="279"/>
                    <a:pt x="939" y="279"/>
                  </a:cubicBezTo>
                  <a:cubicBezTo>
                    <a:pt x="937" y="279"/>
                    <a:pt x="933" y="280"/>
                    <a:pt x="934" y="281"/>
                  </a:cubicBezTo>
                  <a:cubicBezTo>
                    <a:pt x="934" y="282"/>
                    <a:pt x="936" y="285"/>
                    <a:pt x="933" y="283"/>
                  </a:cubicBezTo>
                  <a:cubicBezTo>
                    <a:pt x="931" y="282"/>
                    <a:pt x="930" y="285"/>
                    <a:pt x="931" y="285"/>
                  </a:cubicBezTo>
                  <a:cubicBezTo>
                    <a:pt x="933" y="285"/>
                    <a:pt x="934" y="286"/>
                    <a:pt x="934" y="288"/>
                  </a:cubicBezTo>
                  <a:cubicBezTo>
                    <a:pt x="934" y="289"/>
                    <a:pt x="935" y="291"/>
                    <a:pt x="936" y="291"/>
                  </a:cubicBezTo>
                  <a:cubicBezTo>
                    <a:pt x="936" y="291"/>
                    <a:pt x="937" y="291"/>
                    <a:pt x="937" y="292"/>
                  </a:cubicBezTo>
                  <a:cubicBezTo>
                    <a:pt x="938" y="292"/>
                    <a:pt x="938" y="293"/>
                    <a:pt x="939" y="293"/>
                  </a:cubicBezTo>
                  <a:cubicBezTo>
                    <a:pt x="941" y="293"/>
                    <a:pt x="942" y="293"/>
                    <a:pt x="941" y="295"/>
                  </a:cubicBezTo>
                  <a:cubicBezTo>
                    <a:pt x="939" y="296"/>
                    <a:pt x="942" y="301"/>
                    <a:pt x="942" y="300"/>
                  </a:cubicBezTo>
                  <a:cubicBezTo>
                    <a:pt x="943" y="299"/>
                    <a:pt x="942" y="296"/>
                    <a:pt x="945" y="296"/>
                  </a:cubicBezTo>
                  <a:cubicBezTo>
                    <a:pt x="948" y="297"/>
                    <a:pt x="946" y="300"/>
                    <a:pt x="948" y="300"/>
                  </a:cubicBezTo>
                  <a:cubicBezTo>
                    <a:pt x="950" y="300"/>
                    <a:pt x="952" y="303"/>
                    <a:pt x="950" y="303"/>
                  </a:cubicBezTo>
                  <a:moveTo>
                    <a:pt x="975" y="285"/>
                  </a:moveTo>
                  <a:cubicBezTo>
                    <a:pt x="971" y="287"/>
                    <a:pt x="968" y="287"/>
                    <a:pt x="969" y="284"/>
                  </a:cubicBezTo>
                  <a:cubicBezTo>
                    <a:pt x="970" y="281"/>
                    <a:pt x="971" y="278"/>
                    <a:pt x="969" y="278"/>
                  </a:cubicBezTo>
                  <a:cubicBezTo>
                    <a:pt x="967" y="278"/>
                    <a:pt x="968" y="284"/>
                    <a:pt x="967" y="284"/>
                  </a:cubicBezTo>
                  <a:cubicBezTo>
                    <a:pt x="966" y="285"/>
                    <a:pt x="966" y="279"/>
                    <a:pt x="967" y="277"/>
                  </a:cubicBezTo>
                  <a:cubicBezTo>
                    <a:pt x="968" y="275"/>
                    <a:pt x="970" y="277"/>
                    <a:pt x="971" y="277"/>
                  </a:cubicBezTo>
                  <a:cubicBezTo>
                    <a:pt x="971" y="277"/>
                    <a:pt x="971" y="277"/>
                    <a:pt x="971" y="276"/>
                  </a:cubicBezTo>
                  <a:cubicBezTo>
                    <a:pt x="972" y="276"/>
                    <a:pt x="972" y="275"/>
                    <a:pt x="973" y="275"/>
                  </a:cubicBezTo>
                  <a:cubicBezTo>
                    <a:pt x="974" y="275"/>
                    <a:pt x="972" y="278"/>
                    <a:pt x="974" y="278"/>
                  </a:cubicBezTo>
                  <a:cubicBezTo>
                    <a:pt x="975" y="278"/>
                    <a:pt x="978" y="283"/>
                    <a:pt x="975" y="285"/>
                  </a:cubicBezTo>
                  <a:moveTo>
                    <a:pt x="979" y="274"/>
                  </a:moveTo>
                  <a:cubicBezTo>
                    <a:pt x="979" y="275"/>
                    <a:pt x="974" y="274"/>
                    <a:pt x="973" y="273"/>
                  </a:cubicBezTo>
                  <a:cubicBezTo>
                    <a:pt x="973" y="272"/>
                    <a:pt x="980" y="273"/>
                    <a:pt x="979" y="274"/>
                  </a:cubicBezTo>
                  <a:moveTo>
                    <a:pt x="1050" y="274"/>
                  </a:moveTo>
                  <a:cubicBezTo>
                    <a:pt x="1047" y="274"/>
                    <a:pt x="1039" y="272"/>
                    <a:pt x="1036" y="276"/>
                  </a:cubicBezTo>
                  <a:cubicBezTo>
                    <a:pt x="1033" y="279"/>
                    <a:pt x="1035" y="281"/>
                    <a:pt x="1034" y="281"/>
                  </a:cubicBezTo>
                  <a:cubicBezTo>
                    <a:pt x="1032" y="281"/>
                    <a:pt x="1031" y="276"/>
                    <a:pt x="1033" y="274"/>
                  </a:cubicBezTo>
                  <a:cubicBezTo>
                    <a:pt x="1035" y="272"/>
                    <a:pt x="1041" y="272"/>
                    <a:pt x="1044" y="272"/>
                  </a:cubicBezTo>
                  <a:cubicBezTo>
                    <a:pt x="1046" y="273"/>
                    <a:pt x="1049" y="273"/>
                    <a:pt x="1051" y="272"/>
                  </a:cubicBezTo>
                  <a:cubicBezTo>
                    <a:pt x="1053" y="272"/>
                    <a:pt x="1054" y="272"/>
                    <a:pt x="1055" y="272"/>
                  </a:cubicBezTo>
                  <a:cubicBezTo>
                    <a:pt x="1056" y="272"/>
                    <a:pt x="1054" y="274"/>
                    <a:pt x="1050" y="274"/>
                  </a:cubicBezTo>
                  <a:moveTo>
                    <a:pt x="1175" y="236"/>
                  </a:moveTo>
                  <a:cubicBezTo>
                    <a:pt x="1171" y="239"/>
                    <a:pt x="1164" y="240"/>
                    <a:pt x="1164" y="243"/>
                  </a:cubicBezTo>
                  <a:cubicBezTo>
                    <a:pt x="1164" y="245"/>
                    <a:pt x="1156" y="247"/>
                    <a:pt x="1155" y="245"/>
                  </a:cubicBezTo>
                  <a:cubicBezTo>
                    <a:pt x="1154" y="244"/>
                    <a:pt x="1161" y="244"/>
                    <a:pt x="1163" y="240"/>
                  </a:cubicBezTo>
                  <a:cubicBezTo>
                    <a:pt x="1165" y="237"/>
                    <a:pt x="1171" y="235"/>
                    <a:pt x="1174" y="230"/>
                  </a:cubicBezTo>
                  <a:cubicBezTo>
                    <a:pt x="1176" y="226"/>
                    <a:pt x="1178" y="221"/>
                    <a:pt x="1180" y="221"/>
                  </a:cubicBezTo>
                  <a:cubicBezTo>
                    <a:pt x="1181" y="221"/>
                    <a:pt x="1179" y="233"/>
                    <a:pt x="1175" y="236"/>
                  </a:cubicBezTo>
                  <a:moveTo>
                    <a:pt x="770" y="45"/>
                  </a:moveTo>
                  <a:cubicBezTo>
                    <a:pt x="772" y="45"/>
                    <a:pt x="768" y="47"/>
                    <a:pt x="768" y="49"/>
                  </a:cubicBezTo>
                  <a:cubicBezTo>
                    <a:pt x="767" y="50"/>
                    <a:pt x="771" y="52"/>
                    <a:pt x="772" y="53"/>
                  </a:cubicBezTo>
                  <a:cubicBezTo>
                    <a:pt x="774" y="55"/>
                    <a:pt x="777" y="55"/>
                    <a:pt x="778" y="54"/>
                  </a:cubicBezTo>
                  <a:cubicBezTo>
                    <a:pt x="779" y="53"/>
                    <a:pt x="779" y="50"/>
                    <a:pt x="781" y="50"/>
                  </a:cubicBezTo>
                  <a:cubicBezTo>
                    <a:pt x="782" y="51"/>
                    <a:pt x="781" y="49"/>
                    <a:pt x="783" y="49"/>
                  </a:cubicBezTo>
                  <a:cubicBezTo>
                    <a:pt x="784" y="48"/>
                    <a:pt x="784" y="50"/>
                    <a:pt x="783" y="51"/>
                  </a:cubicBezTo>
                  <a:cubicBezTo>
                    <a:pt x="782" y="52"/>
                    <a:pt x="785" y="52"/>
                    <a:pt x="787" y="51"/>
                  </a:cubicBezTo>
                  <a:cubicBezTo>
                    <a:pt x="788" y="49"/>
                    <a:pt x="789" y="51"/>
                    <a:pt x="788" y="52"/>
                  </a:cubicBezTo>
                  <a:cubicBezTo>
                    <a:pt x="788" y="54"/>
                    <a:pt x="785" y="53"/>
                    <a:pt x="783" y="55"/>
                  </a:cubicBezTo>
                  <a:cubicBezTo>
                    <a:pt x="782" y="56"/>
                    <a:pt x="778" y="55"/>
                    <a:pt x="777" y="57"/>
                  </a:cubicBezTo>
                  <a:cubicBezTo>
                    <a:pt x="775" y="59"/>
                    <a:pt x="778" y="59"/>
                    <a:pt x="781" y="58"/>
                  </a:cubicBezTo>
                  <a:cubicBezTo>
                    <a:pt x="783" y="58"/>
                    <a:pt x="787" y="58"/>
                    <a:pt x="789" y="58"/>
                  </a:cubicBezTo>
                  <a:cubicBezTo>
                    <a:pt x="791" y="58"/>
                    <a:pt x="788" y="59"/>
                    <a:pt x="785" y="59"/>
                  </a:cubicBezTo>
                  <a:cubicBezTo>
                    <a:pt x="782" y="59"/>
                    <a:pt x="781" y="60"/>
                    <a:pt x="781" y="60"/>
                  </a:cubicBezTo>
                  <a:cubicBezTo>
                    <a:pt x="782" y="61"/>
                    <a:pt x="781" y="61"/>
                    <a:pt x="780" y="61"/>
                  </a:cubicBezTo>
                  <a:cubicBezTo>
                    <a:pt x="779" y="60"/>
                    <a:pt x="777" y="60"/>
                    <a:pt x="777" y="61"/>
                  </a:cubicBezTo>
                  <a:cubicBezTo>
                    <a:pt x="777" y="63"/>
                    <a:pt x="781" y="64"/>
                    <a:pt x="782" y="65"/>
                  </a:cubicBezTo>
                  <a:cubicBezTo>
                    <a:pt x="782" y="65"/>
                    <a:pt x="783" y="65"/>
                    <a:pt x="784" y="65"/>
                  </a:cubicBezTo>
                  <a:cubicBezTo>
                    <a:pt x="785" y="65"/>
                    <a:pt x="785" y="65"/>
                    <a:pt x="786" y="65"/>
                  </a:cubicBezTo>
                  <a:cubicBezTo>
                    <a:pt x="787" y="66"/>
                    <a:pt x="784" y="66"/>
                    <a:pt x="784" y="67"/>
                  </a:cubicBezTo>
                  <a:cubicBezTo>
                    <a:pt x="783" y="67"/>
                    <a:pt x="787" y="68"/>
                    <a:pt x="787" y="69"/>
                  </a:cubicBezTo>
                  <a:cubicBezTo>
                    <a:pt x="788" y="70"/>
                    <a:pt x="790" y="69"/>
                    <a:pt x="790" y="68"/>
                  </a:cubicBezTo>
                  <a:cubicBezTo>
                    <a:pt x="790" y="66"/>
                    <a:pt x="792" y="61"/>
                    <a:pt x="795" y="60"/>
                  </a:cubicBezTo>
                  <a:cubicBezTo>
                    <a:pt x="798" y="59"/>
                    <a:pt x="796" y="58"/>
                    <a:pt x="796" y="57"/>
                  </a:cubicBezTo>
                  <a:cubicBezTo>
                    <a:pt x="797" y="55"/>
                    <a:pt x="799" y="56"/>
                    <a:pt x="798" y="55"/>
                  </a:cubicBezTo>
                  <a:cubicBezTo>
                    <a:pt x="798" y="54"/>
                    <a:pt x="798" y="53"/>
                    <a:pt x="800" y="52"/>
                  </a:cubicBezTo>
                  <a:cubicBezTo>
                    <a:pt x="802" y="50"/>
                    <a:pt x="803" y="51"/>
                    <a:pt x="805" y="50"/>
                  </a:cubicBezTo>
                  <a:cubicBezTo>
                    <a:pt x="807" y="49"/>
                    <a:pt x="808" y="51"/>
                    <a:pt x="806" y="51"/>
                  </a:cubicBezTo>
                  <a:cubicBezTo>
                    <a:pt x="804" y="51"/>
                    <a:pt x="805" y="54"/>
                    <a:pt x="807" y="54"/>
                  </a:cubicBezTo>
                  <a:cubicBezTo>
                    <a:pt x="808" y="55"/>
                    <a:pt x="807" y="55"/>
                    <a:pt x="808" y="56"/>
                  </a:cubicBezTo>
                  <a:cubicBezTo>
                    <a:pt x="809" y="56"/>
                    <a:pt x="809" y="58"/>
                    <a:pt x="807" y="60"/>
                  </a:cubicBezTo>
                  <a:cubicBezTo>
                    <a:pt x="806" y="62"/>
                    <a:pt x="808" y="62"/>
                    <a:pt x="811" y="61"/>
                  </a:cubicBezTo>
                  <a:cubicBezTo>
                    <a:pt x="815" y="59"/>
                    <a:pt x="813" y="62"/>
                    <a:pt x="814" y="63"/>
                  </a:cubicBezTo>
                  <a:cubicBezTo>
                    <a:pt x="815" y="64"/>
                    <a:pt x="818" y="62"/>
                    <a:pt x="819" y="60"/>
                  </a:cubicBezTo>
                  <a:cubicBezTo>
                    <a:pt x="821" y="58"/>
                    <a:pt x="823" y="59"/>
                    <a:pt x="823" y="58"/>
                  </a:cubicBezTo>
                  <a:cubicBezTo>
                    <a:pt x="823" y="57"/>
                    <a:pt x="821" y="56"/>
                    <a:pt x="820" y="57"/>
                  </a:cubicBezTo>
                  <a:cubicBezTo>
                    <a:pt x="818" y="58"/>
                    <a:pt x="815" y="57"/>
                    <a:pt x="816" y="56"/>
                  </a:cubicBezTo>
                  <a:cubicBezTo>
                    <a:pt x="817" y="55"/>
                    <a:pt x="817" y="54"/>
                    <a:pt x="815" y="55"/>
                  </a:cubicBezTo>
                  <a:cubicBezTo>
                    <a:pt x="814" y="55"/>
                    <a:pt x="811" y="54"/>
                    <a:pt x="812" y="53"/>
                  </a:cubicBezTo>
                  <a:cubicBezTo>
                    <a:pt x="814" y="53"/>
                    <a:pt x="811" y="51"/>
                    <a:pt x="810" y="51"/>
                  </a:cubicBezTo>
                  <a:cubicBezTo>
                    <a:pt x="808" y="51"/>
                    <a:pt x="809" y="50"/>
                    <a:pt x="809" y="48"/>
                  </a:cubicBezTo>
                  <a:cubicBezTo>
                    <a:pt x="809" y="47"/>
                    <a:pt x="805" y="47"/>
                    <a:pt x="806" y="47"/>
                  </a:cubicBezTo>
                  <a:cubicBezTo>
                    <a:pt x="807" y="46"/>
                    <a:pt x="804" y="45"/>
                    <a:pt x="804" y="46"/>
                  </a:cubicBezTo>
                  <a:cubicBezTo>
                    <a:pt x="803" y="47"/>
                    <a:pt x="802" y="47"/>
                    <a:pt x="802" y="46"/>
                  </a:cubicBezTo>
                  <a:cubicBezTo>
                    <a:pt x="802" y="44"/>
                    <a:pt x="799" y="45"/>
                    <a:pt x="798" y="45"/>
                  </a:cubicBezTo>
                  <a:cubicBezTo>
                    <a:pt x="797" y="45"/>
                    <a:pt x="798" y="42"/>
                    <a:pt x="796" y="42"/>
                  </a:cubicBezTo>
                  <a:cubicBezTo>
                    <a:pt x="796" y="41"/>
                    <a:pt x="795" y="42"/>
                    <a:pt x="794" y="42"/>
                  </a:cubicBezTo>
                  <a:cubicBezTo>
                    <a:pt x="794" y="43"/>
                    <a:pt x="793" y="43"/>
                    <a:pt x="793" y="43"/>
                  </a:cubicBezTo>
                  <a:cubicBezTo>
                    <a:pt x="792" y="43"/>
                    <a:pt x="794" y="41"/>
                    <a:pt x="794" y="40"/>
                  </a:cubicBezTo>
                  <a:cubicBezTo>
                    <a:pt x="795" y="39"/>
                    <a:pt x="790" y="37"/>
                    <a:pt x="790" y="39"/>
                  </a:cubicBezTo>
                  <a:cubicBezTo>
                    <a:pt x="789" y="40"/>
                    <a:pt x="788" y="37"/>
                    <a:pt x="787" y="37"/>
                  </a:cubicBezTo>
                  <a:cubicBezTo>
                    <a:pt x="786" y="36"/>
                    <a:pt x="787" y="38"/>
                    <a:pt x="786" y="39"/>
                  </a:cubicBezTo>
                  <a:cubicBezTo>
                    <a:pt x="786" y="39"/>
                    <a:pt x="784" y="40"/>
                    <a:pt x="786" y="41"/>
                  </a:cubicBezTo>
                  <a:cubicBezTo>
                    <a:pt x="787" y="42"/>
                    <a:pt x="789" y="46"/>
                    <a:pt x="788" y="47"/>
                  </a:cubicBezTo>
                  <a:cubicBezTo>
                    <a:pt x="788" y="48"/>
                    <a:pt x="784" y="44"/>
                    <a:pt x="784" y="42"/>
                  </a:cubicBezTo>
                  <a:cubicBezTo>
                    <a:pt x="784" y="40"/>
                    <a:pt x="781" y="38"/>
                    <a:pt x="781" y="39"/>
                  </a:cubicBezTo>
                  <a:cubicBezTo>
                    <a:pt x="780" y="41"/>
                    <a:pt x="779" y="41"/>
                    <a:pt x="779" y="43"/>
                  </a:cubicBezTo>
                  <a:cubicBezTo>
                    <a:pt x="780" y="44"/>
                    <a:pt x="778" y="45"/>
                    <a:pt x="778" y="44"/>
                  </a:cubicBezTo>
                  <a:cubicBezTo>
                    <a:pt x="778" y="42"/>
                    <a:pt x="776" y="41"/>
                    <a:pt x="775" y="41"/>
                  </a:cubicBezTo>
                  <a:cubicBezTo>
                    <a:pt x="774" y="41"/>
                    <a:pt x="777" y="40"/>
                    <a:pt x="778" y="40"/>
                  </a:cubicBezTo>
                  <a:cubicBezTo>
                    <a:pt x="780" y="39"/>
                    <a:pt x="777" y="38"/>
                    <a:pt x="776" y="39"/>
                  </a:cubicBezTo>
                  <a:cubicBezTo>
                    <a:pt x="775" y="39"/>
                    <a:pt x="775" y="39"/>
                    <a:pt x="774" y="39"/>
                  </a:cubicBezTo>
                  <a:cubicBezTo>
                    <a:pt x="773" y="39"/>
                    <a:pt x="773" y="39"/>
                    <a:pt x="772" y="39"/>
                  </a:cubicBezTo>
                  <a:cubicBezTo>
                    <a:pt x="772" y="40"/>
                    <a:pt x="771" y="39"/>
                    <a:pt x="769" y="39"/>
                  </a:cubicBezTo>
                  <a:cubicBezTo>
                    <a:pt x="769" y="39"/>
                    <a:pt x="768" y="39"/>
                    <a:pt x="768" y="40"/>
                  </a:cubicBezTo>
                  <a:cubicBezTo>
                    <a:pt x="767" y="40"/>
                    <a:pt x="766" y="41"/>
                    <a:pt x="766" y="41"/>
                  </a:cubicBezTo>
                  <a:cubicBezTo>
                    <a:pt x="765" y="40"/>
                    <a:pt x="764" y="43"/>
                    <a:pt x="766" y="45"/>
                  </a:cubicBezTo>
                  <a:cubicBezTo>
                    <a:pt x="767" y="46"/>
                    <a:pt x="768" y="46"/>
                    <a:pt x="769" y="45"/>
                  </a:cubicBezTo>
                  <a:cubicBezTo>
                    <a:pt x="769" y="45"/>
                    <a:pt x="770" y="44"/>
                    <a:pt x="770" y="45"/>
                  </a:cubicBezTo>
                  <a:moveTo>
                    <a:pt x="766" y="52"/>
                  </a:moveTo>
                  <a:cubicBezTo>
                    <a:pt x="768" y="52"/>
                    <a:pt x="768" y="54"/>
                    <a:pt x="770" y="54"/>
                  </a:cubicBezTo>
                  <a:cubicBezTo>
                    <a:pt x="770" y="54"/>
                    <a:pt x="768" y="52"/>
                    <a:pt x="767" y="51"/>
                  </a:cubicBezTo>
                  <a:cubicBezTo>
                    <a:pt x="765" y="49"/>
                    <a:pt x="766" y="48"/>
                    <a:pt x="764" y="48"/>
                  </a:cubicBezTo>
                  <a:cubicBezTo>
                    <a:pt x="762" y="49"/>
                    <a:pt x="765" y="52"/>
                    <a:pt x="766" y="52"/>
                  </a:cubicBezTo>
                  <a:moveTo>
                    <a:pt x="796" y="37"/>
                  </a:moveTo>
                  <a:cubicBezTo>
                    <a:pt x="797" y="38"/>
                    <a:pt x="795" y="38"/>
                    <a:pt x="796" y="39"/>
                  </a:cubicBezTo>
                  <a:cubicBezTo>
                    <a:pt x="798" y="40"/>
                    <a:pt x="802" y="40"/>
                    <a:pt x="806" y="39"/>
                  </a:cubicBezTo>
                  <a:cubicBezTo>
                    <a:pt x="809" y="39"/>
                    <a:pt x="811" y="39"/>
                    <a:pt x="811" y="39"/>
                  </a:cubicBezTo>
                  <a:cubicBezTo>
                    <a:pt x="813" y="40"/>
                    <a:pt x="802" y="41"/>
                    <a:pt x="803" y="42"/>
                  </a:cubicBezTo>
                  <a:cubicBezTo>
                    <a:pt x="803" y="43"/>
                    <a:pt x="812" y="44"/>
                    <a:pt x="813" y="43"/>
                  </a:cubicBezTo>
                  <a:cubicBezTo>
                    <a:pt x="813" y="43"/>
                    <a:pt x="815" y="45"/>
                    <a:pt x="818" y="45"/>
                  </a:cubicBezTo>
                  <a:cubicBezTo>
                    <a:pt x="821" y="45"/>
                    <a:pt x="820" y="44"/>
                    <a:pt x="822" y="44"/>
                  </a:cubicBezTo>
                  <a:cubicBezTo>
                    <a:pt x="825" y="44"/>
                    <a:pt x="828" y="43"/>
                    <a:pt x="828" y="41"/>
                  </a:cubicBezTo>
                  <a:cubicBezTo>
                    <a:pt x="828" y="40"/>
                    <a:pt x="834" y="39"/>
                    <a:pt x="834" y="37"/>
                  </a:cubicBezTo>
                  <a:cubicBezTo>
                    <a:pt x="833" y="35"/>
                    <a:pt x="831" y="35"/>
                    <a:pt x="829" y="35"/>
                  </a:cubicBezTo>
                  <a:cubicBezTo>
                    <a:pt x="827" y="35"/>
                    <a:pt x="826" y="35"/>
                    <a:pt x="825" y="35"/>
                  </a:cubicBezTo>
                  <a:cubicBezTo>
                    <a:pt x="824" y="34"/>
                    <a:pt x="820" y="33"/>
                    <a:pt x="819" y="34"/>
                  </a:cubicBezTo>
                  <a:cubicBezTo>
                    <a:pt x="818" y="36"/>
                    <a:pt x="817" y="36"/>
                    <a:pt x="817" y="36"/>
                  </a:cubicBezTo>
                  <a:cubicBezTo>
                    <a:pt x="816" y="35"/>
                    <a:pt x="817" y="32"/>
                    <a:pt x="814" y="33"/>
                  </a:cubicBezTo>
                  <a:cubicBezTo>
                    <a:pt x="812" y="34"/>
                    <a:pt x="814" y="37"/>
                    <a:pt x="813" y="37"/>
                  </a:cubicBezTo>
                  <a:cubicBezTo>
                    <a:pt x="813" y="37"/>
                    <a:pt x="810" y="36"/>
                    <a:pt x="810" y="35"/>
                  </a:cubicBezTo>
                  <a:cubicBezTo>
                    <a:pt x="810" y="34"/>
                    <a:pt x="809" y="35"/>
                    <a:pt x="809" y="35"/>
                  </a:cubicBezTo>
                  <a:cubicBezTo>
                    <a:pt x="808" y="35"/>
                    <a:pt x="807" y="36"/>
                    <a:pt x="807" y="35"/>
                  </a:cubicBezTo>
                  <a:cubicBezTo>
                    <a:pt x="806" y="33"/>
                    <a:pt x="803" y="32"/>
                    <a:pt x="802" y="32"/>
                  </a:cubicBezTo>
                  <a:cubicBezTo>
                    <a:pt x="801" y="32"/>
                    <a:pt x="803" y="33"/>
                    <a:pt x="802" y="34"/>
                  </a:cubicBezTo>
                  <a:cubicBezTo>
                    <a:pt x="802" y="35"/>
                    <a:pt x="800" y="33"/>
                    <a:pt x="799" y="33"/>
                  </a:cubicBezTo>
                  <a:cubicBezTo>
                    <a:pt x="798" y="33"/>
                    <a:pt x="800" y="35"/>
                    <a:pt x="799" y="36"/>
                  </a:cubicBezTo>
                  <a:cubicBezTo>
                    <a:pt x="799" y="36"/>
                    <a:pt x="797" y="33"/>
                    <a:pt x="796" y="33"/>
                  </a:cubicBezTo>
                  <a:cubicBezTo>
                    <a:pt x="795" y="33"/>
                    <a:pt x="795" y="35"/>
                    <a:pt x="794" y="35"/>
                  </a:cubicBezTo>
                  <a:cubicBezTo>
                    <a:pt x="793" y="35"/>
                    <a:pt x="796" y="36"/>
                    <a:pt x="796" y="37"/>
                  </a:cubicBezTo>
                  <a:moveTo>
                    <a:pt x="924" y="132"/>
                  </a:moveTo>
                  <a:cubicBezTo>
                    <a:pt x="927" y="135"/>
                    <a:pt x="930" y="131"/>
                    <a:pt x="932" y="131"/>
                  </a:cubicBezTo>
                  <a:cubicBezTo>
                    <a:pt x="933" y="130"/>
                    <a:pt x="931" y="129"/>
                    <a:pt x="928" y="128"/>
                  </a:cubicBezTo>
                  <a:cubicBezTo>
                    <a:pt x="925" y="127"/>
                    <a:pt x="921" y="130"/>
                    <a:pt x="924" y="132"/>
                  </a:cubicBezTo>
                  <a:moveTo>
                    <a:pt x="946" y="99"/>
                  </a:moveTo>
                  <a:cubicBezTo>
                    <a:pt x="946" y="100"/>
                    <a:pt x="945" y="101"/>
                    <a:pt x="943" y="101"/>
                  </a:cubicBezTo>
                  <a:cubicBezTo>
                    <a:pt x="940" y="101"/>
                    <a:pt x="944" y="102"/>
                    <a:pt x="944" y="104"/>
                  </a:cubicBezTo>
                  <a:cubicBezTo>
                    <a:pt x="944" y="105"/>
                    <a:pt x="942" y="104"/>
                    <a:pt x="942" y="106"/>
                  </a:cubicBezTo>
                  <a:cubicBezTo>
                    <a:pt x="941" y="108"/>
                    <a:pt x="937" y="106"/>
                    <a:pt x="936" y="109"/>
                  </a:cubicBezTo>
                  <a:cubicBezTo>
                    <a:pt x="936" y="112"/>
                    <a:pt x="939" y="111"/>
                    <a:pt x="941" y="111"/>
                  </a:cubicBezTo>
                  <a:cubicBezTo>
                    <a:pt x="943" y="112"/>
                    <a:pt x="940" y="113"/>
                    <a:pt x="941" y="115"/>
                  </a:cubicBezTo>
                  <a:cubicBezTo>
                    <a:pt x="943" y="116"/>
                    <a:pt x="944" y="115"/>
                    <a:pt x="943" y="113"/>
                  </a:cubicBezTo>
                  <a:cubicBezTo>
                    <a:pt x="942" y="111"/>
                    <a:pt x="948" y="114"/>
                    <a:pt x="946" y="116"/>
                  </a:cubicBezTo>
                  <a:cubicBezTo>
                    <a:pt x="944" y="117"/>
                    <a:pt x="949" y="118"/>
                    <a:pt x="952" y="119"/>
                  </a:cubicBezTo>
                  <a:cubicBezTo>
                    <a:pt x="954" y="119"/>
                    <a:pt x="963" y="121"/>
                    <a:pt x="963" y="119"/>
                  </a:cubicBezTo>
                  <a:cubicBezTo>
                    <a:pt x="963" y="117"/>
                    <a:pt x="960" y="116"/>
                    <a:pt x="957" y="113"/>
                  </a:cubicBezTo>
                  <a:cubicBezTo>
                    <a:pt x="954" y="111"/>
                    <a:pt x="953" y="106"/>
                    <a:pt x="956" y="104"/>
                  </a:cubicBezTo>
                  <a:cubicBezTo>
                    <a:pt x="959" y="102"/>
                    <a:pt x="956" y="102"/>
                    <a:pt x="959" y="99"/>
                  </a:cubicBezTo>
                  <a:cubicBezTo>
                    <a:pt x="962" y="97"/>
                    <a:pt x="960" y="95"/>
                    <a:pt x="963" y="95"/>
                  </a:cubicBezTo>
                  <a:cubicBezTo>
                    <a:pt x="965" y="95"/>
                    <a:pt x="962" y="93"/>
                    <a:pt x="965" y="92"/>
                  </a:cubicBezTo>
                  <a:cubicBezTo>
                    <a:pt x="967" y="92"/>
                    <a:pt x="968" y="89"/>
                    <a:pt x="968" y="88"/>
                  </a:cubicBezTo>
                  <a:cubicBezTo>
                    <a:pt x="967" y="87"/>
                    <a:pt x="970" y="88"/>
                    <a:pt x="972" y="87"/>
                  </a:cubicBezTo>
                  <a:cubicBezTo>
                    <a:pt x="973" y="85"/>
                    <a:pt x="976" y="86"/>
                    <a:pt x="977" y="84"/>
                  </a:cubicBezTo>
                  <a:cubicBezTo>
                    <a:pt x="978" y="82"/>
                    <a:pt x="993" y="77"/>
                    <a:pt x="1001" y="75"/>
                  </a:cubicBezTo>
                  <a:cubicBezTo>
                    <a:pt x="1009" y="73"/>
                    <a:pt x="1015" y="70"/>
                    <a:pt x="1012" y="68"/>
                  </a:cubicBezTo>
                  <a:cubicBezTo>
                    <a:pt x="1009" y="65"/>
                    <a:pt x="1001" y="68"/>
                    <a:pt x="999" y="70"/>
                  </a:cubicBezTo>
                  <a:cubicBezTo>
                    <a:pt x="997" y="72"/>
                    <a:pt x="994" y="71"/>
                    <a:pt x="992" y="72"/>
                  </a:cubicBezTo>
                  <a:cubicBezTo>
                    <a:pt x="990" y="73"/>
                    <a:pt x="986" y="74"/>
                    <a:pt x="983" y="72"/>
                  </a:cubicBezTo>
                  <a:cubicBezTo>
                    <a:pt x="982" y="72"/>
                    <a:pt x="981" y="72"/>
                    <a:pt x="980" y="73"/>
                  </a:cubicBezTo>
                  <a:cubicBezTo>
                    <a:pt x="979" y="73"/>
                    <a:pt x="978" y="74"/>
                    <a:pt x="977" y="74"/>
                  </a:cubicBezTo>
                  <a:cubicBezTo>
                    <a:pt x="976" y="74"/>
                    <a:pt x="975" y="74"/>
                    <a:pt x="975" y="75"/>
                  </a:cubicBezTo>
                  <a:cubicBezTo>
                    <a:pt x="974" y="75"/>
                    <a:pt x="973" y="75"/>
                    <a:pt x="972" y="75"/>
                  </a:cubicBezTo>
                  <a:cubicBezTo>
                    <a:pt x="970" y="75"/>
                    <a:pt x="967" y="77"/>
                    <a:pt x="966" y="78"/>
                  </a:cubicBezTo>
                  <a:cubicBezTo>
                    <a:pt x="966" y="79"/>
                    <a:pt x="963" y="79"/>
                    <a:pt x="963" y="80"/>
                  </a:cubicBezTo>
                  <a:cubicBezTo>
                    <a:pt x="963" y="81"/>
                    <a:pt x="961" y="82"/>
                    <a:pt x="959" y="81"/>
                  </a:cubicBezTo>
                  <a:cubicBezTo>
                    <a:pt x="958" y="80"/>
                    <a:pt x="957" y="82"/>
                    <a:pt x="958" y="84"/>
                  </a:cubicBezTo>
                  <a:cubicBezTo>
                    <a:pt x="960" y="86"/>
                    <a:pt x="955" y="86"/>
                    <a:pt x="956" y="87"/>
                  </a:cubicBezTo>
                  <a:cubicBezTo>
                    <a:pt x="957" y="88"/>
                    <a:pt x="954" y="88"/>
                    <a:pt x="955" y="89"/>
                  </a:cubicBezTo>
                  <a:cubicBezTo>
                    <a:pt x="955" y="91"/>
                    <a:pt x="953" y="91"/>
                    <a:pt x="951" y="91"/>
                  </a:cubicBezTo>
                  <a:cubicBezTo>
                    <a:pt x="949" y="92"/>
                    <a:pt x="948" y="94"/>
                    <a:pt x="951" y="94"/>
                  </a:cubicBezTo>
                  <a:cubicBezTo>
                    <a:pt x="953" y="95"/>
                    <a:pt x="949" y="95"/>
                    <a:pt x="949" y="97"/>
                  </a:cubicBezTo>
                  <a:cubicBezTo>
                    <a:pt x="950" y="99"/>
                    <a:pt x="946" y="97"/>
                    <a:pt x="946" y="99"/>
                  </a:cubicBezTo>
                  <a:moveTo>
                    <a:pt x="1018" y="100"/>
                  </a:moveTo>
                  <a:cubicBezTo>
                    <a:pt x="1019" y="100"/>
                    <a:pt x="1024" y="100"/>
                    <a:pt x="1024" y="99"/>
                  </a:cubicBezTo>
                  <a:cubicBezTo>
                    <a:pt x="1025" y="98"/>
                    <a:pt x="1023" y="97"/>
                    <a:pt x="1020" y="97"/>
                  </a:cubicBezTo>
                  <a:cubicBezTo>
                    <a:pt x="1017" y="97"/>
                    <a:pt x="1016" y="100"/>
                    <a:pt x="1018" y="100"/>
                  </a:cubicBezTo>
                  <a:moveTo>
                    <a:pt x="1054" y="102"/>
                  </a:moveTo>
                  <a:cubicBezTo>
                    <a:pt x="1056" y="103"/>
                    <a:pt x="1058" y="103"/>
                    <a:pt x="1058" y="101"/>
                  </a:cubicBezTo>
                  <a:cubicBezTo>
                    <a:pt x="1057" y="99"/>
                    <a:pt x="1053" y="101"/>
                    <a:pt x="1054" y="102"/>
                  </a:cubicBezTo>
                  <a:moveTo>
                    <a:pt x="917" y="32"/>
                  </a:moveTo>
                  <a:cubicBezTo>
                    <a:pt x="919" y="30"/>
                    <a:pt x="921" y="31"/>
                    <a:pt x="922" y="31"/>
                  </a:cubicBezTo>
                  <a:cubicBezTo>
                    <a:pt x="923" y="31"/>
                    <a:pt x="924" y="31"/>
                    <a:pt x="924" y="31"/>
                  </a:cubicBezTo>
                  <a:cubicBezTo>
                    <a:pt x="925" y="29"/>
                    <a:pt x="919" y="29"/>
                    <a:pt x="917" y="30"/>
                  </a:cubicBezTo>
                  <a:cubicBezTo>
                    <a:pt x="915" y="31"/>
                    <a:pt x="910" y="30"/>
                    <a:pt x="910" y="32"/>
                  </a:cubicBezTo>
                  <a:cubicBezTo>
                    <a:pt x="911" y="33"/>
                    <a:pt x="914" y="35"/>
                    <a:pt x="917" y="32"/>
                  </a:cubicBezTo>
                  <a:moveTo>
                    <a:pt x="929" y="31"/>
                  </a:moveTo>
                  <a:cubicBezTo>
                    <a:pt x="931" y="32"/>
                    <a:pt x="924" y="32"/>
                    <a:pt x="923" y="33"/>
                  </a:cubicBezTo>
                  <a:cubicBezTo>
                    <a:pt x="922" y="34"/>
                    <a:pt x="919" y="34"/>
                    <a:pt x="919" y="35"/>
                  </a:cubicBezTo>
                  <a:cubicBezTo>
                    <a:pt x="920" y="37"/>
                    <a:pt x="926" y="37"/>
                    <a:pt x="926" y="36"/>
                  </a:cubicBezTo>
                  <a:cubicBezTo>
                    <a:pt x="926" y="34"/>
                    <a:pt x="930" y="35"/>
                    <a:pt x="930" y="34"/>
                  </a:cubicBezTo>
                  <a:cubicBezTo>
                    <a:pt x="930" y="33"/>
                    <a:pt x="931" y="32"/>
                    <a:pt x="935" y="32"/>
                  </a:cubicBezTo>
                  <a:cubicBezTo>
                    <a:pt x="938" y="31"/>
                    <a:pt x="938" y="30"/>
                    <a:pt x="935" y="29"/>
                  </a:cubicBezTo>
                  <a:cubicBezTo>
                    <a:pt x="932" y="27"/>
                    <a:pt x="927" y="30"/>
                    <a:pt x="929" y="31"/>
                  </a:cubicBezTo>
                  <a:moveTo>
                    <a:pt x="964" y="29"/>
                  </a:moveTo>
                  <a:cubicBezTo>
                    <a:pt x="965" y="27"/>
                    <a:pt x="963" y="28"/>
                    <a:pt x="961" y="28"/>
                  </a:cubicBezTo>
                  <a:cubicBezTo>
                    <a:pt x="960" y="28"/>
                    <a:pt x="959" y="28"/>
                    <a:pt x="957" y="27"/>
                  </a:cubicBezTo>
                  <a:cubicBezTo>
                    <a:pt x="954" y="26"/>
                    <a:pt x="952" y="26"/>
                    <a:pt x="954" y="28"/>
                  </a:cubicBezTo>
                  <a:cubicBezTo>
                    <a:pt x="955" y="29"/>
                    <a:pt x="949" y="29"/>
                    <a:pt x="950" y="30"/>
                  </a:cubicBezTo>
                  <a:cubicBezTo>
                    <a:pt x="952" y="33"/>
                    <a:pt x="964" y="32"/>
                    <a:pt x="964" y="29"/>
                  </a:cubicBezTo>
                  <a:moveTo>
                    <a:pt x="962" y="27"/>
                  </a:moveTo>
                  <a:cubicBezTo>
                    <a:pt x="965" y="27"/>
                    <a:pt x="964" y="25"/>
                    <a:pt x="966" y="25"/>
                  </a:cubicBezTo>
                  <a:cubicBezTo>
                    <a:pt x="968" y="25"/>
                    <a:pt x="971" y="25"/>
                    <a:pt x="970" y="24"/>
                  </a:cubicBezTo>
                  <a:cubicBezTo>
                    <a:pt x="969" y="23"/>
                    <a:pt x="962" y="23"/>
                    <a:pt x="963" y="24"/>
                  </a:cubicBezTo>
                  <a:cubicBezTo>
                    <a:pt x="963" y="25"/>
                    <a:pt x="957" y="25"/>
                    <a:pt x="957" y="25"/>
                  </a:cubicBezTo>
                  <a:cubicBezTo>
                    <a:pt x="957" y="26"/>
                    <a:pt x="959" y="27"/>
                    <a:pt x="962" y="27"/>
                  </a:cubicBezTo>
                  <a:moveTo>
                    <a:pt x="947" y="35"/>
                  </a:moveTo>
                  <a:cubicBezTo>
                    <a:pt x="947" y="33"/>
                    <a:pt x="940" y="35"/>
                    <a:pt x="941" y="36"/>
                  </a:cubicBezTo>
                  <a:cubicBezTo>
                    <a:pt x="943" y="36"/>
                    <a:pt x="947" y="37"/>
                    <a:pt x="947" y="35"/>
                  </a:cubicBezTo>
                  <a:moveTo>
                    <a:pt x="963" y="33"/>
                  </a:moveTo>
                  <a:cubicBezTo>
                    <a:pt x="963" y="34"/>
                    <a:pt x="962" y="34"/>
                    <a:pt x="960" y="34"/>
                  </a:cubicBezTo>
                  <a:cubicBezTo>
                    <a:pt x="957" y="34"/>
                    <a:pt x="956" y="36"/>
                    <a:pt x="957" y="37"/>
                  </a:cubicBezTo>
                  <a:cubicBezTo>
                    <a:pt x="959" y="38"/>
                    <a:pt x="965" y="38"/>
                    <a:pt x="967" y="36"/>
                  </a:cubicBezTo>
                  <a:cubicBezTo>
                    <a:pt x="968" y="35"/>
                    <a:pt x="971" y="36"/>
                    <a:pt x="971" y="34"/>
                  </a:cubicBezTo>
                  <a:cubicBezTo>
                    <a:pt x="972" y="33"/>
                    <a:pt x="963" y="32"/>
                    <a:pt x="963" y="33"/>
                  </a:cubicBezTo>
                  <a:moveTo>
                    <a:pt x="984" y="31"/>
                  </a:moveTo>
                  <a:cubicBezTo>
                    <a:pt x="985" y="30"/>
                    <a:pt x="983" y="30"/>
                    <a:pt x="983" y="29"/>
                  </a:cubicBezTo>
                  <a:cubicBezTo>
                    <a:pt x="982" y="28"/>
                    <a:pt x="975" y="27"/>
                    <a:pt x="976" y="29"/>
                  </a:cubicBezTo>
                  <a:cubicBezTo>
                    <a:pt x="976" y="30"/>
                    <a:pt x="971" y="31"/>
                    <a:pt x="972" y="32"/>
                  </a:cubicBezTo>
                  <a:cubicBezTo>
                    <a:pt x="975" y="35"/>
                    <a:pt x="984" y="32"/>
                    <a:pt x="984" y="31"/>
                  </a:cubicBezTo>
                  <a:moveTo>
                    <a:pt x="994" y="30"/>
                  </a:moveTo>
                  <a:cubicBezTo>
                    <a:pt x="998" y="30"/>
                    <a:pt x="998" y="27"/>
                    <a:pt x="996" y="27"/>
                  </a:cubicBezTo>
                  <a:cubicBezTo>
                    <a:pt x="994" y="26"/>
                    <a:pt x="994" y="27"/>
                    <a:pt x="993" y="27"/>
                  </a:cubicBezTo>
                  <a:cubicBezTo>
                    <a:pt x="993" y="28"/>
                    <a:pt x="992" y="28"/>
                    <a:pt x="992" y="28"/>
                  </a:cubicBezTo>
                  <a:cubicBezTo>
                    <a:pt x="990" y="28"/>
                    <a:pt x="986" y="29"/>
                    <a:pt x="987" y="30"/>
                  </a:cubicBezTo>
                  <a:cubicBezTo>
                    <a:pt x="988" y="31"/>
                    <a:pt x="991" y="31"/>
                    <a:pt x="994" y="30"/>
                  </a:cubicBezTo>
                  <a:moveTo>
                    <a:pt x="1111" y="36"/>
                  </a:moveTo>
                  <a:cubicBezTo>
                    <a:pt x="1113" y="37"/>
                    <a:pt x="1112" y="38"/>
                    <a:pt x="1110" y="38"/>
                  </a:cubicBezTo>
                  <a:cubicBezTo>
                    <a:pt x="1107" y="38"/>
                    <a:pt x="1105" y="38"/>
                    <a:pt x="1107" y="39"/>
                  </a:cubicBezTo>
                  <a:cubicBezTo>
                    <a:pt x="1108" y="40"/>
                    <a:pt x="1108" y="41"/>
                    <a:pt x="1110" y="42"/>
                  </a:cubicBezTo>
                  <a:cubicBezTo>
                    <a:pt x="1113" y="42"/>
                    <a:pt x="1116" y="40"/>
                    <a:pt x="1115" y="39"/>
                  </a:cubicBezTo>
                  <a:cubicBezTo>
                    <a:pt x="1115" y="37"/>
                    <a:pt x="1125" y="36"/>
                    <a:pt x="1127" y="35"/>
                  </a:cubicBezTo>
                  <a:cubicBezTo>
                    <a:pt x="1130" y="34"/>
                    <a:pt x="1125" y="32"/>
                    <a:pt x="1128" y="32"/>
                  </a:cubicBezTo>
                  <a:cubicBezTo>
                    <a:pt x="1131" y="31"/>
                    <a:pt x="1130" y="30"/>
                    <a:pt x="1126" y="30"/>
                  </a:cubicBezTo>
                  <a:cubicBezTo>
                    <a:pt x="1123" y="29"/>
                    <a:pt x="1124" y="26"/>
                    <a:pt x="1123" y="25"/>
                  </a:cubicBezTo>
                  <a:cubicBezTo>
                    <a:pt x="1122" y="24"/>
                    <a:pt x="1122" y="26"/>
                    <a:pt x="1117" y="27"/>
                  </a:cubicBezTo>
                  <a:cubicBezTo>
                    <a:pt x="1113" y="28"/>
                    <a:pt x="1111" y="29"/>
                    <a:pt x="1112" y="30"/>
                  </a:cubicBezTo>
                  <a:cubicBezTo>
                    <a:pt x="1114" y="31"/>
                    <a:pt x="1112" y="33"/>
                    <a:pt x="1110" y="33"/>
                  </a:cubicBezTo>
                  <a:cubicBezTo>
                    <a:pt x="1109" y="33"/>
                    <a:pt x="1108" y="35"/>
                    <a:pt x="1111" y="36"/>
                  </a:cubicBezTo>
                  <a:moveTo>
                    <a:pt x="1117" y="40"/>
                  </a:moveTo>
                  <a:cubicBezTo>
                    <a:pt x="1117" y="41"/>
                    <a:pt x="1113" y="42"/>
                    <a:pt x="1114" y="43"/>
                  </a:cubicBezTo>
                  <a:cubicBezTo>
                    <a:pt x="1115" y="44"/>
                    <a:pt x="1116" y="44"/>
                    <a:pt x="1117" y="44"/>
                  </a:cubicBezTo>
                  <a:cubicBezTo>
                    <a:pt x="1119" y="44"/>
                    <a:pt x="1119" y="48"/>
                    <a:pt x="1122" y="47"/>
                  </a:cubicBezTo>
                  <a:cubicBezTo>
                    <a:pt x="1124" y="47"/>
                    <a:pt x="1130" y="50"/>
                    <a:pt x="1134" y="50"/>
                  </a:cubicBezTo>
                  <a:cubicBezTo>
                    <a:pt x="1137" y="50"/>
                    <a:pt x="1138" y="47"/>
                    <a:pt x="1137" y="46"/>
                  </a:cubicBezTo>
                  <a:cubicBezTo>
                    <a:pt x="1135" y="46"/>
                    <a:pt x="1136" y="45"/>
                    <a:pt x="1138" y="42"/>
                  </a:cubicBezTo>
                  <a:cubicBezTo>
                    <a:pt x="1140" y="39"/>
                    <a:pt x="1132" y="37"/>
                    <a:pt x="1132" y="39"/>
                  </a:cubicBezTo>
                  <a:cubicBezTo>
                    <a:pt x="1132" y="41"/>
                    <a:pt x="1130" y="38"/>
                    <a:pt x="1129" y="37"/>
                  </a:cubicBezTo>
                  <a:cubicBezTo>
                    <a:pt x="1128" y="36"/>
                    <a:pt x="1117" y="38"/>
                    <a:pt x="1117" y="40"/>
                  </a:cubicBezTo>
                  <a:moveTo>
                    <a:pt x="1137" y="57"/>
                  </a:moveTo>
                  <a:cubicBezTo>
                    <a:pt x="1138" y="58"/>
                    <a:pt x="1140" y="57"/>
                    <a:pt x="1143" y="57"/>
                  </a:cubicBezTo>
                  <a:cubicBezTo>
                    <a:pt x="1144" y="56"/>
                    <a:pt x="1146" y="56"/>
                    <a:pt x="1148" y="56"/>
                  </a:cubicBezTo>
                  <a:cubicBezTo>
                    <a:pt x="1152" y="56"/>
                    <a:pt x="1162" y="53"/>
                    <a:pt x="1163" y="51"/>
                  </a:cubicBezTo>
                  <a:cubicBezTo>
                    <a:pt x="1163" y="49"/>
                    <a:pt x="1159" y="49"/>
                    <a:pt x="1157" y="48"/>
                  </a:cubicBezTo>
                  <a:cubicBezTo>
                    <a:pt x="1155" y="46"/>
                    <a:pt x="1152" y="47"/>
                    <a:pt x="1151" y="49"/>
                  </a:cubicBezTo>
                  <a:cubicBezTo>
                    <a:pt x="1150" y="50"/>
                    <a:pt x="1149" y="49"/>
                    <a:pt x="1151" y="47"/>
                  </a:cubicBezTo>
                  <a:cubicBezTo>
                    <a:pt x="1154" y="44"/>
                    <a:pt x="1149" y="42"/>
                    <a:pt x="1149" y="44"/>
                  </a:cubicBezTo>
                  <a:cubicBezTo>
                    <a:pt x="1149" y="45"/>
                    <a:pt x="1144" y="44"/>
                    <a:pt x="1144" y="45"/>
                  </a:cubicBezTo>
                  <a:cubicBezTo>
                    <a:pt x="1144" y="47"/>
                    <a:pt x="1143" y="47"/>
                    <a:pt x="1143" y="49"/>
                  </a:cubicBezTo>
                  <a:cubicBezTo>
                    <a:pt x="1143" y="49"/>
                    <a:pt x="1142" y="49"/>
                    <a:pt x="1142" y="49"/>
                  </a:cubicBezTo>
                  <a:cubicBezTo>
                    <a:pt x="1141" y="49"/>
                    <a:pt x="1140" y="49"/>
                    <a:pt x="1140" y="51"/>
                  </a:cubicBezTo>
                  <a:cubicBezTo>
                    <a:pt x="1140" y="54"/>
                    <a:pt x="1135" y="56"/>
                    <a:pt x="1137" y="57"/>
                  </a:cubicBezTo>
                  <a:moveTo>
                    <a:pt x="1107" y="27"/>
                  </a:moveTo>
                  <a:cubicBezTo>
                    <a:pt x="1108" y="25"/>
                    <a:pt x="1099" y="26"/>
                    <a:pt x="1102" y="28"/>
                  </a:cubicBezTo>
                  <a:cubicBezTo>
                    <a:pt x="1102" y="28"/>
                    <a:pt x="1107" y="29"/>
                    <a:pt x="1107" y="27"/>
                  </a:cubicBezTo>
                  <a:moveTo>
                    <a:pt x="1191" y="89"/>
                  </a:moveTo>
                  <a:cubicBezTo>
                    <a:pt x="1190" y="90"/>
                    <a:pt x="1188" y="90"/>
                    <a:pt x="1188" y="91"/>
                  </a:cubicBezTo>
                  <a:cubicBezTo>
                    <a:pt x="1190" y="92"/>
                    <a:pt x="1196" y="91"/>
                    <a:pt x="1196" y="89"/>
                  </a:cubicBezTo>
                  <a:cubicBezTo>
                    <a:pt x="1196" y="87"/>
                    <a:pt x="1191" y="88"/>
                    <a:pt x="1191" y="89"/>
                  </a:cubicBezTo>
                  <a:moveTo>
                    <a:pt x="1325" y="99"/>
                  </a:moveTo>
                  <a:cubicBezTo>
                    <a:pt x="1327" y="99"/>
                    <a:pt x="1323" y="95"/>
                    <a:pt x="1319" y="94"/>
                  </a:cubicBezTo>
                  <a:cubicBezTo>
                    <a:pt x="1315" y="93"/>
                    <a:pt x="1312" y="96"/>
                    <a:pt x="1312" y="97"/>
                  </a:cubicBezTo>
                  <a:cubicBezTo>
                    <a:pt x="1313" y="99"/>
                    <a:pt x="1323" y="100"/>
                    <a:pt x="1325" y="99"/>
                  </a:cubicBezTo>
                  <a:moveTo>
                    <a:pt x="1315" y="91"/>
                  </a:moveTo>
                  <a:cubicBezTo>
                    <a:pt x="1315" y="89"/>
                    <a:pt x="1308" y="92"/>
                    <a:pt x="1311" y="93"/>
                  </a:cubicBezTo>
                  <a:cubicBezTo>
                    <a:pt x="1312" y="93"/>
                    <a:pt x="1315" y="93"/>
                    <a:pt x="1315" y="91"/>
                  </a:cubicBezTo>
                  <a:moveTo>
                    <a:pt x="1299" y="83"/>
                  </a:moveTo>
                  <a:cubicBezTo>
                    <a:pt x="1300" y="84"/>
                    <a:pt x="1301" y="85"/>
                    <a:pt x="1302" y="86"/>
                  </a:cubicBezTo>
                  <a:cubicBezTo>
                    <a:pt x="1303" y="87"/>
                    <a:pt x="1307" y="85"/>
                    <a:pt x="1308" y="85"/>
                  </a:cubicBezTo>
                  <a:cubicBezTo>
                    <a:pt x="1309" y="85"/>
                    <a:pt x="1309" y="85"/>
                    <a:pt x="1310" y="85"/>
                  </a:cubicBezTo>
                  <a:cubicBezTo>
                    <a:pt x="1310" y="86"/>
                    <a:pt x="1311" y="86"/>
                    <a:pt x="1312" y="86"/>
                  </a:cubicBezTo>
                  <a:cubicBezTo>
                    <a:pt x="1315" y="84"/>
                    <a:pt x="1317" y="85"/>
                    <a:pt x="1320" y="85"/>
                  </a:cubicBezTo>
                  <a:cubicBezTo>
                    <a:pt x="1323" y="85"/>
                    <a:pt x="1319" y="81"/>
                    <a:pt x="1320" y="80"/>
                  </a:cubicBezTo>
                  <a:cubicBezTo>
                    <a:pt x="1320" y="78"/>
                    <a:pt x="1323" y="79"/>
                    <a:pt x="1322" y="81"/>
                  </a:cubicBezTo>
                  <a:cubicBezTo>
                    <a:pt x="1321" y="82"/>
                    <a:pt x="1323" y="85"/>
                    <a:pt x="1327" y="85"/>
                  </a:cubicBezTo>
                  <a:cubicBezTo>
                    <a:pt x="1331" y="84"/>
                    <a:pt x="1328" y="82"/>
                    <a:pt x="1330" y="81"/>
                  </a:cubicBezTo>
                  <a:cubicBezTo>
                    <a:pt x="1332" y="80"/>
                    <a:pt x="1332" y="79"/>
                    <a:pt x="1329" y="77"/>
                  </a:cubicBezTo>
                  <a:cubicBezTo>
                    <a:pt x="1326" y="76"/>
                    <a:pt x="1323" y="77"/>
                    <a:pt x="1320" y="76"/>
                  </a:cubicBezTo>
                  <a:cubicBezTo>
                    <a:pt x="1317" y="74"/>
                    <a:pt x="1314" y="74"/>
                    <a:pt x="1314" y="77"/>
                  </a:cubicBezTo>
                  <a:cubicBezTo>
                    <a:pt x="1314" y="80"/>
                    <a:pt x="1309" y="74"/>
                    <a:pt x="1306" y="73"/>
                  </a:cubicBezTo>
                  <a:cubicBezTo>
                    <a:pt x="1303" y="72"/>
                    <a:pt x="1295" y="81"/>
                    <a:pt x="1299" y="83"/>
                  </a:cubicBezTo>
                  <a:moveTo>
                    <a:pt x="1337" y="83"/>
                  </a:moveTo>
                  <a:cubicBezTo>
                    <a:pt x="1340" y="83"/>
                    <a:pt x="1341" y="86"/>
                    <a:pt x="1347" y="86"/>
                  </a:cubicBezTo>
                  <a:cubicBezTo>
                    <a:pt x="1353" y="87"/>
                    <a:pt x="1357" y="86"/>
                    <a:pt x="1357" y="84"/>
                  </a:cubicBezTo>
                  <a:cubicBezTo>
                    <a:pt x="1357" y="83"/>
                    <a:pt x="1352" y="81"/>
                    <a:pt x="1350" y="82"/>
                  </a:cubicBezTo>
                  <a:cubicBezTo>
                    <a:pt x="1349" y="83"/>
                    <a:pt x="1349" y="82"/>
                    <a:pt x="1348" y="82"/>
                  </a:cubicBezTo>
                  <a:cubicBezTo>
                    <a:pt x="1347" y="81"/>
                    <a:pt x="1346" y="81"/>
                    <a:pt x="1345" y="81"/>
                  </a:cubicBezTo>
                  <a:cubicBezTo>
                    <a:pt x="1343" y="82"/>
                    <a:pt x="1341" y="82"/>
                    <a:pt x="1340" y="80"/>
                  </a:cubicBezTo>
                  <a:cubicBezTo>
                    <a:pt x="1339" y="78"/>
                    <a:pt x="1335" y="83"/>
                    <a:pt x="1337" y="83"/>
                  </a:cubicBezTo>
                  <a:moveTo>
                    <a:pt x="1477" y="118"/>
                  </a:moveTo>
                  <a:cubicBezTo>
                    <a:pt x="1478" y="119"/>
                    <a:pt x="1479" y="118"/>
                    <a:pt x="1480" y="118"/>
                  </a:cubicBezTo>
                  <a:cubicBezTo>
                    <a:pt x="1481" y="118"/>
                    <a:pt x="1482" y="117"/>
                    <a:pt x="1483" y="118"/>
                  </a:cubicBezTo>
                  <a:cubicBezTo>
                    <a:pt x="1485" y="119"/>
                    <a:pt x="1490" y="117"/>
                    <a:pt x="1492" y="117"/>
                  </a:cubicBezTo>
                  <a:cubicBezTo>
                    <a:pt x="1494" y="117"/>
                    <a:pt x="1493" y="114"/>
                    <a:pt x="1487" y="113"/>
                  </a:cubicBezTo>
                  <a:cubicBezTo>
                    <a:pt x="1481" y="113"/>
                    <a:pt x="1474" y="117"/>
                    <a:pt x="1477" y="118"/>
                  </a:cubicBezTo>
                  <a:moveTo>
                    <a:pt x="1523" y="171"/>
                  </a:moveTo>
                  <a:cubicBezTo>
                    <a:pt x="1522" y="172"/>
                    <a:pt x="1516" y="172"/>
                    <a:pt x="1517" y="173"/>
                  </a:cubicBezTo>
                  <a:cubicBezTo>
                    <a:pt x="1518" y="174"/>
                    <a:pt x="1523" y="174"/>
                    <a:pt x="1525" y="175"/>
                  </a:cubicBezTo>
                  <a:cubicBezTo>
                    <a:pt x="1527" y="176"/>
                    <a:pt x="1530" y="175"/>
                    <a:pt x="1530" y="174"/>
                  </a:cubicBezTo>
                  <a:cubicBezTo>
                    <a:pt x="1530" y="173"/>
                    <a:pt x="1523" y="171"/>
                    <a:pt x="1523" y="171"/>
                  </a:cubicBezTo>
                  <a:moveTo>
                    <a:pt x="1319" y="248"/>
                  </a:moveTo>
                  <a:cubicBezTo>
                    <a:pt x="1320" y="250"/>
                    <a:pt x="1318" y="262"/>
                    <a:pt x="1319" y="264"/>
                  </a:cubicBezTo>
                  <a:cubicBezTo>
                    <a:pt x="1320" y="266"/>
                    <a:pt x="1317" y="275"/>
                    <a:pt x="1318" y="276"/>
                  </a:cubicBezTo>
                  <a:cubicBezTo>
                    <a:pt x="1320" y="278"/>
                    <a:pt x="1319" y="273"/>
                    <a:pt x="1321" y="273"/>
                  </a:cubicBezTo>
                  <a:cubicBezTo>
                    <a:pt x="1323" y="273"/>
                    <a:pt x="1323" y="276"/>
                    <a:pt x="1324" y="276"/>
                  </a:cubicBezTo>
                  <a:cubicBezTo>
                    <a:pt x="1325" y="277"/>
                    <a:pt x="1325" y="275"/>
                    <a:pt x="1325" y="274"/>
                  </a:cubicBezTo>
                  <a:cubicBezTo>
                    <a:pt x="1325" y="273"/>
                    <a:pt x="1324" y="272"/>
                    <a:pt x="1324" y="272"/>
                  </a:cubicBezTo>
                  <a:cubicBezTo>
                    <a:pt x="1322" y="273"/>
                    <a:pt x="1321" y="269"/>
                    <a:pt x="1321" y="267"/>
                  </a:cubicBezTo>
                  <a:cubicBezTo>
                    <a:pt x="1320" y="265"/>
                    <a:pt x="1322" y="263"/>
                    <a:pt x="1322" y="260"/>
                  </a:cubicBezTo>
                  <a:cubicBezTo>
                    <a:pt x="1322" y="258"/>
                    <a:pt x="1325" y="258"/>
                    <a:pt x="1327" y="260"/>
                  </a:cubicBezTo>
                  <a:cubicBezTo>
                    <a:pt x="1329" y="262"/>
                    <a:pt x="1329" y="261"/>
                    <a:pt x="1328" y="259"/>
                  </a:cubicBezTo>
                  <a:cubicBezTo>
                    <a:pt x="1328" y="258"/>
                    <a:pt x="1325" y="248"/>
                    <a:pt x="1324" y="244"/>
                  </a:cubicBezTo>
                  <a:cubicBezTo>
                    <a:pt x="1323" y="241"/>
                    <a:pt x="1326" y="237"/>
                    <a:pt x="1323" y="235"/>
                  </a:cubicBezTo>
                  <a:cubicBezTo>
                    <a:pt x="1321" y="233"/>
                    <a:pt x="1322" y="229"/>
                    <a:pt x="1321" y="230"/>
                  </a:cubicBezTo>
                  <a:cubicBezTo>
                    <a:pt x="1319" y="231"/>
                    <a:pt x="1321" y="234"/>
                    <a:pt x="1319" y="235"/>
                  </a:cubicBezTo>
                  <a:cubicBezTo>
                    <a:pt x="1317" y="235"/>
                    <a:pt x="1319" y="237"/>
                    <a:pt x="1318" y="239"/>
                  </a:cubicBezTo>
                  <a:cubicBezTo>
                    <a:pt x="1317" y="242"/>
                    <a:pt x="1318" y="245"/>
                    <a:pt x="1319" y="248"/>
                  </a:cubicBezTo>
                  <a:moveTo>
                    <a:pt x="1312" y="291"/>
                  </a:moveTo>
                  <a:cubicBezTo>
                    <a:pt x="1310" y="292"/>
                    <a:pt x="1312" y="293"/>
                    <a:pt x="1310" y="294"/>
                  </a:cubicBezTo>
                  <a:cubicBezTo>
                    <a:pt x="1308" y="295"/>
                    <a:pt x="1309" y="296"/>
                    <a:pt x="1309" y="296"/>
                  </a:cubicBezTo>
                  <a:cubicBezTo>
                    <a:pt x="1310" y="297"/>
                    <a:pt x="1310" y="298"/>
                    <a:pt x="1309" y="300"/>
                  </a:cubicBezTo>
                  <a:cubicBezTo>
                    <a:pt x="1309" y="301"/>
                    <a:pt x="1311" y="300"/>
                    <a:pt x="1312" y="299"/>
                  </a:cubicBezTo>
                  <a:cubicBezTo>
                    <a:pt x="1312" y="298"/>
                    <a:pt x="1313" y="298"/>
                    <a:pt x="1313" y="298"/>
                  </a:cubicBezTo>
                  <a:cubicBezTo>
                    <a:pt x="1313" y="299"/>
                    <a:pt x="1314" y="299"/>
                    <a:pt x="1314" y="298"/>
                  </a:cubicBezTo>
                  <a:cubicBezTo>
                    <a:pt x="1314" y="297"/>
                    <a:pt x="1311" y="296"/>
                    <a:pt x="1311" y="295"/>
                  </a:cubicBezTo>
                  <a:cubicBezTo>
                    <a:pt x="1311" y="294"/>
                    <a:pt x="1312" y="295"/>
                    <a:pt x="1313" y="295"/>
                  </a:cubicBezTo>
                  <a:cubicBezTo>
                    <a:pt x="1313" y="295"/>
                    <a:pt x="1314" y="295"/>
                    <a:pt x="1315" y="295"/>
                  </a:cubicBezTo>
                  <a:cubicBezTo>
                    <a:pt x="1316" y="294"/>
                    <a:pt x="1319" y="295"/>
                    <a:pt x="1321" y="296"/>
                  </a:cubicBezTo>
                  <a:cubicBezTo>
                    <a:pt x="1323" y="298"/>
                    <a:pt x="1324" y="297"/>
                    <a:pt x="1324" y="295"/>
                  </a:cubicBezTo>
                  <a:cubicBezTo>
                    <a:pt x="1324" y="293"/>
                    <a:pt x="1327" y="292"/>
                    <a:pt x="1330" y="292"/>
                  </a:cubicBezTo>
                  <a:cubicBezTo>
                    <a:pt x="1333" y="292"/>
                    <a:pt x="1333" y="291"/>
                    <a:pt x="1332" y="290"/>
                  </a:cubicBezTo>
                  <a:cubicBezTo>
                    <a:pt x="1332" y="290"/>
                    <a:pt x="1337" y="286"/>
                    <a:pt x="1337" y="285"/>
                  </a:cubicBezTo>
                  <a:cubicBezTo>
                    <a:pt x="1337" y="284"/>
                    <a:pt x="1336" y="285"/>
                    <a:pt x="1335" y="286"/>
                  </a:cubicBezTo>
                  <a:cubicBezTo>
                    <a:pt x="1335" y="286"/>
                    <a:pt x="1334" y="287"/>
                    <a:pt x="1333" y="286"/>
                  </a:cubicBezTo>
                  <a:cubicBezTo>
                    <a:pt x="1332" y="285"/>
                    <a:pt x="1331" y="287"/>
                    <a:pt x="1329" y="287"/>
                  </a:cubicBezTo>
                  <a:cubicBezTo>
                    <a:pt x="1327" y="287"/>
                    <a:pt x="1321" y="283"/>
                    <a:pt x="1320" y="280"/>
                  </a:cubicBezTo>
                  <a:cubicBezTo>
                    <a:pt x="1318" y="278"/>
                    <a:pt x="1316" y="280"/>
                    <a:pt x="1317" y="282"/>
                  </a:cubicBezTo>
                  <a:cubicBezTo>
                    <a:pt x="1318" y="283"/>
                    <a:pt x="1317" y="284"/>
                    <a:pt x="1317" y="286"/>
                  </a:cubicBezTo>
                  <a:cubicBezTo>
                    <a:pt x="1317" y="288"/>
                    <a:pt x="1315" y="288"/>
                    <a:pt x="1315" y="290"/>
                  </a:cubicBezTo>
                  <a:cubicBezTo>
                    <a:pt x="1316" y="291"/>
                    <a:pt x="1313" y="291"/>
                    <a:pt x="1312" y="291"/>
                  </a:cubicBezTo>
                  <a:moveTo>
                    <a:pt x="1289" y="329"/>
                  </a:moveTo>
                  <a:cubicBezTo>
                    <a:pt x="1290" y="328"/>
                    <a:pt x="1287" y="328"/>
                    <a:pt x="1284" y="330"/>
                  </a:cubicBezTo>
                  <a:cubicBezTo>
                    <a:pt x="1283" y="330"/>
                    <a:pt x="1282" y="330"/>
                    <a:pt x="1281" y="330"/>
                  </a:cubicBezTo>
                  <a:cubicBezTo>
                    <a:pt x="1280" y="329"/>
                    <a:pt x="1279" y="329"/>
                    <a:pt x="1278" y="330"/>
                  </a:cubicBezTo>
                  <a:cubicBezTo>
                    <a:pt x="1276" y="332"/>
                    <a:pt x="1274" y="334"/>
                    <a:pt x="1272" y="335"/>
                  </a:cubicBezTo>
                  <a:cubicBezTo>
                    <a:pt x="1269" y="335"/>
                    <a:pt x="1271" y="338"/>
                    <a:pt x="1272" y="337"/>
                  </a:cubicBezTo>
                  <a:cubicBezTo>
                    <a:pt x="1273" y="337"/>
                    <a:pt x="1275" y="337"/>
                    <a:pt x="1276" y="336"/>
                  </a:cubicBezTo>
                  <a:cubicBezTo>
                    <a:pt x="1277" y="335"/>
                    <a:pt x="1283" y="334"/>
                    <a:pt x="1287" y="334"/>
                  </a:cubicBezTo>
                  <a:cubicBezTo>
                    <a:pt x="1291" y="333"/>
                    <a:pt x="1288" y="335"/>
                    <a:pt x="1289" y="337"/>
                  </a:cubicBezTo>
                  <a:cubicBezTo>
                    <a:pt x="1289" y="339"/>
                    <a:pt x="1292" y="339"/>
                    <a:pt x="1294" y="337"/>
                  </a:cubicBezTo>
                  <a:cubicBezTo>
                    <a:pt x="1295" y="335"/>
                    <a:pt x="1297" y="335"/>
                    <a:pt x="1295" y="334"/>
                  </a:cubicBezTo>
                  <a:cubicBezTo>
                    <a:pt x="1294" y="333"/>
                    <a:pt x="1295" y="332"/>
                    <a:pt x="1296" y="334"/>
                  </a:cubicBezTo>
                  <a:cubicBezTo>
                    <a:pt x="1297" y="335"/>
                    <a:pt x="1301" y="335"/>
                    <a:pt x="1302" y="333"/>
                  </a:cubicBezTo>
                  <a:cubicBezTo>
                    <a:pt x="1303" y="332"/>
                    <a:pt x="1303" y="332"/>
                    <a:pt x="1304" y="333"/>
                  </a:cubicBezTo>
                  <a:cubicBezTo>
                    <a:pt x="1304" y="333"/>
                    <a:pt x="1304" y="333"/>
                    <a:pt x="1305" y="333"/>
                  </a:cubicBezTo>
                  <a:cubicBezTo>
                    <a:pt x="1306" y="333"/>
                    <a:pt x="1307" y="330"/>
                    <a:pt x="1307" y="331"/>
                  </a:cubicBezTo>
                  <a:cubicBezTo>
                    <a:pt x="1308" y="332"/>
                    <a:pt x="1310" y="332"/>
                    <a:pt x="1311" y="330"/>
                  </a:cubicBezTo>
                  <a:cubicBezTo>
                    <a:pt x="1313" y="329"/>
                    <a:pt x="1312" y="326"/>
                    <a:pt x="1313" y="324"/>
                  </a:cubicBezTo>
                  <a:cubicBezTo>
                    <a:pt x="1314" y="323"/>
                    <a:pt x="1315" y="320"/>
                    <a:pt x="1314" y="318"/>
                  </a:cubicBezTo>
                  <a:cubicBezTo>
                    <a:pt x="1313" y="316"/>
                    <a:pt x="1316" y="315"/>
                    <a:pt x="1317" y="313"/>
                  </a:cubicBezTo>
                  <a:cubicBezTo>
                    <a:pt x="1319" y="312"/>
                    <a:pt x="1316" y="304"/>
                    <a:pt x="1315" y="302"/>
                  </a:cubicBezTo>
                  <a:cubicBezTo>
                    <a:pt x="1315" y="300"/>
                    <a:pt x="1311" y="303"/>
                    <a:pt x="1310" y="303"/>
                  </a:cubicBezTo>
                  <a:cubicBezTo>
                    <a:pt x="1309" y="304"/>
                    <a:pt x="1308" y="308"/>
                    <a:pt x="1309" y="309"/>
                  </a:cubicBezTo>
                  <a:cubicBezTo>
                    <a:pt x="1311" y="310"/>
                    <a:pt x="1307" y="312"/>
                    <a:pt x="1307" y="315"/>
                  </a:cubicBezTo>
                  <a:cubicBezTo>
                    <a:pt x="1307" y="317"/>
                    <a:pt x="1305" y="317"/>
                    <a:pt x="1305" y="319"/>
                  </a:cubicBezTo>
                  <a:cubicBezTo>
                    <a:pt x="1304" y="321"/>
                    <a:pt x="1303" y="320"/>
                    <a:pt x="1301" y="322"/>
                  </a:cubicBezTo>
                  <a:cubicBezTo>
                    <a:pt x="1299" y="323"/>
                    <a:pt x="1297" y="322"/>
                    <a:pt x="1298" y="320"/>
                  </a:cubicBezTo>
                  <a:cubicBezTo>
                    <a:pt x="1298" y="319"/>
                    <a:pt x="1295" y="321"/>
                    <a:pt x="1295" y="324"/>
                  </a:cubicBezTo>
                  <a:cubicBezTo>
                    <a:pt x="1295" y="327"/>
                    <a:pt x="1291" y="327"/>
                    <a:pt x="1292" y="328"/>
                  </a:cubicBezTo>
                  <a:cubicBezTo>
                    <a:pt x="1293" y="329"/>
                    <a:pt x="1289" y="330"/>
                    <a:pt x="1289" y="329"/>
                  </a:cubicBezTo>
                  <a:moveTo>
                    <a:pt x="1280" y="342"/>
                  </a:moveTo>
                  <a:cubicBezTo>
                    <a:pt x="1281" y="340"/>
                    <a:pt x="1283" y="340"/>
                    <a:pt x="1284" y="340"/>
                  </a:cubicBezTo>
                  <a:cubicBezTo>
                    <a:pt x="1285" y="341"/>
                    <a:pt x="1287" y="338"/>
                    <a:pt x="1287" y="336"/>
                  </a:cubicBezTo>
                  <a:cubicBezTo>
                    <a:pt x="1287" y="335"/>
                    <a:pt x="1283" y="335"/>
                    <a:pt x="1282" y="336"/>
                  </a:cubicBezTo>
                  <a:cubicBezTo>
                    <a:pt x="1282" y="337"/>
                    <a:pt x="1280" y="337"/>
                    <a:pt x="1278" y="337"/>
                  </a:cubicBezTo>
                  <a:cubicBezTo>
                    <a:pt x="1276" y="337"/>
                    <a:pt x="1276" y="342"/>
                    <a:pt x="1278" y="343"/>
                  </a:cubicBezTo>
                  <a:cubicBezTo>
                    <a:pt x="1279" y="343"/>
                    <a:pt x="1280" y="343"/>
                    <a:pt x="1280" y="342"/>
                  </a:cubicBezTo>
                  <a:moveTo>
                    <a:pt x="1267" y="340"/>
                  </a:moveTo>
                  <a:cubicBezTo>
                    <a:pt x="1265" y="341"/>
                    <a:pt x="1265" y="341"/>
                    <a:pt x="1265" y="343"/>
                  </a:cubicBezTo>
                  <a:cubicBezTo>
                    <a:pt x="1266" y="344"/>
                    <a:pt x="1267" y="343"/>
                    <a:pt x="1268" y="341"/>
                  </a:cubicBezTo>
                  <a:cubicBezTo>
                    <a:pt x="1268" y="340"/>
                    <a:pt x="1269" y="343"/>
                    <a:pt x="1268" y="346"/>
                  </a:cubicBezTo>
                  <a:cubicBezTo>
                    <a:pt x="1267" y="348"/>
                    <a:pt x="1268" y="351"/>
                    <a:pt x="1270" y="351"/>
                  </a:cubicBezTo>
                  <a:cubicBezTo>
                    <a:pt x="1271" y="351"/>
                    <a:pt x="1273" y="346"/>
                    <a:pt x="1275" y="344"/>
                  </a:cubicBezTo>
                  <a:cubicBezTo>
                    <a:pt x="1277" y="341"/>
                    <a:pt x="1274" y="342"/>
                    <a:pt x="1274" y="341"/>
                  </a:cubicBezTo>
                  <a:cubicBezTo>
                    <a:pt x="1274" y="340"/>
                    <a:pt x="1271" y="340"/>
                    <a:pt x="1271" y="339"/>
                  </a:cubicBezTo>
                  <a:cubicBezTo>
                    <a:pt x="1271" y="338"/>
                    <a:pt x="1269" y="338"/>
                    <a:pt x="1267" y="340"/>
                  </a:cubicBezTo>
                  <a:moveTo>
                    <a:pt x="1227" y="392"/>
                  </a:moveTo>
                  <a:cubicBezTo>
                    <a:pt x="1228" y="391"/>
                    <a:pt x="1233" y="380"/>
                    <a:pt x="1232" y="379"/>
                  </a:cubicBezTo>
                  <a:cubicBezTo>
                    <a:pt x="1231" y="377"/>
                    <a:pt x="1226" y="379"/>
                    <a:pt x="1224" y="384"/>
                  </a:cubicBezTo>
                  <a:cubicBezTo>
                    <a:pt x="1223" y="389"/>
                    <a:pt x="1226" y="392"/>
                    <a:pt x="1227" y="392"/>
                  </a:cubicBezTo>
                  <a:moveTo>
                    <a:pt x="1183" y="407"/>
                  </a:moveTo>
                  <a:cubicBezTo>
                    <a:pt x="1183" y="405"/>
                    <a:pt x="1185" y="403"/>
                    <a:pt x="1185" y="402"/>
                  </a:cubicBezTo>
                  <a:cubicBezTo>
                    <a:pt x="1185" y="401"/>
                    <a:pt x="1181" y="401"/>
                    <a:pt x="1180" y="401"/>
                  </a:cubicBezTo>
                  <a:cubicBezTo>
                    <a:pt x="1178" y="401"/>
                    <a:pt x="1174" y="404"/>
                    <a:pt x="1175" y="407"/>
                  </a:cubicBezTo>
                  <a:cubicBezTo>
                    <a:pt x="1177" y="411"/>
                    <a:pt x="1183" y="408"/>
                    <a:pt x="1183" y="407"/>
                  </a:cubicBezTo>
                  <a:moveTo>
                    <a:pt x="1223" y="418"/>
                  </a:moveTo>
                  <a:cubicBezTo>
                    <a:pt x="1222" y="419"/>
                    <a:pt x="1223" y="424"/>
                    <a:pt x="1224" y="424"/>
                  </a:cubicBezTo>
                  <a:cubicBezTo>
                    <a:pt x="1225" y="424"/>
                    <a:pt x="1226" y="425"/>
                    <a:pt x="1225" y="427"/>
                  </a:cubicBezTo>
                  <a:cubicBezTo>
                    <a:pt x="1224" y="429"/>
                    <a:pt x="1227" y="429"/>
                    <a:pt x="1229" y="428"/>
                  </a:cubicBezTo>
                  <a:cubicBezTo>
                    <a:pt x="1231" y="428"/>
                    <a:pt x="1231" y="428"/>
                    <a:pt x="1231" y="429"/>
                  </a:cubicBezTo>
                  <a:cubicBezTo>
                    <a:pt x="1232" y="429"/>
                    <a:pt x="1232" y="430"/>
                    <a:pt x="1233" y="430"/>
                  </a:cubicBezTo>
                  <a:cubicBezTo>
                    <a:pt x="1236" y="429"/>
                    <a:pt x="1239" y="432"/>
                    <a:pt x="1238" y="433"/>
                  </a:cubicBezTo>
                  <a:cubicBezTo>
                    <a:pt x="1238" y="435"/>
                    <a:pt x="1239" y="438"/>
                    <a:pt x="1240" y="437"/>
                  </a:cubicBezTo>
                  <a:cubicBezTo>
                    <a:pt x="1241" y="436"/>
                    <a:pt x="1243" y="437"/>
                    <a:pt x="1241" y="439"/>
                  </a:cubicBezTo>
                  <a:cubicBezTo>
                    <a:pt x="1240" y="441"/>
                    <a:pt x="1243" y="442"/>
                    <a:pt x="1244" y="444"/>
                  </a:cubicBezTo>
                  <a:cubicBezTo>
                    <a:pt x="1244" y="446"/>
                    <a:pt x="1245" y="445"/>
                    <a:pt x="1245" y="443"/>
                  </a:cubicBezTo>
                  <a:cubicBezTo>
                    <a:pt x="1245" y="442"/>
                    <a:pt x="1245" y="442"/>
                    <a:pt x="1247" y="441"/>
                  </a:cubicBezTo>
                  <a:cubicBezTo>
                    <a:pt x="1248" y="440"/>
                    <a:pt x="1247" y="438"/>
                    <a:pt x="1246" y="436"/>
                  </a:cubicBezTo>
                  <a:cubicBezTo>
                    <a:pt x="1245" y="433"/>
                    <a:pt x="1241" y="434"/>
                    <a:pt x="1241" y="432"/>
                  </a:cubicBezTo>
                  <a:cubicBezTo>
                    <a:pt x="1241" y="430"/>
                    <a:pt x="1238" y="429"/>
                    <a:pt x="1238" y="428"/>
                  </a:cubicBezTo>
                  <a:cubicBezTo>
                    <a:pt x="1238" y="427"/>
                    <a:pt x="1234" y="426"/>
                    <a:pt x="1232" y="427"/>
                  </a:cubicBezTo>
                  <a:cubicBezTo>
                    <a:pt x="1230" y="429"/>
                    <a:pt x="1231" y="425"/>
                    <a:pt x="1230" y="423"/>
                  </a:cubicBezTo>
                  <a:cubicBezTo>
                    <a:pt x="1228" y="422"/>
                    <a:pt x="1231" y="419"/>
                    <a:pt x="1233" y="417"/>
                  </a:cubicBezTo>
                  <a:cubicBezTo>
                    <a:pt x="1235" y="415"/>
                    <a:pt x="1232" y="412"/>
                    <a:pt x="1233" y="411"/>
                  </a:cubicBezTo>
                  <a:cubicBezTo>
                    <a:pt x="1233" y="409"/>
                    <a:pt x="1233" y="409"/>
                    <a:pt x="1232" y="409"/>
                  </a:cubicBezTo>
                  <a:cubicBezTo>
                    <a:pt x="1231" y="409"/>
                    <a:pt x="1230" y="409"/>
                    <a:pt x="1229" y="409"/>
                  </a:cubicBezTo>
                  <a:cubicBezTo>
                    <a:pt x="1228" y="408"/>
                    <a:pt x="1227" y="408"/>
                    <a:pt x="1226" y="409"/>
                  </a:cubicBezTo>
                  <a:cubicBezTo>
                    <a:pt x="1224" y="410"/>
                    <a:pt x="1226" y="418"/>
                    <a:pt x="1225" y="418"/>
                  </a:cubicBezTo>
                  <a:cubicBezTo>
                    <a:pt x="1224" y="419"/>
                    <a:pt x="1224" y="418"/>
                    <a:pt x="1224" y="418"/>
                  </a:cubicBezTo>
                  <a:cubicBezTo>
                    <a:pt x="1223" y="418"/>
                    <a:pt x="1223" y="417"/>
                    <a:pt x="1223" y="418"/>
                  </a:cubicBezTo>
                  <a:moveTo>
                    <a:pt x="1225" y="431"/>
                  </a:moveTo>
                  <a:cubicBezTo>
                    <a:pt x="1226" y="433"/>
                    <a:pt x="1226" y="436"/>
                    <a:pt x="1229" y="435"/>
                  </a:cubicBezTo>
                  <a:cubicBezTo>
                    <a:pt x="1232" y="434"/>
                    <a:pt x="1225" y="429"/>
                    <a:pt x="1225" y="431"/>
                  </a:cubicBezTo>
                  <a:moveTo>
                    <a:pt x="1232" y="437"/>
                  </a:moveTo>
                  <a:cubicBezTo>
                    <a:pt x="1230" y="438"/>
                    <a:pt x="1231" y="443"/>
                    <a:pt x="1232" y="443"/>
                  </a:cubicBezTo>
                  <a:cubicBezTo>
                    <a:pt x="1233" y="443"/>
                    <a:pt x="1234" y="443"/>
                    <a:pt x="1235" y="442"/>
                  </a:cubicBezTo>
                  <a:cubicBezTo>
                    <a:pt x="1235" y="440"/>
                    <a:pt x="1236" y="444"/>
                    <a:pt x="1235" y="445"/>
                  </a:cubicBezTo>
                  <a:cubicBezTo>
                    <a:pt x="1234" y="446"/>
                    <a:pt x="1234" y="449"/>
                    <a:pt x="1236" y="450"/>
                  </a:cubicBezTo>
                  <a:cubicBezTo>
                    <a:pt x="1237" y="450"/>
                    <a:pt x="1241" y="444"/>
                    <a:pt x="1240" y="443"/>
                  </a:cubicBezTo>
                  <a:cubicBezTo>
                    <a:pt x="1240" y="442"/>
                    <a:pt x="1239" y="443"/>
                    <a:pt x="1239" y="443"/>
                  </a:cubicBezTo>
                  <a:cubicBezTo>
                    <a:pt x="1239" y="443"/>
                    <a:pt x="1238" y="443"/>
                    <a:pt x="1238" y="442"/>
                  </a:cubicBezTo>
                  <a:cubicBezTo>
                    <a:pt x="1239" y="441"/>
                    <a:pt x="1234" y="437"/>
                    <a:pt x="1232" y="437"/>
                  </a:cubicBezTo>
                  <a:moveTo>
                    <a:pt x="1217" y="445"/>
                  </a:moveTo>
                  <a:cubicBezTo>
                    <a:pt x="1216" y="448"/>
                    <a:pt x="1211" y="451"/>
                    <a:pt x="1212" y="452"/>
                  </a:cubicBezTo>
                  <a:cubicBezTo>
                    <a:pt x="1213" y="454"/>
                    <a:pt x="1217" y="447"/>
                    <a:pt x="1220" y="445"/>
                  </a:cubicBezTo>
                  <a:cubicBezTo>
                    <a:pt x="1222" y="444"/>
                    <a:pt x="1222" y="442"/>
                    <a:pt x="1221" y="441"/>
                  </a:cubicBezTo>
                  <a:cubicBezTo>
                    <a:pt x="1220" y="439"/>
                    <a:pt x="1219" y="443"/>
                    <a:pt x="1217" y="445"/>
                  </a:cubicBezTo>
                  <a:moveTo>
                    <a:pt x="1243" y="446"/>
                  </a:moveTo>
                  <a:cubicBezTo>
                    <a:pt x="1242" y="445"/>
                    <a:pt x="1239" y="447"/>
                    <a:pt x="1240" y="448"/>
                  </a:cubicBezTo>
                  <a:cubicBezTo>
                    <a:pt x="1240" y="449"/>
                    <a:pt x="1244" y="447"/>
                    <a:pt x="1243" y="446"/>
                  </a:cubicBezTo>
                  <a:moveTo>
                    <a:pt x="1247" y="448"/>
                  </a:moveTo>
                  <a:cubicBezTo>
                    <a:pt x="1248" y="450"/>
                    <a:pt x="1245" y="448"/>
                    <a:pt x="1245" y="450"/>
                  </a:cubicBezTo>
                  <a:cubicBezTo>
                    <a:pt x="1244" y="452"/>
                    <a:pt x="1242" y="451"/>
                    <a:pt x="1242" y="452"/>
                  </a:cubicBezTo>
                  <a:cubicBezTo>
                    <a:pt x="1242" y="454"/>
                    <a:pt x="1240" y="452"/>
                    <a:pt x="1238" y="451"/>
                  </a:cubicBezTo>
                  <a:cubicBezTo>
                    <a:pt x="1237" y="450"/>
                    <a:pt x="1235" y="454"/>
                    <a:pt x="1233" y="454"/>
                  </a:cubicBezTo>
                  <a:cubicBezTo>
                    <a:pt x="1232" y="455"/>
                    <a:pt x="1231" y="459"/>
                    <a:pt x="1232" y="458"/>
                  </a:cubicBezTo>
                  <a:cubicBezTo>
                    <a:pt x="1233" y="458"/>
                    <a:pt x="1234" y="456"/>
                    <a:pt x="1236" y="456"/>
                  </a:cubicBezTo>
                  <a:cubicBezTo>
                    <a:pt x="1236" y="457"/>
                    <a:pt x="1237" y="456"/>
                    <a:pt x="1237" y="456"/>
                  </a:cubicBezTo>
                  <a:cubicBezTo>
                    <a:pt x="1237" y="456"/>
                    <a:pt x="1238" y="455"/>
                    <a:pt x="1239" y="455"/>
                  </a:cubicBezTo>
                  <a:cubicBezTo>
                    <a:pt x="1241" y="456"/>
                    <a:pt x="1239" y="462"/>
                    <a:pt x="1242" y="463"/>
                  </a:cubicBezTo>
                  <a:cubicBezTo>
                    <a:pt x="1245" y="463"/>
                    <a:pt x="1245" y="465"/>
                    <a:pt x="1247" y="465"/>
                  </a:cubicBezTo>
                  <a:cubicBezTo>
                    <a:pt x="1248" y="465"/>
                    <a:pt x="1246" y="461"/>
                    <a:pt x="1247" y="459"/>
                  </a:cubicBezTo>
                  <a:cubicBezTo>
                    <a:pt x="1247" y="458"/>
                    <a:pt x="1250" y="459"/>
                    <a:pt x="1251" y="458"/>
                  </a:cubicBezTo>
                  <a:cubicBezTo>
                    <a:pt x="1253" y="456"/>
                    <a:pt x="1250" y="451"/>
                    <a:pt x="1250" y="448"/>
                  </a:cubicBezTo>
                  <a:cubicBezTo>
                    <a:pt x="1250" y="445"/>
                    <a:pt x="1246" y="446"/>
                    <a:pt x="1247" y="448"/>
                  </a:cubicBezTo>
                  <a:moveTo>
                    <a:pt x="1126" y="482"/>
                  </a:moveTo>
                  <a:cubicBezTo>
                    <a:pt x="1126" y="483"/>
                    <a:pt x="1127" y="487"/>
                    <a:pt x="1128" y="486"/>
                  </a:cubicBezTo>
                  <a:cubicBezTo>
                    <a:pt x="1130" y="484"/>
                    <a:pt x="1126" y="481"/>
                    <a:pt x="1126" y="482"/>
                  </a:cubicBezTo>
                  <a:moveTo>
                    <a:pt x="1132" y="493"/>
                  </a:moveTo>
                  <a:cubicBezTo>
                    <a:pt x="1132" y="494"/>
                    <a:pt x="1133" y="496"/>
                    <a:pt x="1134" y="495"/>
                  </a:cubicBezTo>
                  <a:cubicBezTo>
                    <a:pt x="1135" y="495"/>
                    <a:pt x="1133" y="491"/>
                    <a:pt x="1132" y="493"/>
                  </a:cubicBezTo>
                  <a:moveTo>
                    <a:pt x="1163" y="507"/>
                  </a:moveTo>
                  <a:cubicBezTo>
                    <a:pt x="1163" y="505"/>
                    <a:pt x="1164" y="503"/>
                    <a:pt x="1164" y="503"/>
                  </a:cubicBezTo>
                  <a:cubicBezTo>
                    <a:pt x="1164" y="502"/>
                    <a:pt x="1164" y="501"/>
                    <a:pt x="1166" y="502"/>
                  </a:cubicBezTo>
                  <a:cubicBezTo>
                    <a:pt x="1167" y="502"/>
                    <a:pt x="1167" y="499"/>
                    <a:pt x="1166" y="499"/>
                  </a:cubicBezTo>
                  <a:cubicBezTo>
                    <a:pt x="1165" y="499"/>
                    <a:pt x="1164" y="496"/>
                    <a:pt x="1162" y="496"/>
                  </a:cubicBezTo>
                  <a:cubicBezTo>
                    <a:pt x="1160" y="496"/>
                    <a:pt x="1160" y="497"/>
                    <a:pt x="1162" y="497"/>
                  </a:cubicBezTo>
                  <a:cubicBezTo>
                    <a:pt x="1163" y="498"/>
                    <a:pt x="1164" y="499"/>
                    <a:pt x="1163" y="499"/>
                  </a:cubicBezTo>
                  <a:cubicBezTo>
                    <a:pt x="1163" y="500"/>
                    <a:pt x="1163" y="500"/>
                    <a:pt x="1162" y="499"/>
                  </a:cubicBezTo>
                  <a:cubicBezTo>
                    <a:pt x="1162" y="499"/>
                    <a:pt x="1161" y="499"/>
                    <a:pt x="1161" y="499"/>
                  </a:cubicBezTo>
                  <a:cubicBezTo>
                    <a:pt x="1159" y="499"/>
                    <a:pt x="1160" y="497"/>
                    <a:pt x="1158" y="496"/>
                  </a:cubicBezTo>
                  <a:cubicBezTo>
                    <a:pt x="1156" y="496"/>
                    <a:pt x="1156" y="493"/>
                    <a:pt x="1154" y="493"/>
                  </a:cubicBezTo>
                  <a:cubicBezTo>
                    <a:pt x="1152" y="493"/>
                    <a:pt x="1152" y="491"/>
                    <a:pt x="1153" y="490"/>
                  </a:cubicBezTo>
                  <a:cubicBezTo>
                    <a:pt x="1155" y="488"/>
                    <a:pt x="1151" y="487"/>
                    <a:pt x="1151" y="486"/>
                  </a:cubicBezTo>
                  <a:cubicBezTo>
                    <a:pt x="1151" y="484"/>
                    <a:pt x="1149" y="485"/>
                    <a:pt x="1149" y="484"/>
                  </a:cubicBezTo>
                  <a:cubicBezTo>
                    <a:pt x="1149" y="483"/>
                    <a:pt x="1148" y="483"/>
                    <a:pt x="1147" y="482"/>
                  </a:cubicBezTo>
                  <a:cubicBezTo>
                    <a:pt x="1146" y="481"/>
                    <a:pt x="1146" y="481"/>
                    <a:pt x="1145" y="481"/>
                  </a:cubicBezTo>
                  <a:cubicBezTo>
                    <a:pt x="1145" y="481"/>
                    <a:pt x="1145" y="481"/>
                    <a:pt x="1144" y="480"/>
                  </a:cubicBezTo>
                  <a:cubicBezTo>
                    <a:pt x="1143" y="479"/>
                    <a:pt x="1142" y="479"/>
                    <a:pt x="1141" y="479"/>
                  </a:cubicBezTo>
                  <a:cubicBezTo>
                    <a:pt x="1140" y="479"/>
                    <a:pt x="1138" y="477"/>
                    <a:pt x="1137" y="475"/>
                  </a:cubicBezTo>
                  <a:cubicBezTo>
                    <a:pt x="1137" y="474"/>
                    <a:pt x="1131" y="471"/>
                    <a:pt x="1130" y="469"/>
                  </a:cubicBezTo>
                  <a:cubicBezTo>
                    <a:pt x="1129" y="467"/>
                    <a:pt x="1127" y="466"/>
                    <a:pt x="1124" y="466"/>
                  </a:cubicBezTo>
                  <a:cubicBezTo>
                    <a:pt x="1123" y="466"/>
                    <a:pt x="1122" y="466"/>
                    <a:pt x="1121" y="465"/>
                  </a:cubicBezTo>
                  <a:cubicBezTo>
                    <a:pt x="1120" y="464"/>
                    <a:pt x="1119" y="464"/>
                    <a:pt x="1118" y="465"/>
                  </a:cubicBezTo>
                  <a:cubicBezTo>
                    <a:pt x="1117" y="467"/>
                    <a:pt x="1122" y="471"/>
                    <a:pt x="1124" y="473"/>
                  </a:cubicBezTo>
                  <a:cubicBezTo>
                    <a:pt x="1126" y="474"/>
                    <a:pt x="1128" y="478"/>
                    <a:pt x="1130" y="479"/>
                  </a:cubicBezTo>
                  <a:cubicBezTo>
                    <a:pt x="1133" y="479"/>
                    <a:pt x="1133" y="487"/>
                    <a:pt x="1135" y="487"/>
                  </a:cubicBezTo>
                  <a:cubicBezTo>
                    <a:pt x="1137" y="488"/>
                    <a:pt x="1141" y="494"/>
                    <a:pt x="1141" y="497"/>
                  </a:cubicBezTo>
                  <a:cubicBezTo>
                    <a:pt x="1142" y="500"/>
                    <a:pt x="1146" y="502"/>
                    <a:pt x="1147" y="504"/>
                  </a:cubicBezTo>
                  <a:cubicBezTo>
                    <a:pt x="1149" y="507"/>
                    <a:pt x="1154" y="510"/>
                    <a:pt x="1155" y="511"/>
                  </a:cubicBezTo>
                  <a:cubicBezTo>
                    <a:pt x="1156" y="512"/>
                    <a:pt x="1157" y="514"/>
                    <a:pt x="1157" y="513"/>
                  </a:cubicBezTo>
                  <a:cubicBezTo>
                    <a:pt x="1158" y="512"/>
                    <a:pt x="1160" y="513"/>
                    <a:pt x="1162" y="513"/>
                  </a:cubicBezTo>
                  <a:cubicBezTo>
                    <a:pt x="1163" y="513"/>
                    <a:pt x="1163" y="509"/>
                    <a:pt x="1163" y="507"/>
                  </a:cubicBezTo>
                  <a:moveTo>
                    <a:pt x="1175" y="486"/>
                  </a:moveTo>
                  <a:cubicBezTo>
                    <a:pt x="1177" y="487"/>
                    <a:pt x="1177" y="490"/>
                    <a:pt x="1178" y="492"/>
                  </a:cubicBezTo>
                  <a:cubicBezTo>
                    <a:pt x="1179" y="493"/>
                    <a:pt x="1181" y="493"/>
                    <a:pt x="1181" y="496"/>
                  </a:cubicBezTo>
                  <a:cubicBezTo>
                    <a:pt x="1181" y="498"/>
                    <a:pt x="1184" y="503"/>
                    <a:pt x="1185" y="501"/>
                  </a:cubicBezTo>
                  <a:cubicBezTo>
                    <a:pt x="1187" y="500"/>
                    <a:pt x="1188" y="502"/>
                    <a:pt x="1189" y="503"/>
                  </a:cubicBezTo>
                  <a:cubicBezTo>
                    <a:pt x="1189" y="504"/>
                    <a:pt x="1190" y="503"/>
                    <a:pt x="1192" y="503"/>
                  </a:cubicBezTo>
                  <a:cubicBezTo>
                    <a:pt x="1193" y="503"/>
                    <a:pt x="1194" y="502"/>
                    <a:pt x="1194" y="502"/>
                  </a:cubicBezTo>
                  <a:cubicBezTo>
                    <a:pt x="1196" y="503"/>
                    <a:pt x="1199" y="503"/>
                    <a:pt x="1200" y="505"/>
                  </a:cubicBezTo>
                  <a:cubicBezTo>
                    <a:pt x="1200" y="506"/>
                    <a:pt x="1203" y="505"/>
                    <a:pt x="1206" y="504"/>
                  </a:cubicBezTo>
                  <a:cubicBezTo>
                    <a:pt x="1208" y="503"/>
                    <a:pt x="1207" y="496"/>
                    <a:pt x="1209" y="495"/>
                  </a:cubicBezTo>
                  <a:cubicBezTo>
                    <a:pt x="1211" y="493"/>
                    <a:pt x="1212" y="491"/>
                    <a:pt x="1212" y="488"/>
                  </a:cubicBezTo>
                  <a:cubicBezTo>
                    <a:pt x="1211" y="485"/>
                    <a:pt x="1217" y="485"/>
                    <a:pt x="1218" y="484"/>
                  </a:cubicBezTo>
                  <a:cubicBezTo>
                    <a:pt x="1219" y="483"/>
                    <a:pt x="1217" y="482"/>
                    <a:pt x="1215" y="481"/>
                  </a:cubicBezTo>
                  <a:cubicBezTo>
                    <a:pt x="1214" y="480"/>
                    <a:pt x="1215" y="479"/>
                    <a:pt x="1214" y="478"/>
                  </a:cubicBezTo>
                  <a:cubicBezTo>
                    <a:pt x="1213" y="477"/>
                    <a:pt x="1211" y="474"/>
                    <a:pt x="1212" y="474"/>
                  </a:cubicBezTo>
                  <a:cubicBezTo>
                    <a:pt x="1214" y="474"/>
                    <a:pt x="1211" y="471"/>
                    <a:pt x="1213" y="471"/>
                  </a:cubicBezTo>
                  <a:cubicBezTo>
                    <a:pt x="1214" y="470"/>
                    <a:pt x="1217" y="469"/>
                    <a:pt x="1216" y="468"/>
                  </a:cubicBezTo>
                  <a:cubicBezTo>
                    <a:pt x="1215" y="467"/>
                    <a:pt x="1219" y="468"/>
                    <a:pt x="1220" y="466"/>
                  </a:cubicBezTo>
                  <a:cubicBezTo>
                    <a:pt x="1220" y="465"/>
                    <a:pt x="1218" y="463"/>
                    <a:pt x="1217" y="464"/>
                  </a:cubicBezTo>
                  <a:cubicBezTo>
                    <a:pt x="1216" y="464"/>
                    <a:pt x="1213" y="464"/>
                    <a:pt x="1213" y="463"/>
                  </a:cubicBezTo>
                  <a:cubicBezTo>
                    <a:pt x="1213" y="462"/>
                    <a:pt x="1211" y="459"/>
                    <a:pt x="1209" y="459"/>
                  </a:cubicBezTo>
                  <a:cubicBezTo>
                    <a:pt x="1208" y="459"/>
                    <a:pt x="1206" y="462"/>
                    <a:pt x="1206" y="464"/>
                  </a:cubicBezTo>
                  <a:cubicBezTo>
                    <a:pt x="1206" y="465"/>
                    <a:pt x="1203" y="465"/>
                    <a:pt x="1204" y="467"/>
                  </a:cubicBezTo>
                  <a:cubicBezTo>
                    <a:pt x="1204" y="468"/>
                    <a:pt x="1201" y="468"/>
                    <a:pt x="1201" y="469"/>
                  </a:cubicBezTo>
                  <a:cubicBezTo>
                    <a:pt x="1201" y="470"/>
                    <a:pt x="1199" y="468"/>
                    <a:pt x="1198" y="468"/>
                  </a:cubicBezTo>
                  <a:cubicBezTo>
                    <a:pt x="1197" y="468"/>
                    <a:pt x="1194" y="472"/>
                    <a:pt x="1194" y="474"/>
                  </a:cubicBezTo>
                  <a:cubicBezTo>
                    <a:pt x="1193" y="476"/>
                    <a:pt x="1191" y="476"/>
                    <a:pt x="1188" y="476"/>
                  </a:cubicBezTo>
                  <a:cubicBezTo>
                    <a:pt x="1184" y="476"/>
                    <a:pt x="1186" y="480"/>
                    <a:pt x="1185" y="481"/>
                  </a:cubicBezTo>
                  <a:cubicBezTo>
                    <a:pt x="1184" y="482"/>
                    <a:pt x="1183" y="482"/>
                    <a:pt x="1181" y="481"/>
                  </a:cubicBezTo>
                  <a:cubicBezTo>
                    <a:pt x="1180" y="480"/>
                    <a:pt x="1179" y="480"/>
                    <a:pt x="1178" y="480"/>
                  </a:cubicBezTo>
                  <a:cubicBezTo>
                    <a:pt x="1176" y="480"/>
                    <a:pt x="1174" y="484"/>
                    <a:pt x="1175" y="486"/>
                  </a:cubicBezTo>
                  <a:moveTo>
                    <a:pt x="1173" y="501"/>
                  </a:moveTo>
                  <a:cubicBezTo>
                    <a:pt x="1173" y="500"/>
                    <a:pt x="1170" y="500"/>
                    <a:pt x="1171" y="502"/>
                  </a:cubicBezTo>
                  <a:cubicBezTo>
                    <a:pt x="1172" y="503"/>
                    <a:pt x="1173" y="502"/>
                    <a:pt x="1173" y="501"/>
                  </a:cubicBezTo>
                  <a:moveTo>
                    <a:pt x="1199" y="525"/>
                  </a:moveTo>
                  <a:cubicBezTo>
                    <a:pt x="1199" y="524"/>
                    <a:pt x="1200" y="525"/>
                    <a:pt x="1201" y="525"/>
                  </a:cubicBezTo>
                  <a:cubicBezTo>
                    <a:pt x="1201" y="526"/>
                    <a:pt x="1203" y="526"/>
                    <a:pt x="1204" y="525"/>
                  </a:cubicBezTo>
                  <a:cubicBezTo>
                    <a:pt x="1206" y="523"/>
                    <a:pt x="1200" y="524"/>
                    <a:pt x="1200" y="522"/>
                  </a:cubicBezTo>
                  <a:cubicBezTo>
                    <a:pt x="1200" y="522"/>
                    <a:pt x="1198" y="522"/>
                    <a:pt x="1196" y="522"/>
                  </a:cubicBezTo>
                  <a:cubicBezTo>
                    <a:pt x="1195" y="522"/>
                    <a:pt x="1193" y="522"/>
                    <a:pt x="1192" y="521"/>
                  </a:cubicBezTo>
                  <a:cubicBezTo>
                    <a:pt x="1190" y="520"/>
                    <a:pt x="1195" y="519"/>
                    <a:pt x="1196" y="518"/>
                  </a:cubicBezTo>
                  <a:cubicBezTo>
                    <a:pt x="1198" y="517"/>
                    <a:pt x="1195" y="517"/>
                    <a:pt x="1191" y="518"/>
                  </a:cubicBezTo>
                  <a:cubicBezTo>
                    <a:pt x="1190" y="519"/>
                    <a:pt x="1187" y="518"/>
                    <a:pt x="1186" y="518"/>
                  </a:cubicBezTo>
                  <a:cubicBezTo>
                    <a:pt x="1184" y="517"/>
                    <a:pt x="1183" y="516"/>
                    <a:pt x="1183" y="517"/>
                  </a:cubicBezTo>
                  <a:cubicBezTo>
                    <a:pt x="1183" y="519"/>
                    <a:pt x="1175" y="516"/>
                    <a:pt x="1174" y="515"/>
                  </a:cubicBezTo>
                  <a:cubicBezTo>
                    <a:pt x="1172" y="514"/>
                    <a:pt x="1165" y="512"/>
                    <a:pt x="1164" y="515"/>
                  </a:cubicBezTo>
                  <a:cubicBezTo>
                    <a:pt x="1162" y="517"/>
                    <a:pt x="1161" y="515"/>
                    <a:pt x="1162" y="517"/>
                  </a:cubicBezTo>
                  <a:cubicBezTo>
                    <a:pt x="1162" y="519"/>
                    <a:pt x="1164" y="518"/>
                    <a:pt x="1165" y="518"/>
                  </a:cubicBezTo>
                  <a:cubicBezTo>
                    <a:pt x="1166" y="518"/>
                    <a:pt x="1165" y="520"/>
                    <a:pt x="1167" y="520"/>
                  </a:cubicBezTo>
                  <a:cubicBezTo>
                    <a:pt x="1169" y="521"/>
                    <a:pt x="1174" y="522"/>
                    <a:pt x="1175" y="521"/>
                  </a:cubicBezTo>
                  <a:cubicBezTo>
                    <a:pt x="1175" y="520"/>
                    <a:pt x="1180" y="521"/>
                    <a:pt x="1183" y="523"/>
                  </a:cubicBezTo>
                  <a:cubicBezTo>
                    <a:pt x="1185" y="525"/>
                    <a:pt x="1191" y="525"/>
                    <a:pt x="1193" y="525"/>
                  </a:cubicBezTo>
                  <a:cubicBezTo>
                    <a:pt x="1194" y="525"/>
                    <a:pt x="1195" y="525"/>
                    <a:pt x="1196" y="525"/>
                  </a:cubicBezTo>
                  <a:cubicBezTo>
                    <a:pt x="1197" y="525"/>
                    <a:pt x="1198" y="526"/>
                    <a:pt x="1199" y="525"/>
                  </a:cubicBezTo>
                  <a:moveTo>
                    <a:pt x="1212" y="524"/>
                  </a:moveTo>
                  <a:cubicBezTo>
                    <a:pt x="1212" y="525"/>
                    <a:pt x="1210" y="525"/>
                    <a:pt x="1208" y="524"/>
                  </a:cubicBezTo>
                  <a:cubicBezTo>
                    <a:pt x="1207" y="523"/>
                    <a:pt x="1206" y="525"/>
                    <a:pt x="1206" y="526"/>
                  </a:cubicBezTo>
                  <a:cubicBezTo>
                    <a:pt x="1207" y="527"/>
                    <a:pt x="1209" y="529"/>
                    <a:pt x="1213" y="527"/>
                  </a:cubicBezTo>
                  <a:cubicBezTo>
                    <a:pt x="1216" y="526"/>
                    <a:pt x="1218" y="527"/>
                    <a:pt x="1219" y="526"/>
                  </a:cubicBezTo>
                  <a:cubicBezTo>
                    <a:pt x="1219" y="524"/>
                    <a:pt x="1213" y="522"/>
                    <a:pt x="1212" y="524"/>
                  </a:cubicBezTo>
                  <a:moveTo>
                    <a:pt x="1238" y="525"/>
                  </a:moveTo>
                  <a:cubicBezTo>
                    <a:pt x="1240" y="525"/>
                    <a:pt x="1242" y="524"/>
                    <a:pt x="1239" y="524"/>
                  </a:cubicBezTo>
                  <a:cubicBezTo>
                    <a:pt x="1237" y="524"/>
                    <a:pt x="1236" y="524"/>
                    <a:pt x="1235" y="524"/>
                  </a:cubicBezTo>
                  <a:cubicBezTo>
                    <a:pt x="1233" y="525"/>
                    <a:pt x="1232" y="525"/>
                    <a:pt x="1230" y="525"/>
                  </a:cubicBezTo>
                  <a:cubicBezTo>
                    <a:pt x="1226" y="523"/>
                    <a:pt x="1221" y="525"/>
                    <a:pt x="1222" y="526"/>
                  </a:cubicBezTo>
                  <a:cubicBezTo>
                    <a:pt x="1222" y="527"/>
                    <a:pt x="1225" y="527"/>
                    <a:pt x="1229" y="527"/>
                  </a:cubicBezTo>
                  <a:cubicBezTo>
                    <a:pt x="1232" y="527"/>
                    <a:pt x="1235" y="525"/>
                    <a:pt x="1238" y="525"/>
                  </a:cubicBezTo>
                  <a:moveTo>
                    <a:pt x="1222" y="532"/>
                  </a:moveTo>
                  <a:cubicBezTo>
                    <a:pt x="1223" y="532"/>
                    <a:pt x="1226" y="534"/>
                    <a:pt x="1226" y="532"/>
                  </a:cubicBezTo>
                  <a:cubicBezTo>
                    <a:pt x="1226" y="530"/>
                    <a:pt x="1218" y="528"/>
                    <a:pt x="1219" y="530"/>
                  </a:cubicBezTo>
                  <a:cubicBezTo>
                    <a:pt x="1219" y="531"/>
                    <a:pt x="1221" y="531"/>
                    <a:pt x="1222" y="532"/>
                  </a:cubicBezTo>
                  <a:moveTo>
                    <a:pt x="1239" y="533"/>
                  </a:moveTo>
                  <a:cubicBezTo>
                    <a:pt x="1241" y="534"/>
                    <a:pt x="1243" y="530"/>
                    <a:pt x="1245" y="529"/>
                  </a:cubicBezTo>
                  <a:cubicBezTo>
                    <a:pt x="1246" y="527"/>
                    <a:pt x="1254" y="525"/>
                    <a:pt x="1254" y="524"/>
                  </a:cubicBezTo>
                  <a:cubicBezTo>
                    <a:pt x="1255" y="524"/>
                    <a:pt x="1253" y="524"/>
                    <a:pt x="1251" y="524"/>
                  </a:cubicBezTo>
                  <a:cubicBezTo>
                    <a:pt x="1250" y="524"/>
                    <a:pt x="1249" y="524"/>
                    <a:pt x="1248" y="524"/>
                  </a:cubicBezTo>
                  <a:cubicBezTo>
                    <a:pt x="1246" y="524"/>
                    <a:pt x="1245" y="527"/>
                    <a:pt x="1242" y="528"/>
                  </a:cubicBezTo>
                  <a:cubicBezTo>
                    <a:pt x="1239" y="528"/>
                    <a:pt x="1237" y="532"/>
                    <a:pt x="1239" y="533"/>
                  </a:cubicBezTo>
                  <a:moveTo>
                    <a:pt x="1221" y="491"/>
                  </a:moveTo>
                  <a:cubicBezTo>
                    <a:pt x="1220" y="492"/>
                    <a:pt x="1220" y="496"/>
                    <a:pt x="1218" y="499"/>
                  </a:cubicBezTo>
                  <a:cubicBezTo>
                    <a:pt x="1216" y="503"/>
                    <a:pt x="1219" y="504"/>
                    <a:pt x="1221" y="504"/>
                  </a:cubicBezTo>
                  <a:cubicBezTo>
                    <a:pt x="1222" y="504"/>
                    <a:pt x="1222" y="507"/>
                    <a:pt x="1222" y="508"/>
                  </a:cubicBezTo>
                  <a:cubicBezTo>
                    <a:pt x="1221" y="510"/>
                    <a:pt x="1221" y="514"/>
                    <a:pt x="1222" y="513"/>
                  </a:cubicBezTo>
                  <a:cubicBezTo>
                    <a:pt x="1224" y="512"/>
                    <a:pt x="1226" y="510"/>
                    <a:pt x="1224" y="509"/>
                  </a:cubicBezTo>
                  <a:cubicBezTo>
                    <a:pt x="1223" y="508"/>
                    <a:pt x="1223" y="503"/>
                    <a:pt x="1224" y="501"/>
                  </a:cubicBezTo>
                  <a:cubicBezTo>
                    <a:pt x="1224" y="500"/>
                    <a:pt x="1228" y="501"/>
                    <a:pt x="1227" y="503"/>
                  </a:cubicBezTo>
                  <a:cubicBezTo>
                    <a:pt x="1226" y="505"/>
                    <a:pt x="1229" y="505"/>
                    <a:pt x="1229" y="507"/>
                  </a:cubicBezTo>
                  <a:cubicBezTo>
                    <a:pt x="1229" y="510"/>
                    <a:pt x="1231" y="508"/>
                    <a:pt x="1233" y="508"/>
                  </a:cubicBezTo>
                  <a:cubicBezTo>
                    <a:pt x="1235" y="507"/>
                    <a:pt x="1234" y="506"/>
                    <a:pt x="1233" y="504"/>
                  </a:cubicBezTo>
                  <a:cubicBezTo>
                    <a:pt x="1232" y="503"/>
                    <a:pt x="1234" y="501"/>
                    <a:pt x="1232" y="500"/>
                  </a:cubicBezTo>
                  <a:cubicBezTo>
                    <a:pt x="1230" y="498"/>
                    <a:pt x="1229" y="496"/>
                    <a:pt x="1231" y="496"/>
                  </a:cubicBezTo>
                  <a:cubicBezTo>
                    <a:pt x="1232" y="496"/>
                    <a:pt x="1238" y="493"/>
                    <a:pt x="1237" y="491"/>
                  </a:cubicBezTo>
                  <a:cubicBezTo>
                    <a:pt x="1237" y="490"/>
                    <a:pt x="1229" y="492"/>
                    <a:pt x="1228" y="494"/>
                  </a:cubicBezTo>
                  <a:cubicBezTo>
                    <a:pt x="1228" y="496"/>
                    <a:pt x="1223" y="494"/>
                    <a:pt x="1223" y="490"/>
                  </a:cubicBezTo>
                  <a:cubicBezTo>
                    <a:pt x="1224" y="486"/>
                    <a:pt x="1234" y="485"/>
                    <a:pt x="1237" y="487"/>
                  </a:cubicBezTo>
                  <a:cubicBezTo>
                    <a:pt x="1240" y="488"/>
                    <a:pt x="1244" y="484"/>
                    <a:pt x="1245" y="482"/>
                  </a:cubicBezTo>
                  <a:cubicBezTo>
                    <a:pt x="1246" y="480"/>
                    <a:pt x="1242" y="483"/>
                    <a:pt x="1240" y="484"/>
                  </a:cubicBezTo>
                  <a:cubicBezTo>
                    <a:pt x="1238" y="485"/>
                    <a:pt x="1232" y="484"/>
                    <a:pt x="1229" y="483"/>
                  </a:cubicBezTo>
                  <a:cubicBezTo>
                    <a:pt x="1227" y="482"/>
                    <a:pt x="1227" y="485"/>
                    <a:pt x="1224" y="485"/>
                  </a:cubicBezTo>
                  <a:cubicBezTo>
                    <a:pt x="1222" y="485"/>
                    <a:pt x="1222" y="491"/>
                    <a:pt x="1221" y="491"/>
                  </a:cubicBezTo>
                  <a:moveTo>
                    <a:pt x="1249" y="503"/>
                  </a:moveTo>
                  <a:cubicBezTo>
                    <a:pt x="1249" y="505"/>
                    <a:pt x="1253" y="506"/>
                    <a:pt x="1254" y="504"/>
                  </a:cubicBezTo>
                  <a:cubicBezTo>
                    <a:pt x="1255" y="502"/>
                    <a:pt x="1248" y="500"/>
                    <a:pt x="1249" y="503"/>
                  </a:cubicBezTo>
                  <a:moveTo>
                    <a:pt x="1257" y="502"/>
                  </a:moveTo>
                  <a:cubicBezTo>
                    <a:pt x="1258" y="504"/>
                    <a:pt x="1261" y="503"/>
                    <a:pt x="1263" y="503"/>
                  </a:cubicBezTo>
                  <a:cubicBezTo>
                    <a:pt x="1266" y="503"/>
                    <a:pt x="1267" y="505"/>
                    <a:pt x="1269" y="505"/>
                  </a:cubicBezTo>
                  <a:cubicBezTo>
                    <a:pt x="1270" y="505"/>
                    <a:pt x="1269" y="502"/>
                    <a:pt x="1266" y="501"/>
                  </a:cubicBezTo>
                  <a:cubicBezTo>
                    <a:pt x="1263" y="500"/>
                    <a:pt x="1257" y="501"/>
                    <a:pt x="1257" y="502"/>
                  </a:cubicBezTo>
                  <a:moveTo>
                    <a:pt x="1258" y="483"/>
                  </a:moveTo>
                  <a:cubicBezTo>
                    <a:pt x="1258" y="482"/>
                    <a:pt x="1257" y="478"/>
                    <a:pt x="1255" y="481"/>
                  </a:cubicBezTo>
                  <a:cubicBezTo>
                    <a:pt x="1253" y="484"/>
                    <a:pt x="1256" y="491"/>
                    <a:pt x="1257" y="490"/>
                  </a:cubicBezTo>
                  <a:cubicBezTo>
                    <a:pt x="1259" y="490"/>
                    <a:pt x="1256" y="487"/>
                    <a:pt x="1259" y="487"/>
                  </a:cubicBezTo>
                  <a:cubicBezTo>
                    <a:pt x="1262" y="487"/>
                    <a:pt x="1261" y="485"/>
                    <a:pt x="1261" y="484"/>
                  </a:cubicBezTo>
                  <a:cubicBezTo>
                    <a:pt x="1261" y="483"/>
                    <a:pt x="1260" y="483"/>
                    <a:pt x="1259" y="483"/>
                  </a:cubicBezTo>
                  <a:cubicBezTo>
                    <a:pt x="1259" y="483"/>
                    <a:pt x="1258" y="483"/>
                    <a:pt x="1258" y="483"/>
                  </a:cubicBezTo>
                  <a:moveTo>
                    <a:pt x="1340" y="518"/>
                  </a:moveTo>
                  <a:cubicBezTo>
                    <a:pt x="1343" y="518"/>
                    <a:pt x="1343" y="516"/>
                    <a:pt x="1341" y="515"/>
                  </a:cubicBezTo>
                  <a:cubicBezTo>
                    <a:pt x="1339" y="513"/>
                    <a:pt x="1333" y="513"/>
                    <a:pt x="1333" y="510"/>
                  </a:cubicBezTo>
                  <a:cubicBezTo>
                    <a:pt x="1333" y="508"/>
                    <a:pt x="1321" y="502"/>
                    <a:pt x="1316" y="501"/>
                  </a:cubicBezTo>
                  <a:cubicBezTo>
                    <a:pt x="1311" y="500"/>
                    <a:pt x="1300" y="495"/>
                    <a:pt x="1298" y="495"/>
                  </a:cubicBezTo>
                  <a:cubicBezTo>
                    <a:pt x="1297" y="495"/>
                    <a:pt x="1296" y="498"/>
                    <a:pt x="1295" y="498"/>
                  </a:cubicBezTo>
                  <a:cubicBezTo>
                    <a:pt x="1293" y="498"/>
                    <a:pt x="1291" y="502"/>
                    <a:pt x="1288" y="503"/>
                  </a:cubicBezTo>
                  <a:cubicBezTo>
                    <a:pt x="1285" y="504"/>
                    <a:pt x="1285" y="494"/>
                    <a:pt x="1283" y="492"/>
                  </a:cubicBezTo>
                  <a:cubicBezTo>
                    <a:pt x="1282" y="490"/>
                    <a:pt x="1274" y="489"/>
                    <a:pt x="1274" y="491"/>
                  </a:cubicBezTo>
                  <a:cubicBezTo>
                    <a:pt x="1273" y="493"/>
                    <a:pt x="1270" y="492"/>
                    <a:pt x="1270" y="494"/>
                  </a:cubicBezTo>
                  <a:cubicBezTo>
                    <a:pt x="1270" y="495"/>
                    <a:pt x="1271" y="495"/>
                    <a:pt x="1272" y="495"/>
                  </a:cubicBezTo>
                  <a:cubicBezTo>
                    <a:pt x="1274" y="495"/>
                    <a:pt x="1274" y="496"/>
                    <a:pt x="1275" y="498"/>
                  </a:cubicBezTo>
                  <a:cubicBezTo>
                    <a:pt x="1275" y="499"/>
                    <a:pt x="1280" y="498"/>
                    <a:pt x="1281" y="498"/>
                  </a:cubicBezTo>
                  <a:cubicBezTo>
                    <a:pt x="1282" y="498"/>
                    <a:pt x="1282" y="498"/>
                    <a:pt x="1282" y="499"/>
                  </a:cubicBezTo>
                  <a:cubicBezTo>
                    <a:pt x="1283" y="499"/>
                    <a:pt x="1282" y="500"/>
                    <a:pt x="1281" y="499"/>
                  </a:cubicBezTo>
                  <a:cubicBezTo>
                    <a:pt x="1280" y="499"/>
                    <a:pt x="1279" y="499"/>
                    <a:pt x="1279" y="500"/>
                  </a:cubicBezTo>
                  <a:cubicBezTo>
                    <a:pt x="1278" y="500"/>
                    <a:pt x="1278" y="500"/>
                    <a:pt x="1277" y="500"/>
                  </a:cubicBezTo>
                  <a:cubicBezTo>
                    <a:pt x="1276" y="500"/>
                    <a:pt x="1274" y="500"/>
                    <a:pt x="1275" y="501"/>
                  </a:cubicBezTo>
                  <a:cubicBezTo>
                    <a:pt x="1276" y="502"/>
                    <a:pt x="1277" y="502"/>
                    <a:pt x="1277" y="504"/>
                  </a:cubicBezTo>
                  <a:cubicBezTo>
                    <a:pt x="1277" y="506"/>
                    <a:pt x="1280" y="506"/>
                    <a:pt x="1280" y="504"/>
                  </a:cubicBezTo>
                  <a:cubicBezTo>
                    <a:pt x="1280" y="503"/>
                    <a:pt x="1282" y="505"/>
                    <a:pt x="1285" y="506"/>
                  </a:cubicBezTo>
                  <a:cubicBezTo>
                    <a:pt x="1288" y="506"/>
                    <a:pt x="1286" y="508"/>
                    <a:pt x="1288" y="508"/>
                  </a:cubicBezTo>
                  <a:cubicBezTo>
                    <a:pt x="1291" y="508"/>
                    <a:pt x="1298" y="510"/>
                    <a:pt x="1300" y="512"/>
                  </a:cubicBezTo>
                  <a:cubicBezTo>
                    <a:pt x="1303" y="514"/>
                    <a:pt x="1301" y="515"/>
                    <a:pt x="1303" y="517"/>
                  </a:cubicBezTo>
                  <a:cubicBezTo>
                    <a:pt x="1304" y="519"/>
                    <a:pt x="1305" y="521"/>
                    <a:pt x="1303" y="521"/>
                  </a:cubicBezTo>
                  <a:cubicBezTo>
                    <a:pt x="1300" y="521"/>
                    <a:pt x="1298" y="523"/>
                    <a:pt x="1299" y="524"/>
                  </a:cubicBezTo>
                  <a:cubicBezTo>
                    <a:pt x="1299" y="525"/>
                    <a:pt x="1307" y="523"/>
                    <a:pt x="1308" y="523"/>
                  </a:cubicBezTo>
                  <a:cubicBezTo>
                    <a:pt x="1310" y="523"/>
                    <a:pt x="1312" y="528"/>
                    <a:pt x="1317" y="528"/>
                  </a:cubicBezTo>
                  <a:cubicBezTo>
                    <a:pt x="1323" y="529"/>
                    <a:pt x="1322" y="526"/>
                    <a:pt x="1323" y="526"/>
                  </a:cubicBezTo>
                  <a:cubicBezTo>
                    <a:pt x="1324" y="526"/>
                    <a:pt x="1324" y="524"/>
                    <a:pt x="1325" y="522"/>
                  </a:cubicBezTo>
                  <a:cubicBezTo>
                    <a:pt x="1326" y="521"/>
                    <a:pt x="1331" y="522"/>
                    <a:pt x="1334" y="524"/>
                  </a:cubicBezTo>
                  <a:cubicBezTo>
                    <a:pt x="1337" y="527"/>
                    <a:pt x="1340" y="533"/>
                    <a:pt x="1343" y="533"/>
                  </a:cubicBezTo>
                  <a:cubicBezTo>
                    <a:pt x="1345" y="532"/>
                    <a:pt x="1347" y="533"/>
                    <a:pt x="1348" y="533"/>
                  </a:cubicBezTo>
                  <a:cubicBezTo>
                    <a:pt x="1350" y="534"/>
                    <a:pt x="1351" y="534"/>
                    <a:pt x="1352" y="534"/>
                  </a:cubicBezTo>
                  <a:cubicBezTo>
                    <a:pt x="1355" y="534"/>
                    <a:pt x="1353" y="532"/>
                    <a:pt x="1352" y="532"/>
                  </a:cubicBezTo>
                  <a:cubicBezTo>
                    <a:pt x="1351" y="531"/>
                    <a:pt x="1349" y="530"/>
                    <a:pt x="1349" y="529"/>
                  </a:cubicBezTo>
                  <a:cubicBezTo>
                    <a:pt x="1349" y="528"/>
                    <a:pt x="1346" y="528"/>
                    <a:pt x="1344" y="527"/>
                  </a:cubicBezTo>
                  <a:cubicBezTo>
                    <a:pt x="1343" y="526"/>
                    <a:pt x="1343" y="522"/>
                    <a:pt x="1341" y="521"/>
                  </a:cubicBezTo>
                  <a:cubicBezTo>
                    <a:pt x="1339" y="520"/>
                    <a:pt x="1338" y="518"/>
                    <a:pt x="1340" y="518"/>
                  </a:cubicBezTo>
                  <a:moveTo>
                    <a:pt x="1359" y="509"/>
                  </a:moveTo>
                  <a:cubicBezTo>
                    <a:pt x="1359" y="510"/>
                    <a:pt x="1357" y="511"/>
                    <a:pt x="1354" y="512"/>
                  </a:cubicBezTo>
                  <a:cubicBezTo>
                    <a:pt x="1352" y="513"/>
                    <a:pt x="1350" y="513"/>
                    <a:pt x="1348" y="512"/>
                  </a:cubicBezTo>
                  <a:cubicBezTo>
                    <a:pt x="1346" y="512"/>
                    <a:pt x="1345" y="512"/>
                    <a:pt x="1345" y="513"/>
                  </a:cubicBezTo>
                  <a:cubicBezTo>
                    <a:pt x="1344" y="514"/>
                    <a:pt x="1348" y="516"/>
                    <a:pt x="1352" y="516"/>
                  </a:cubicBezTo>
                  <a:cubicBezTo>
                    <a:pt x="1355" y="516"/>
                    <a:pt x="1360" y="512"/>
                    <a:pt x="1360" y="511"/>
                  </a:cubicBezTo>
                  <a:cubicBezTo>
                    <a:pt x="1360" y="510"/>
                    <a:pt x="1362" y="509"/>
                    <a:pt x="1362" y="508"/>
                  </a:cubicBezTo>
                  <a:cubicBezTo>
                    <a:pt x="1361" y="507"/>
                    <a:pt x="1359" y="508"/>
                    <a:pt x="1359" y="509"/>
                  </a:cubicBezTo>
                  <a:moveTo>
                    <a:pt x="1362" y="505"/>
                  </a:moveTo>
                  <a:cubicBezTo>
                    <a:pt x="1364" y="507"/>
                    <a:pt x="1363" y="509"/>
                    <a:pt x="1364" y="509"/>
                  </a:cubicBezTo>
                  <a:cubicBezTo>
                    <a:pt x="1367" y="508"/>
                    <a:pt x="1365" y="506"/>
                    <a:pt x="1363" y="505"/>
                  </a:cubicBezTo>
                  <a:cubicBezTo>
                    <a:pt x="1361" y="503"/>
                    <a:pt x="1359" y="502"/>
                    <a:pt x="1362" y="505"/>
                  </a:cubicBezTo>
                  <a:moveTo>
                    <a:pt x="1372" y="512"/>
                  </a:moveTo>
                  <a:cubicBezTo>
                    <a:pt x="1372" y="513"/>
                    <a:pt x="1376" y="519"/>
                    <a:pt x="1377" y="519"/>
                  </a:cubicBezTo>
                  <a:cubicBezTo>
                    <a:pt x="1380" y="517"/>
                    <a:pt x="1372" y="511"/>
                    <a:pt x="1372" y="512"/>
                  </a:cubicBezTo>
                  <a:moveTo>
                    <a:pt x="1059" y="447"/>
                  </a:moveTo>
                  <a:cubicBezTo>
                    <a:pt x="1057" y="447"/>
                    <a:pt x="1058" y="449"/>
                    <a:pt x="1057" y="451"/>
                  </a:cubicBezTo>
                  <a:cubicBezTo>
                    <a:pt x="1056" y="452"/>
                    <a:pt x="1057" y="454"/>
                    <a:pt x="1057" y="456"/>
                  </a:cubicBezTo>
                  <a:cubicBezTo>
                    <a:pt x="1057" y="459"/>
                    <a:pt x="1057" y="461"/>
                    <a:pt x="1059" y="463"/>
                  </a:cubicBezTo>
                  <a:cubicBezTo>
                    <a:pt x="1061" y="464"/>
                    <a:pt x="1065" y="460"/>
                    <a:pt x="1066" y="457"/>
                  </a:cubicBezTo>
                  <a:cubicBezTo>
                    <a:pt x="1066" y="453"/>
                    <a:pt x="1060" y="447"/>
                    <a:pt x="1059" y="447"/>
                  </a:cubicBezTo>
                  <a:moveTo>
                    <a:pt x="925" y="539"/>
                  </a:moveTo>
                  <a:cubicBezTo>
                    <a:pt x="925" y="537"/>
                    <a:pt x="924" y="540"/>
                    <a:pt x="924" y="541"/>
                  </a:cubicBezTo>
                  <a:cubicBezTo>
                    <a:pt x="923" y="541"/>
                    <a:pt x="923" y="543"/>
                    <a:pt x="923" y="544"/>
                  </a:cubicBezTo>
                  <a:cubicBezTo>
                    <a:pt x="923" y="545"/>
                    <a:pt x="921" y="546"/>
                    <a:pt x="920" y="546"/>
                  </a:cubicBezTo>
                  <a:cubicBezTo>
                    <a:pt x="919" y="545"/>
                    <a:pt x="918" y="546"/>
                    <a:pt x="918" y="547"/>
                  </a:cubicBezTo>
                  <a:cubicBezTo>
                    <a:pt x="919" y="549"/>
                    <a:pt x="918" y="549"/>
                    <a:pt x="918" y="550"/>
                  </a:cubicBezTo>
                  <a:cubicBezTo>
                    <a:pt x="919" y="551"/>
                    <a:pt x="917" y="552"/>
                    <a:pt x="915" y="552"/>
                  </a:cubicBezTo>
                  <a:cubicBezTo>
                    <a:pt x="913" y="552"/>
                    <a:pt x="911" y="556"/>
                    <a:pt x="909" y="555"/>
                  </a:cubicBezTo>
                  <a:cubicBezTo>
                    <a:pt x="908" y="555"/>
                    <a:pt x="907" y="555"/>
                    <a:pt x="906" y="556"/>
                  </a:cubicBezTo>
                  <a:cubicBezTo>
                    <a:pt x="905" y="556"/>
                    <a:pt x="905" y="556"/>
                    <a:pt x="904" y="556"/>
                  </a:cubicBezTo>
                  <a:cubicBezTo>
                    <a:pt x="902" y="556"/>
                    <a:pt x="903" y="560"/>
                    <a:pt x="902" y="562"/>
                  </a:cubicBezTo>
                  <a:cubicBezTo>
                    <a:pt x="901" y="564"/>
                    <a:pt x="901" y="567"/>
                    <a:pt x="903" y="570"/>
                  </a:cubicBezTo>
                  <a:cubicBezTo>
                    <a:pt x="904" y="572"/>
                    <a:pt x="905" y="575"/>
                    <a:pt x="902" y="578"/>
                  </a:cubicBezTo>
                  <a:cubicBezTo>
                    <a:pt x="899" y="582"/>
                    <a:pt x="899" y="586"/>
                    <a:pt x="900" y="588"/>
                  </a:cubicBezTo>
                  <a:cubicBezTo>
                    <a:pt x="901" y="591"/>
                    <a:pt x="901" y="595"/>
                    <a:pt x="903" y="596"/>
                  </a:cubicBezTo>
                  <a:cubicBezTo>
                    <a:pt x="904" y="598"/>
                    <a:pt x="909" y="600"/>
                    <a:pt x="910" y="598"/>
                  </a:cubicBezTo>
                  <a:cubicBezTo>
                    <a:pt x="912" y="597"/>
                    <a:pt x="913" y="599"/>
                    <a:pt x="915" y="597"/>
                  </a:cubicBezTo>
                  <a:cubicBezTo>
                    <a:pt x="916" y="595"/>
                    <a:pt x="919" y="585"/>
                    <a:pt x="921" y="579"/>
                  </a:cubicBezTo>
                  <a:cubicBezTo>
                    <a:pt x="923" y="572"/>
                    <a:pt x="926" y="564"/>
                    <a:pt x="925" y="562"/>
                  </a:cubicBezTo>
                  <a:cubicBezTo>
                    <a:pt x="925" y="561"/>
                    <a:pt x="927" y="559"/>
                    <a:pt x="926" y="558"/>
                  </a:cubicBezTo>
                  <a:cubicBezTo>
                    <a:pt x="925" y="556"/>
                    <a:pt x="926" y="553"/>
                    <a:pt x="927" y="555"/>
                  </a:cubicBezTo>
                  <a:cubicBezTo>
                    <a:pt x="928" y="556"/>
                    <a:pt x="929" y="556"/>
                    <a:pt x="930" y="554"/>
                  </a:cubicBezTo>
                  <a:cubicBezTo>
                    <a:pt x="930" y="552"/>
                    <a:pt x="928" y="549"/>
                    <a:pt x="928" y="546"/>
                  </a:cubicBezTo>
                  <a:cubicBezTo>
                    <a:pt x="928" y="543"/>
                    <a:pt x="926" y="541"/>
                    <a:pt x="925" y="539"/>
                  </a:cubicBezTo>
                  <a:moveTo>
                    <a:pt x="480" y="247"/>
                  </a:moveTo>
                  <a:cubicBezTo>
                    <a:pt x="482" y="246"/>
                    <a:pt x="480" y="244"/>
                    <a:pt x="478" y="245"/>
                  </a:cubicBezTo>
                  <a:cubicBezTo>
                    <a:pt x="476" y="246"/>
                    <a:pt x="471" y="253"/>
                    <a:pt x="471" y="255"/>
                  </a:cubicBezTo>
                  <a:cubicBezTo>
                    <a:pt x="471" y="257"/>
                    <a:pt x="471" y="259"/>
                    <a:pt x="469" y="259"/>
                  </a:cubicBezTo>
                  <a:cubicBezTo>
                    <a:pt x="467" y="259"/>
                    <a:pt x="465" y="260"/>
                    <a:pt x="467" y="261"/>
                  </a:cubicBezTo>
                  <a:cubicBezTo>
                    <a:pt x="468" y="262"/>
                    <a:pt x="463" y="265"/>
                    <a:pt x="466" y="266"/>
                  </a:cubicBezTo>
                  <a:cubicBezTo>
                    <a:pt x="467" y="267"/>
                    <a:pt x="468" y="267"/>
                    <a:pt x="469" y="266"/>
                  </a:cubicBezTo>
                  <a:cubicBezTo>
                    <a:pt x="470" y="266"/>
                    <a:pt x="471" y="266"/>
                    <a:pt x="472" y="266"/>
                  </a:cubicBezTo>
                  <a:cubicBezTo>
                    <a:pt x="474" y="267"/>
                    <a:pt x="476" y="267"/>
                    <a:pt x="478" y="265"/>
                  </a:cubicBezTo>
                  <a:cubicBezTo>
                    <a:pt x="479" y="264"/>
                    <a:pt x="480" y="265"/>
                    <a:pt x="480" y="266"/>
                  </a:cubicBezTo>
                  <a:cubicBezTo>
                    <a:pt x="481" y="266"/>
                    <a:pt x="481" y="266"/>
                    <a:pt x="482" y="266"/>
                  </a:cubicBezTo>
                  <a:cubicBezTo>
                    <a:pt x="484" y="266"/>
                    <a:pt x="481" y="268"/>
                    <a:pt x="481" y="269"/>
                  </a:cubicBezTo>
                  <a:cubicBezTo>
                    <a:pt x="481" y="271"/>
                    <a:pt x="483" y="269"/>
                    <a:pt x="485" y="268"/>
                  </a:cubicBezTo>
                  <a:cubicBezTo>
                    <a:pt x="486" y="267"/>
                    <a:pt x="488" y="268"/>
                    <a:pt x="487" y="269"/>
                  </a:cubicBezTo>
                  <a:cubicBezTo>
                    <a:pt x="487" y="270"/>
                    <a:pt x="491" y="272"/>
                    <a:pt x="493" y="270"/>
                  </a:cubicBezTo>
                  <a:cubicBezTo>
                    <a:pt x="494" y="268"/>
                    <a:pt x="491" y="264"/>
                    <a:pt x="491" y="266"/>
                  </a:cubicBezTo>
                  <a:cubicBezTo>
                    <a:pt x="490" y="267"/>
                    <a:pt x="489" y="265"/>
                    <a:pt x="490" y="264"/>
                  </a:cubicBezTo>
                  <a:cubicBezTo>
                    <a:pt x="492" y="262"/>
                    <a:pt x="490" y="262"/>
                    <a:pt x="489" y="263"/>
                  </a:cubicBezTo>
                  <a:cubicBezTo>
                    <a:pt x="487" y="263"/>
                    <a:pt x="488" y="259"/>
                    <a:pt x="489" y="258"/>
                  </a:cubicBezTo>
                  <a:cubicBezTo>
                    <a:pt x="490" y="258"/>
                    <a:pt x="486" y="256"/>
                    <a:pt x="486" y="257"/>
                  </a:cubicBezTo>
                  <a:cubicBezTo>
                    <a:pt x="486" y="259"/>
                    <a:pt x="482" y="258"/>
                    <a:pt x="482" y="257"/>
                  </a:cubicBezTo>
                  <a:cubicBezTo>
                    <a:pt x="481" y="255"/>
                    <a:pt x="479" y="255"/>
                    <a:pt x="480" y="254"/>
                  </a:cubicBezTo>
                  <a:cubicBezTo>
                    <a:pt x="481" y="253"/>
                    <a:pt x="477" y="253"/>
                    <a:pt x="477" y="254"/>
                  </a:cubicBezTo>
                  <a:cubicBezTo>
                    <a:pt x="476" y="256"/>
                    <a:pt x="475" y="253"/>
                    <a:pt x="477" y="251"/>
                  </a:cubicBezTo>
                  <a:cubicBezTo>
                    <a:pt x="479" y="249"/>
                    <a:pt x="478" y="248"/>
                    <a:pt x="480" y="247"/>
                  </a:cubicBezTo>
                  <a:moveTo>
                    <a:pt x="944" y="434"/>
                  </a:moveTo>
                  <a:cubicBezTo>
                    <a:pt x="945" y="436"/>
                    <a:pt x="948" y="434"/>
                    <a:pt x="948" y="434"/>
                  </a:cubicBezTo>
                  <a:cubicBezTo>
                    <a:pt x="948" y="433"/>
                    <a:pt x="942" y="433"/>
                    <a:pt x="944" y="434"/>
                  </a:cubicBezTo>
                  <a:moveTo>
                    <a:pt x="53" y="401"/>
                  </a:moveTo>
                  <a:cubicBezTo>
                    <a:pt x="51" y="401"/>
                    <a:pt x="52" y="407"/>
                    <a:pt x="53" y="406"/>
                  </a:cubicBezTo>
                  <a:cubicBezTo>
                    <a:pt x="54" y="405"/>
                    <a:pt x="56" y="405"/>
                    <a:pt x="56" y="404"/>
                  </a:cubicBezTo>
                  <a:cubicBezTo>
                    <a:pt x="57" y="403"/>
                    <a:pt x="55" y="400"/>
                    <a:pt x="53" y="401"/>
                  </a:cubicBezTo>
                  <a:moveTo>
                    <a:pt x="50" y="397"/>
                  </a:moveTo>
                  <a:cubicBezTo>
                    <a:pt x="49" y="397"/>
                    <a:pt x="49" y="400"/>
                    <a:pt x="50" y="399"/>
                  </a:cubicBezTo>
                  <a:cubicBezTo>
                    <a:pt x="52" y="398"/>
                    <a:pt x="51" y="397"/>
                    <a:pt x="50" y="397"/>
                  </a:cubicBezTo>
                  <a:moveTo>
                    <a:pt x="35" y="392"/>
                  </a:moveTo>
                  <a:cubicBezTo>
                    <a:pt x="36" y="394"/>
                    <a:pt x="37" y="393"/>
                    <a:pt x="38" y="392"/>
                  </a:cubicBezTo>
                  <a:cubicBezTo>
                    <a:pt x="38" y="391"/>
                    <a:pt x="34" y="391"/>
                    <a:pt x="35" y="392"/>
                  </a:cubicBezTo>
                  <a:moveTo>
                    <a:pt x="42" y="395"/>
                  </a:moveTo>
                  <a:cubicBezTo>
                    <a:pt x="43" y="397"/>
                    <a:pt x="44" y="397"/>
                    <a:pt x="45" y="396"/>
                  </a:cubicBezTo>
                  <a:cubicBezTo>
                    <a:pt x="45" y="394"/>
                    <a:pt x="41" y="394"/>
                    <a:pt x="42" y="395"/>
                  </a:cubicBezTo>
                  <a:moveTo>
                    <a:pt x="556" y="746"/>
                  </a:moveTo>
                  <a:cubicBezTo>
                    <a:pt x="556" y="747"/>
                    <a:pt x="558" y="747"/>
                    <a:pt x="560" y="748"/>
                  </a:cubicBezTo>
                  <a:cubicBezTo>
                    <a:pt x="561" y="749"/>
                    <a:pt x="563" y="752"/>
                    <a:pt x="565" y="750"/>
                  </a:cubicBezTo>
                  <a:cubicBezTo>
                    <a:pt x="566" y="747"/>
                    <a:pt x="556" y="745"/>
                    <a:pt x="556" y="746"/>
                  </a:cubicBezTo>
                  <a:moveTo>
                    <a:pt x="1010" y="716"/>
                  </a:moveTo>
                  <a:cubicBezTo>
                    <a:pt x="1010" y="715"/>
                    <a:pt x="1005" y="719"/>
                    <a:pt x="1009" y="721"/>
                  </a:cubicBezTo>
                  <a:cubicBezTo>
                    <a:pt x="1009" y="721"/>
                    <a:pt x="1010" y="721"/>
                    <a:pt x="1011" y="721"/>
                  </a:cubicBezTo>
                  <a:cubicBezTo>
                    <a:pt x="1011" y="720"/>
                    <a:pt x="1012" y="720"/>
                    <a:pt x="1012" y="721"/>
                  </a:cubicBezTo>
                  <a:cubicBezTo>
                    <a:pt x="1013" y="722"/>
                    <a:pt x="1015" y="721"/>
                    <a:pt x="1016" y="719"/>
                  </a:cubicBezTo>
                  <a:cubicBezTo>
                    <a:pt x="1016" y="717"/>
                    <a:pt x="1011" y="717"/>
                    <a:pt x="1010" y="716"/>
                  </a:cubicBezTo>
                  <a:moveTo>
                    <a:pt x="1380" y="518"/>
                  </a:moveTo>
                  <a:cubicBezTo>
                    <a:pt x="1380" y="518"/>
                    <a:pt x="1383" y="521"/>
                    <a:pt x="1383" y="521"/>
                  </a:cubicBezTo>
                  <a:cubicBezTo>
                    <a:pt x="1384" y="520"/>
                    <a:pt x="1380" y="517"/>
                    <a:pt x="1380" y="518"/>
                  </a:cubicBezTo>
                  <a:moveTo>
                    <a:pt x="1394" y="525"/>
                  </a:moveTo>
                  <a:cubicBezTo>
                    <a:pt x="1395" y="524"/>
                    <a:pt x="1388" y="521"/>
                    <a:pt x="1388" y="522"/>
                  </a:cubicBezTo>
                  <a:cubicBezTo>
                    <a:pt x="1388" y="523"/>
                    <a:pt x="1393" y="526"/>
                    <a:pt x="1394" y="525"/>
                  </a:cubicBezTo>
                  <a:moveTo>
                    <a:pt x="1393" y="529"/>
                  </a:moveTo>
                  <a:cubicBezTo>
                    <a:pt x="1394" y="531"/>
                    <a:pt x="1396" y="532"/>
                    <a:pt x="1398" y="532"/>
                  </a:cubicBezTo>
                  <a:cubicBezTo>
                    <a:pt x="1399" y="531"/>
                    <a:pt x="1393" y="527"/>
                    <a:pt x="1393" y="529"/>
                  </a:cubicBezTo>
                  <a:moveTo>
                    <a:pt x="1401" y="533"/>
                  </a:moveTo>
                  <a:cubicBezTo>
                    <a:pt x="1401" y="534"/>
                    <a:pt x="1404" y="536"/>
                    <a:pt x="1405" y="535"/>
                  </a:cubicBezTo>
                  <a:cubicBezTo>
                    <a:pt x="1406" y="534"/>
                    <a:pt x="1401" y="533"/>
                    <a:pt x="1401" y="533"/>
                  </a:cubicBezTo>
                  <a:moveTo>
                    <a:pt x="1398" y="525"/>
                  </a:moveTo>
                  <a:cubicBezTo>
                    <a:pt x="1397" y="527"/>
                    <a:pt x="1401" y="531"/>
                    <a:pt x="1401" y="531"/>
                  </a:cubicBezTo>
                  <a:cubicBezTo>
                    <a:pt x="1401" y="531"/>
                    <a:pt x="1401" y="529"/>
                    <a:pt x="1400" y="528"/>
                  </a:cubicBezTo>
                  <a:cubicBezTo>
                    <a:pt x="1399" y="526"/>
                    <a:pt x="1398" y="524"/>
                    <a:pt x="1398" y="525"/>
                  </a:cubicBezTo>
                  <a:moveTo>
                    <a:pt x="1366" y="612"/>
                  </a:moveTo>
                  <a:cubicBezTo>
                    <a:pt x="1367" y="611"/>
                    <a:pt x="1366" y="608"/>
                    <a:pt x="1365" y="609"/>
                  </a:cubicBezTo>
                  <a:cubicBezTo>
                    <a:pt x="1365" y="609"/>
                    <a:pt x="1365" y="604"/>
                    <a:pt x="1365" y="602"/>
                  </a:cubicBezTo>
                  <a:cubicBezTo>
                    <a:pt x="1365" y="599"/>
                    <a:pt x="1365" y="600"/>
                    <a:pt x="1364" y="601"/>
                  </a:cubicBezTo>
                  <a:cubicBezTo>
                    <a:pt x="1363" y="602"/>
                    <a:pt x="1361" y="598"/>
                    <a:pt x="1361" y="597"/>
                  </a:cubicBezTo>
                  <a:cubicBezTo>
                    <a:pt x="1361" y="597"/>
                    <a:pt x="1359" y="594"/>
                    <a:pt x="1358" y="594"/>
                  </a:cubicBezTo>
                  <a:cubicBezTo>
                    <a:pt x="1357" y="594"/>
                    <a:pt x="1357" y="594"/>
                    <a:pt x="1357" y="593"/>
                  </a:cubicBezTo>
                  <a:cubicBezTo>
                    <a:pt x="1357" y="593"/>
                    <a:pt x="1357" y="592"/>
                    <a:pt x="1356" y="592"/>
                  </a:cubicBezTo>
                  <a:cubicBezTo>
                    <a:pt x="1354" y="593"/>
                    <a:pt x="1354" y="590"/>
                    <a:pt x="1354" y="588"/>
                  </a:cubicBezTo>
                  <a:cubicBezTo>
                    <a:pt x="1354" y="587"/>
                    <a:pt x="1354" y="587"/>
                    <a:pt x="1354" y="587"/>
                  </a:cubicBezTo>
                  <a:cubicBezTo>
                    <a:pt x="1353" y="587"/>
                    <a:pt x="1353" y="587"/>
                    <a:pt x="1353" y="586"/>
                  </a:cubicBezTo>
                  <a:cubicBezTo>
                    <a:pt x="1352" y="586"/>
                    <a:pt x="1351" y="586"/>
                    <a:pt x="1350" y="587"/>
                  </a:cubicBezTo>
                  <a:cubicBezTo>
                    <a:pt x="1349" y="587"/>
                    <a:pt x="1349" y="585"/>
                    <a:pt x="1349" y="584"/>
                  </a:cubicBezTo>
                  <a:cubicBezTo>
                    <a:pt x="1349" y="583"/>
                    <a:pt x="1349" y="582"/>
                    <a:pt x="1348" y="581"/>
                  </a:cubicBezTo>
                  <a:cubicBezTo>
                    <a:pt x="1346" y="580"/>
                    <a:pt x="1346" y="579"/>
                    <a:pt x="1346" y="578"/>
                  </a:cubicBezTo>
                  <a:cubicBezTo>
                    <a:pt x="1346" y="576"/>
                    <a:pt x="1338" y="572"/>
                    <a:pt x="1336" y="572"/>
                  </a:cubicBezTo>
                  <a:cubicBezTo>
                    <a:pt x="1335" y="571"/>
                    <a:pt x="1336" y="570"/>
                    <a:pt x="1335" y="569"/>
                  </a:cubicBezTo>
                  <a:cubicBezTo>
                    <a:pt x="1335" y="568"/>
                    <a:pt x="1334" y="566"/>
                    <a:pt x="1334" y="564"/>
                  </a:cubicBezTo>
                  <a:cubicBezTo>
                    <a:pt x="1334" y="562"/>
                    <a:pt x="1332" y="561"/>
                    <a:pt x="1332" y="559"/>
                  </a:cubicBezTo>
                  <a:cubicBezTo>
                    <a:pt x="1332" y="558"/>
                    <a:pt x="1331" y="556"/>
                    <a:pt x="1331" y="554"/>
                  </a:cubicBezTo>
                  <a:cubicBezTo>
                    <a:pt x="1331" y="552"/>
                    <a:pt x="1328" y="552"/>
                    <a:pt x="1328" y="551"/>
                  </a:cubicBezTo>
                  <a:cubicBezTo>
                    <a:pt x="1328" y="550"/>
                    <a:pt x="1327" y="551"/>
                    <a:pt x="1325" y="551"/>
                  </a:cubicBezTo>
                  <a:cubicBezTo>
                    <a:pt x="1323" y="551"/>
                    <a:pt x="1323" y="549"/>
                    <a:pt x="1324" y="547"/>
                  </a:cubicBezTo>
                  <a:cubicBezTo>
                    <a:pt x="1324" y="544"/>
                    <a:pt x="1323" y="541"/>
                    <a:pt x="1322" y="540"/>
                  </a:cubicBezTo>
                  <a:cubicBezTo>
                    <a:pt x="1320" y="539"/>
                    <a:pt x="1320" y="535"/>
                    <a:pt x="1320" y="535"/>
                  </a:cubicBezTo>
                  <a:cubicBezTo>
                    <a:pt x="1319" y="534"/>
                    <a:pt x="1317" y="536"/>
                    <a:pt x="1317" y="538"/>
                  </a:cubicBezTo>
                  <a:cubicBezTo>
                    <a:pt x="1317" y="539"/>
                    <a:pt x="1317" y="540"/>
                    <a:pt x="1316" y="541"/>
                  </a:cubicBezTo>
                  <a:cubicBezTo>
                    <a:pt x="1315" y="542"/>
                    <a:pt x="1316" y="545"/>
                    <a:pt x="1315" y="546"/>
                  </a:cubicBezTo>
                  <a:cubicBezTo>
                    <a:pt x="1314" y="547"/>
                    <a:pt x="1315" y="551"/>
                    <a:pt x="1315" y="553"/>
                  </a:cubicBezTo>
                  <a:cubicBezTo>
                    <a:pt x="1315" y="556"/>
                    <a:pt x="1315" y="558"/>
                    <a:pt x="1314" y="560"/>
                  </a:cubicBezTo>
                  <a:cubicBezTo>
                    <a:pt x="1312" y="561"/>
                    <a:pt x="1312" y="564"/>
                    <a:pt x="1310" y="565"/>
                  </a:cubicBezTo>
                  <a:cubicBezTo>
                    <a:pt x="1308" y="566"/>
                    <a:pt x="1305" y="564"/>
                    <a:pt x="1305" y="563"/>
                  </a:cubicBezTo>
                  <a:cubicBezTo>
                    <a:pt x="1305" y="561"/>
                    <a:pt x="1302" y="561"/>
                    <a:pt x="1301" y="561"/>
                  </a:cubicBezTo>
                  <a:cubicBezTo>
                    <a:pt x="1300" y="561"/>
                    <a:pt x="1299" y="559"/>
                    <a:pt x="1297" y="558"/>
                  </a:cubicBezTo>
                  <a:cubicBezTo>
                    <a:pt x="1296" y="557"/>
                    <a:pt x="1295" y="557"/>
                    <a:pt x="1294" y="557"/>
                  </a:cubicBezTo>
                  <a:cubicBezTo>
                    <a:pt x="1294" y="557"/>
                    <a:pt x="1293" y="557"/>
                    <a:pt x="1293" y="556"/>
                  </a:cubicBezTo>
                  <a:cubicBezTo>
                    <a:pt x="1292" y="554"/>
                    <a:pt x="1291" y="554"/>
                    <a:pt x="1290" y="553"/>
                  </a:cubicBezTo>
                  <a:cubicBezTo>
                    <a:pt x="1288" y="552"/>
                    <a:pt x="1289" y="552"/>
                    <a:pt x="1290" y="551"/>
                  </a:cubicBezTo>
                  <a:cubicBezTo>
                    <a:pt x="1292" y="550"/>
                    <a:pt x="1291" y="548"/>
                    <a:pt x="1291" y="547"/>
                  </a:cubicBezTo>
                  <a:cubicBezTo>
                    <a:pt x="1290" y="546"/>
                    <a:pt x="1291" y="546"/>
                    <a:pt x="1293" y="545"/>
                  </a:cubicBezTo>
                  <a:cubicBezTo>
                    <a:pt x="1295" y="544"/>
                    <a:pt x="1293" y="543"/>
                    <a:pt x="1295" y="542"/>
                  </a:cubicBezTo>
                  <a:cubicBezTo>
                    <a:pt x="1296" y="542"/>
                    <a:pt x="1295" y="541"/>
                    <a:pt x="1294" y="540"/>
                  </a:cubicBezTo>
                  <a:cubicBezTo>
                    <a:pt x="1292" y="540"/>
                    <a:pt x="1293" y="542"/>
                    <a:pt x="1292" y="542"/>
                  </a:cubicBezTo>
                  <a:cubicBezTo>
                    <a:pt x="1292" y="542"/>
                    <a:pt x="1292" y="542"/>
                    <a:pt x="1291" y="541"/>
                  </a:cubicBezTo>
                  <a:cubicBezTo>
                    <a:pt x="1291" y="540"/>
                    <a:pt x="1291" y="540"/>
                    <a:pt x="1291" y="540"/>
                  </a:cubicBezTo>
                  <a:cubicBezTo>
                    <a:pt x="1290" y="540"/>
                    <a:pt x="1288" y="542"/>
                    <a:pt x="1287" y="541"/>
                  </a:cubicBezTo>
                  <a:cubicBezTo>
                    <a:pt x="1286" y="540"/>
                    <a:pt x="1281" y="539"/>
                    <a:pt x="1279" y="539"/>
                  </a:cubicBezTo>
                  <a:cubicBezTo>
                    <a:pt x="1277" y="538"/>
                    <a:pt x="1276" y="536"/>
                    <a:pt x="1275" y="536"/>
                  </a:cubicBezTo>
                  <a:cubicBezTo>
                    <a:pt x="1274" y="537"/>
                    <a:pt x="1275" y="537"/>
                    <a:pt x="1277" y="539"/>
                  </a:cubicBezTo>
                  <a:cubicBezTo>
                    <a:pt x="1278" y="540"/>
                    <a:pt x="1272" y="541"/>
                    <a:pt x="1270" y="541"/>
                  </a:cubicBezTo>
                  <a:cubicBezTo>
                    <a:pt x="1269" y="541"/>
                    <a:pt x="1269" y="541"/>
                    <a:pt x="1270" y="541"/>
                  </a:cubicBezTo>
                  <a:cubicBezTo>
                    <a:pt x="1270" y="542"/>
                    <a:pt x="1270" y="542"/>
                    <a:pt x="1269" y="542"/>
                  </a:cubicBezTo>
                  <a:cubicBezTo>
                    <a:pt x="1267" y="542"/>
                    <a:pt x="1267" y="545"/>
                    <a:pt x="1266" y="546"/>
                  </a:cubicBezTo>
                  <a:cubicBezTo>
                    <a:pt x="1265" y="547"/>
                    <a:pt x="1266" y="548"/>
                    <a:pt x="1264" y="549"/>
                  </a:cubicBezTo>
                  <a:cubicBezTo>
                    <a:pt x="1263" y="550"/>
                    <a:pt x="1263" y="551"/>
                    <a:pt x="1264" y="553"/>
                  </a:cubicBezTo>
                  <a:cubicBezTo>
                    <a:pt x="1266" y="554"/>
                    <a:pt x="1264" y="555"/>
                    <a:pt x="1262" y="553"/>
                  </a:cubicBezTo>
                  <a:cubicBezTo>
                    <a:pt x="1261" y="552"/>
                    <a:pt x="1259" y="552"/>
                    <a:pt x="1260" y="553"/>
                  </a:cubicBezTo>
                  <a:cubicBezTo>
                    <a:pt x="1260" y="555"/>
                    <a:pt x="1258" y="554"/>
                    <a:pt x="1258" y="552"/>
                  </a:cubicBezTo>
                  <a:cubicBezTo>
                    <a:pt x="1258" y="551"/>
                    <a:pt x="1256" y="551"/>
                    <a:pt x="1256" y="550"/>
                  </a:cubicBezTo>
                  <a:cubicBezTo>
                    <a:pt x="1255" y="549"/>
                    <a:pt x="1253" y="548"/>
                    <a:pt x="1252" y="548"/>
                  </a:cubicBezTo>
                  <a:cubicBezTo>
                    <a:pt x="1251" y="548"/>
                    <a:pt x="1251" y="549"/>
                    <a:pt x="1250" y="549"/>
                  </a:cubicBezTo>
                  <a:cubicBezTo>
                    <a:pt x="1249" y="549"/>
                    <a:pt x="1248" y="550"/>
                    <a:pt x="1248" y="551"/>
                  </a:cubicBezTo>
                  <a:cubicBezTo>
                    <a:pt x="1249" y="552"/>
                    <a:pt x="1248" y="552"/>
                    <a:pt x="1247" y="551"/>
                  </a:cubicBezTo>
                  <a:cubicBezTo>
                    <a:pt x="1246" y="551"/>
                    <a:pt x="1246" y="551"/>
                    <a:pt x="1245" y="551"/>
                  </a:cubicBezTo>
                  <a:cubicBezTo>
                    <a:pt x="1244" y="551"/>
                    <a:pt x="1245" y="553"/>
                    <a:pt x="1244" y="553"/>
                  </a:cubicBezTo>
                  <a:cubicBezTo>
                    <a:pt x="1244" y="553"/>
                    <a:pt x="1244" y="555"/>
                    <a:pt x="1242" y="555"/>
                  </a:cubicBezTo>
                  <a:cubicBezTo>
                    <a:pt x="1241" y="555"/>
                    <a:pt x="1241" y="557"/>
                    <a:pt x="1242" y="559"/>
                  </a:cubicBezTo>
                  <a:cubicBezTo>
                    <a:pt x="1242" y="560"/>
                    <a:pt x="1241" y="559"/>
                    <a:pt x="1240" y="559"/>
                  </a:cubicBezTo>
                  <a:cubicBezTo>
                    <a:pt x="1240" y="559"/>
                    <a:pt x="1239" y="558"/>
                    <a:pt x="1238" y="558"/>
                  </a:cubicBezTo>
                  <a:cubicBezTo>
                    <a:pt x="1237" y="559"/>
                    <a:pt x="1239" y="560"/>
                    <a:pt x="1239" y="562"/>
                  </a:cubicBezTo>
                  <a:cubicBezTo>
                    <a:pt x="1239" y="563"/>
                    <a:pt x="1238" y="563"/>
                    <a:pt x="1238" y="564"/>
                  </a:cubicBezTo>
                  <a:cubicBezTo>
                    <a:pt x="1237" y="564"/>
                    <a:pt x="1236" y="562"/>
                    <a:pt x="1236" y="561"/>
                  </a:cubicBezTo>
                  <a:cubicBezTo>
                    <a:pt x="1236" y="559"/>
                    <a:pt x="1235" y="560"/>
                    <a:pt x="1233" y="562"/>
                  </a:cubicBezTo>
                  <a:cubicBezTo>
                    <a:pt x="1231" y="564"/>
                    <a:pt x="1233" y="567"/>
                    <a:pt x="1233" y="567"/>
                  </a:cubicBezTo>
                  <a:cubicBezTo>
                    <a:pt x="1232" y="568"/>
                    <a:pt x="1228" y="571"/>
                    <a:pt x="1227" y="573"/>
                  </a:cubicBezTo>
                  <a:cubicBezTo>
                    <a:pt x="1225" y="576"/>
                    <a:pt x="1220" y="574"/>
                    <a:pt x="1219" y="575"/>
                  </a:cubicBezTo>
                  <a:cubicBezTo>
                    <a:pt x="1218" y="576"/>
                    <a:pt x="1216" y="576"/>
                    <a:pt x="1215" y="577"/>
                  </a:cubicBezTo>
                  <a:cubicBezTo>
                    <a:pt x="1214" y="578"/>
                    <a:pt x="1211" y="580"/>
                    <a:pt x="1211" y="578"/>
                  </a:cubicBezTo>
                  <a:cubicBezTo>
                    <a:pt x="1211" y="577"/>
                    <a:pt x="1207" y="578"/>
                    <a:pt x="1206" y="580"/>
                  </a:cubicBezTo>
                  <a:cubicBezTo>
                    <a:pt x="1204" y="581"/>
                    <a:pt x="1202" y="583"/>
                    <a:pt x="1201" y="583"/>
                  </a:cubicBezTo>
                  <a:cubicBezTo>
                    <a:pt x="1199" y="583"/>
                    <a:pt x="1199" y="585"/>
                    <a:pt x="1198" y="586"/>
                  </a:cubicBezTo>
                  <a:cubicBezTo>
                    <a:pt x="1198" y="586"/>
                    <a:pt x="1198" y="584"/>
                    <a:pt x="1198" y="583"/>
                  </a:cubicBezTo>
                  <a:cubicBezTo>
                    <a:pt x="1198" y="582"/>
                    <a:pt x="1196" y="584"/>
                    <a:pt x="1196" y="586"/>
                  </a:cubicBezTo>
                  <a:cubicBezTo>
                    <a:pt x="1195" y="588"/>
                    <a:pt x="1197" y="589"/>
                    <a:pt x="1196" y="591"/>
                  </a:cubicBezTo>
                  <a:cubicBezTo>
                    <a:pt x="1194" y="593"/>
                    <a:pt x="1193" y="595"/>
                    <a:pt x="1195" y="598"/>
                  </a:cubicBezTo>
                  <a:cubicBezTo>
                    <a:pt x="1197" y="600"/>
                    <a:pt x="1198" y="602"/>
                    <a:pt x="1197" y="603"/>
                  </a:cubicBezTo>
                  <a:cubicBezTo>
                    <a:pt x="1197" y="604"/>
                    <a:pt x="1197" y="603"/>
                    <a:pt x="1196" y="602"/>
                  </a:cubicBezTo>
                  <a:cubicBezTo>
                    <a:pt x="1196" y="602"/>
                    <a:pt x="1195" y="601"/>
                    <a:pt x="1195" y="601"/>
                  </a:cubicBezTo>
                  <a:cubicBezTo>
                    <a:pt x="1194" y="602"/>
                    <a:pt x="1197" y="603"/>
                    <a:pt x="1196" y="604"/>
                  </a:cubicBezTo>
                  <a:cubicBezTo>
                    <a:pt x="1196" y="605"/>
                    <a:pt x="1195" y="604"/>
                    <a:pt x="1195" y="603"/>
                  </a:cubicBezTo>
                  <a:cubicBezTo>
                    <a:pt x="1194" y="602"/>
                    <a:pt x="1193" y="602"/>
                    <a:pt x="1193" y="602"/>
                  </a:cubicBezTo>
                  <a:cubicBezTo>
                    <a:pt x="1193" y="603"/>
                    <a:pt x="1197" y="609"/>
                    <a:pt x="1197" y="612"/>
                  </a:cubicBezTo>
                  <a:cubicBezTo>
                    <a:pt x="1198" y="614"/>
                    <a:pt x="1201" y="616"/>
                    <a:pt x="1201" y="620"/>
                  </a:cubicBezTo>
                  <a:cubicBezTo>
                    <a:pt x="1201" y="623"/>
                    <a:pt x="1204" y="628"/>
                    <a:pt x="1205" y="629"/>
                  </a:cubicBezTo>
                  <a:cubicBezTo>
                    <a:pt x="1205" y="630"/>
                    <a:pt x="1204" y="632"/>
                    <a:pt x="1204" y="635"/>
                  </a:cubicBezTo>
                  <a:cubicBezTo>
                    <a:pt x="1204" y="638"/>
                    <a:pt x="1203" y="638"/>
                    <a:pt x="1201" y="638"/>
                  </a:cubicBezTo>
                  <a:cubicBezTo>
                    <a:pt x="1200" y="638"/>
                    <a:pt x="1201" y="641"/>
                    <a:pt x="1203" y="641"/>
                  </a:cubicBezTo>
                  <a:cubicBezTo>
                    <a:pt x="1204" y="641"/>
                    <a:pt x="1204" y="643"/>
                    <a:pt x="1206" y="644"/>
                  </a:cubicBezTo>
                  <a:cubicBezTo>
                    <a:pt x="1208" y="645"/>
                    <a:pt x="1212" y="645"/>
                    <a:pt x="1214" y="645"/>
                  </a:cubicBezTo>
                  <a:cubicBezTo>
                    <a:pt x="1216" y="645"/>
                    <a:pt x="1216" y="642"/>
                    <a:pt x="1218" y="642"/>
                  </a:cubicBezTo>
                  <a:cubicBezTo>
                    <a:pt x="1220" y="642"/>
                    <a:pt x="1220" y="642"/>
                    <a:pt x="1221" y="640"/>
                  </a:cubicBezTo>
                  <a:cubicBezTo>
                    <a:pt x="1222" y="639"/>
                    <a:pt x="1227" y="639"/>
                    <a:pt x="1232" y="640"/>
                  </a:cubicBezTo>
                  <a:cubicBezTo>
                    <a:pt x="1237" y="640"/>
                    <a:pt x="1239" y="638"/>
                    <a:pt x="1240" y="636"/>
                  </a:cubicBezTo>
                  <a:cubicBezTo>
                    <a:pt x="1241" y="635"/>
                    <a:pt x="1244" y="634"/>
                    <a:pt x="1246" y="633"/>
                  </a:cubicBezTo>
                  <a:cubicBezTo>
                    <a:pt x="1247" y="632"/>
                    <a:pt x="1248" y="632"/>
                    <a:pt x="1252" y="632"/>
                  </a:cubicBezTo>
                  <a:cubicBezTo>
                    <a:pt x="1256" y="632"/>
                    <a:pt x="1259" y="630"/>
                    <a:pt x="1261" y="629"/>
                  </a:cubicBezTo>
                  <a:cubicBezTo>
                    <a:pt x="1264" y="628"/>
                    <a:pt x="1268" y="629"/>
                    <a:pt x="1270" y="628"/>
                  </a:cubicBezTo>
                  <a:cubicBezTo>
                    <a:pt x="1272" y="628"/>
                    <a:pt x="1272" y="628"/>
                    <a:pt x="1273" y="629"/>
                  </a:cubicBezTo>
                  <a:cubicBezTo>
                    <a:pt x="1274" y="630"/>
                    <a:pt x="1274" y="631"/>
                    <a:pt x="1276" y="631"/>
                  </a:cubicBezTo>
                  <a:cubicBezTo>
                    <a:pt x="1277" y="630"/>
                    <a:pt x="1278" y="631"/>
                    <a:pt x="1279" y="631"/>
                  </a:cubicBezTo>
                  <a:cubicBezTo>
                    <a:pt x="1279" y="631"/>
                    <a:pt x="1280" y="631"/>
                    <a:pt x="1281" y="631"/>
                  </a:cubicBezTo>
                  <a:cubicBezTo>
                    <a:pt x="1282" y="631"/>
                    <a:pt x="1282" y="632"/>
                    <a:pt x="1283" y="632"/>
                  </a:cubicBezTo>
                  <a:cubicBezTo>
                    <a:pt x="1284" y="633"/>
                    <a:pt x="1284" y="634"/>
                    <a:pt x="1283" y="635"/>
                  </a:cubicBezTo>
                  <a:cubicBezTo>
                    <a:pt x="1282" y="636"/>
                    <a:pt x="1285" y="636"/>
                    <a:pt x="1287" y="639"/>
                  </a:cubicBezTo>
                  <a:cubicBezTo>
                    <a:pt x="1289" y="641"/>
                    <a:pt x="1287" y="641"/>
                    <a:pt x="1288" y="643"/>
                  </a:cubicBezTo>
                  <a:cubicBezTo>
                    <a:pt x="1289" y="645"/>
                    <a:pt x="1290" y="645"/>
                    <a:pt x="1292" y="642"/>
                  </a:cubicBezTo>
                  <a:cubicBezTo>
                    <a:pt x="1293" y="639"/>
                    <a:pt x="1296" y="641"/>
                    <a:pt x="1296" y="639"/>
                  </a:cubicBezTo>
                  <a:cubicBezTo>
                    <a:pt x="1296" y="637"/>
                    <a:pt x="1298" y="634"/>
                    <a:pt x="1299" y="635"/>
                  </a:cubicBezTo>
                  <a:cubicBezTo>
                    <a:pt x="1301" y="636"/>
                    <a:pt x="1298" y="637"/>
                    <a:pt x="1298" y="641"/>
                  </a:cubicBezTo>
                  <a:cubicBezTo>
                    <a:pt x="1297" y="646"/>
                    <a:pt x="1295" y="643"/>
                    <a:pt x="1295" y="644"/>
                  </a:cubicBezTo>
                  <a:cubicBezTo>
                    <a:pt x="1295" y="646"/>
                    <a:pt x="1299" y="646"/>
                    <a:pt x="1299" y="644"/>
                  </a:cubicBezTo>
                  <a:cubicBezTo>
                    <a:pt x="1299" y="642"/>
                    <a:pt x="1300" y="641"/>
                    <a:pt x="1301" y="643"/>
                  </a:cubicBezTo>
                  <a:cubicBezTo>
                    <a:pt x="1303" y="645"/>
                    <a:pt x="1300" y="647"/>
                    <a:pt x="1301" y="648"/>
                  </a:cubicBezTo>
                  <a:cubicBezTo>
                    <a:pt x="1301" y="648"/>
                    <a:pt x="1302" y="648"/>
                    <a:pt x="1302" y="648"/>
                  </a:cubicBezTo>
                  <a:cubicBezTo>
                    <a:pt x="1303" y="648"/>
                    <a:pt x="1303" y="647"/>
                    <a:pt x="1304" y="647"/>
                  </a:cubicBezTo>
                  <a:cubicBezTo>
                    <a:pt x="1305" y="648"/>
                    <a:pt x="1308" y="651"/>
                    <a:pt x="1307" y="653"/>
                  </a:cubicBezTo>
                  <a:cubicBezTo>
                    <a:pt x="1307" y="655"/>
                    <a:pt x="1306" y="657"/>
                    <a:pt x="1310" y="659"/>
                  </a:cubicBezTo>
                  <a:cubicBezTo>
                    <a:pt x="1313" y="660"/>
                    <a:pt x="1312" y="661"/>
                    <a:pt x="1314" y="661"/>
                  </a:cubicBezTo>
                  <a:cubicBezTo>
                    <a:pt x="1316" y="661"/>
                    <a:pt x="1321" y="662"/>
                    <a:pt x="1323" y="664"/>
                  </a:cubicBezTo>
                  <a:cubicBezTo>
                    <a:pt x="1324" y="665"/>
                    <a:pt x="1327" y="663"/>
                    <a:pt x="1328" y="660"/>
                  </a:cubicBezTo>
                  <a:cubicBezTo>
                    <a:pt x="1329" y="658"/>
                    <a:pt x="1331" y="660"/>
                    <a:pt x="1330" y="661"/>
                  </a:cubicBezTo>
                  <a:cubicBezTo>
                    <a:pt x="1328" y="662"/>
                    <a:pt x="1330" y="664"/>
                    <a:pt x="1330" y="662"/>
                  </a:cubicBezTo>
                  <a:cubicBezTo>
                    <a:pt x="1331" y="661"/>
                    <a:pt x="1331" y="660"/>
                    <a:pt x="1332" y="662"/>
                  </a:cubicBezTo>
                  <a:cubicBezTo>
                    <a:pt x="1332" y="663"/>
                    <a:pt x="1334" y="663"/>
                    <a:pt x="1334" y="664"/>
                  </a:cubicBezTo>
                  <a:cubicBezTo>
                    <a:pt x="1335" y="665"/>
                    <a:pt x="1336" y="666"/>
                    <a:pt x="1336" y="665"/>
                  </a:cubicBezTo>
                  <a:cubicBezTo>
                    <a:pt x="1336" y="664"/>
                    <a:pt x="1336" y="663"/>
                    <a:pt x="1338" y="663"/>
                  </a:cubicBezTo>
                  <a:cubicBezTo>
                    <a:pt x="1339" y="662"/>
                    <a:pt x="1340" y="661"/>
                    <a:pt x="1342" y="660"/>
                  </a:cubicBezTo>
                  <a:cubicBezTo>
                    <a:pt x="1343" y="659"/>
                    <a:pt x="1350" y="658"/>
                    <a:pt x="1351" y="658"/>
                  </a:cubicBezTo>
                  <a:cubicBezTo>
                    <a:pt x="1351" y="658"/>
                    <a:pt x="1352" y="653"/>
                    <a:pt x="1352" y="650"/>
                  </a:cubicBezTo>
                  <a:cubicBezTo>
                    <a:pt x="1352" y="647"/>
                    <a:pt x="1355" y="646"/>
                    <a:pt x="1355" y="643"/>
                  </a:cubicBezTo>
                  <a:cubicBezTo>
                    <a:pt x="1356" y="640"/>
                    <a:pt x="1359" y="634"/>
                    <a:pt x="1360" y="634"/>
                  </a:cubicBezTo>
                  <a:cubicBezTo>
                    <a:pt x="1361" y="634"/>
                    <a:pt x="1362" y="633"/>
                    <a:pt x="1362" y="631"/>
                  </a:cubicBezTo>
                  <a:cubicBezTo>
                    <a:pt x="1362" y="629"/>
                    <a:pt x="1365" y="627"/>
                    <a:pt x="1365" y="625"/>
                  </a:cubicBezTo>
                  <a:cubicBezTo>
                    <a:pt x="1365" y="623"/>
                    <a:pt x="1366" y="621"/>
                    <a:pt x="1366" y="620"/>
                  </a:cubicBezTo>
                  <a:cubicBezTo>
                    <a:pt x="1365" y="619"/>
                    <a:pt x="1365" y="617"/>
                    <a:pt x="1366" y="616"/>
                  </a:cubicBezTo>
                  <a:cubicBezTo>
                    <a:pt x="1367" y="614"/>
                    <a:pt x="1365" y="612"/>
                    <a:pt x="1366" y="612"/>
                  </a:cubicBezTo>
                  <a:moveTo>
                    <a:pt x="1266" y="539"/>
                  </a:moveTo>
                  <a:cubicBezTo>
                    <a:pt x="1267" y="540"/>
                    <a:pt x="1272" y="539"/>
                    <a:pt x="1272" y="538"/>
                  </a:cubicBezTo>
                  <a:cubicBezTo>
                    <a:pt x="1272" y="537"/>
                    <a:pt x="1265" y="538"/>
                    <a:pt x="1266" y="539"/>
                  </a:cubicBezTo>
                  <a:moveTo>
                    <a:pt x="1293" y="650"/>
                  </a:moveTo>
                  <a:cubicBezTo>
                    <a:pt x="1294" y="651"/>
                    <a:pt x="1298" y="650"/>
                    <a:pt x="1298" y="649"/>
                  </a:cubicBezTo>
                  <a:cubicBezTo>
                    <a:pt x="1299" y="648"/>
                    <a:pt x="1292" y="649"/>
                    <a:pt x="1293" y="650"/>
                  </a:cubicBezTo>
                  <a:moveTo>
                    <a:pt x="1336" y="676"/>
                  </a:moveTo>
                  <a:cubicBezTo>
                    <a:pt x="1334" y="676"/>
                    <a:pt x="1333" y="675"/>
                    <a:pt x="1331" y="675"/>
                  </a:cubicBezTo>
                  <a:cubicBezTo>
                    <a:pt x="1330" y="674"/>
                    <a:pt x="1329" y="674"/>
                    <a:pt x="1328" y="674"/>
                  </a:cubicBezTo>
                  <a:cubicBezTo>
                    <a:pt x="1327" y="674"/>
                    <a:pt x="1332" y="680"/>
                    <a:pt x="1330" y="682"/>
                  </a:cubicBezTo>
                  <a:cubicBezTo>
                    <a:pt x="1329" y="684"/>
                    <a:pt x="1334" y="688"/>
                    <a:pt x="1336" y="689"/>
                  </a:cubicBezTo>
                  <a:cubicBezTo>
                    <a:pt x="1337" y="689"/>
                    <a:pt x="1337" y="688"/>
                    <a:pt x="1337" y="688"/>
                  </a:cubicBezTo>
                  <a:cubicBezTo>
                    <a:pt x="1338" y="687"/>
                    <a:pt x="1338" y="687"/>
                    <a:pt x="1338" y="687"/>
                  </a:cubicBezTo>
                  <a:cubicBezTo>
                    <a:pt x="1340" y="687"/>
                    <a:pt x="1339" y="686"/>
                    <a:pt x="1339" y="685"/>
                  </a:cubicBezTo>
                  <a:cubicBezTo>
                    <a:pt x="1339" y="684"/>
                    <a:pt x="1340" y="685"/>
                    <a:pt x="1340" y="685"/>
                  </a:cubicBezTo>
                  <a:cubicBezTo>
                    <a:pt x="1341" y="685"/>
                    <a:pt x="1341" y="686"/>
                    <a:pt x="1342" y="685"/>
                  </a:cubicBezTo>
                  <a:cubicBezTo>
                    <a:pt x="1343" y="685"/>
                    <a:pt x="1341" y="681"/>
                    <a:pt x="1343" y="681"/>
                  </a:cubicBezTo>
                  <a:cubicBezTo>
                    <a:pt x="1344" y="681"/>
                    <a:pt x="1343" y="676"/>
                    <a:pt x="1343" y="674"/>
                  </a:cubicBezTo>
                  <a:cubicBezTo>
                    <a:pt x="1342" y="673"/>
                    <a:pt x="1338" y="675"/>
                    <a:pt x="1336" y="676"/>
                  </a:cubicBezTo>
                  <a:moveTo>
                    <a:pt x="1454" y="675"/>
                  </a:moveTo>
                  <a:cubicBezTo>
                    <a:pt x="1453" y="674"/>
                    <a:pt x="1452" y="675"/>
                    <a:pt x="1451" y="676"/>
                  </a:cubicBezTo>
                  <a:cubicBezTo>
                    <a:pt x="1450" y="676"/>
                    <a:pt x="1449" y="676"/>
                    <a:pt x="1449" y="675"/>
                  </a:cubicBezTo>
                  <a:cubicBezTo>
                    <a:pt x="1448" y="674"/>
                    <a:pt x="1447" y="673"/>
                    <a:pt x="1446" y="674"/>
                  </a:cubicBezTo>
                  <a:cubicBezTo>
                    <a:pt x="1445" y="676"/>
                    <a:pt x="1446" y="676"/>
                    <a:pt x="1444" y="678"/>
                  </a:cubicBezTo>
                  <a:cubicBezTo>
                    <a:pt x="1442" y="680"/>
                    <a:pt x="1443" y="680"/>
                    <a:pt x="1441" y="684"/>
                  </a:cubicBezTo>
                  <a:cubicBezTo>
                    <a:pt x="1438" y="688"/>
                    <a:pt x="1430" y="690"/>
                    <a:pt x="1429" y="692"/>
                  </a:cubicBezTo>
                  <a:cubicBezTo>
                    <a:pt x="1428" y="694"/>
                    <a:pt x="1424" y="695"/>
                    <a:pt x="1424" y="697"/>
                  </a:cubicBezTo>
                  <a:cubicBezTo>
                    <a:pt x="1424" y="698"/>
                    <a:pt x="1421" y="699"/>
                    <a:pt x="1423" y="701"/>
                  </a:cubicBezTo>
                  <a:cubicBezTo>
                    <a:pt x="1424" y="703"/>
                    <a:pt x="1425" y="702"/>
                    <a:pt x="1427" y="703"/>
                  </a:cubicBezTo>
                  <a:cubicBezTo>
                    <a:pt x="1428" y="704"/>
                    <a:pt x="1429" y="703"/>
                    <a:pt x="1430" y="704"/>
                  </a:cubicBezTo>
                  <a:cubicBezTo>
                    <a:pt x="1430" y="705"/>
                    <a:pt x="1434" y="705"/>
                    <a:pt x="1437" y="702"/>
                  </a:cubicBezTo>
                  <a:cubicBezTo>
                    <a:pt x="1440" y="700"/>
                    <a:pt x="1439" y="698"/>
                    <a:pt x="1440" y="697"/>
                  </a:cubicBezTo>
                  <a:cubicBezTo>
                    <a:pt x="1441" y="697"/>
                    <a:pt x="1442" y="694"/>
                    <a:pt x="1442" y="693"/>
                  </a:cubicBezTo>
                  <a:cubicBezTo>
                    <a:pt x="1443" y="692"/>
                    <a:pt x="1444" y="690"/>
                    <a:pt x="1447" y="690"/>
                  </a:cubicBezTo>
                  <a:cubicBezTo>
                    <a:pt x="1450" y="690"/>
                    <a:pt x="1449" y="689"/>
                    <a:pt x="1448" y="688"/>
                  </a:cubicBezTo>
                  <a:cubicBezTo>
                    <a:pt x="1448" y="686"/>
                    <a:pt x="1451" y="686"/>
                    <a:pt x="1451" y="684"/>
                  </a:cubicBezTo>
                  <a:cubicBezTo>
                    <a:pt x="1451" y="682"/>
                    <a:pt x="1455" y="680"/>
                    <a:pt x="1455" y="678"/>
                  </a:cubicBezTo>
                  <a:cubicBezTo>
                    <a:pt x="1454" y="677"/>
                    <a:pt x="1455" y="676"/>
                    <a:pt x="1454" y="675"/>
                  </a:cubicBezTo>
                  <a:moveTo>
                    <a:pt x="1427" y="707"/>
                  </a:moveTo>
                  <a:cubicBezTo>
                    <a:pt x="1427" y="708"/>
                    <a:pt x="1430" y="707"/>
                    <a:pt x="1428" y="705"/>
                  </a:cubicBezTo>
                  <a:cubicBezTo>
                    <a:pt x="1427" y="704"/>
                    <a:pt x="1425" y="707"/>
                    <a:pt x="1427" y="707"/>
                  </a:cubicBezTo>
                  <a:moveTo>
                    <a:pt x="1469" y="660"/>
                  </a:moveTo>
                  <a:cubicBezTo>
                    <a:pt x="1469" y="661"/>
                    <a:pt x="1467" y="659"/>
                    <a:pt x="1465" y="659"/>
                  </a:cubicBezTo>
                  <a:cubicBezTo>
                    <a:pt x="1464" y="659"/>
                    <a:pt x="1463" y="658"/>
                    <a:pt x="1463" y="657"/>
                  </a:cubicBezTo>
                  <a:cubicBezTo>
                    <a:pt x="1463" y="655"/>
                    <a:pt x="1462" y="653"/>
                    <a:pt x="1461" y="653"/>
                  </a:cubicBezTo>
                  <a:cubicBezTo>
                    <a:pt x="1459" y="654"/>
                    <a:pt x="1461" y="655"/>
                    <a:pt x="1461" y="656"/>
                  </a:cubicBezTo>
                  <a:cubicBezTo>
                    <a:pt x="1460" y="657"/>
                    <a:pt x="1460" y="655"/>
                    <a:pt x="1459" y="655"/>
                  </a:cubicBezTo>
                  <a:cubicBezTo>
                    <a:pt x="1458" y="655"/>
                    <a:pt x="1457" y="654"/>
                    <a:pt x="1457" y="652"/>
                  </a:cubicBezTo>
                  <a:cubicBezTo>
                    <a:pt x="1457" y="650"/>
                    <a:pt x="1456" y="650"/>
                    <a:pt x="1456" y="648"/>
                  </a:cubicBezTo>
                  <a:cubicBezTo>
                    <a:pt x="1456" y="646"/>
                    <a:pt x="1452" y="644"/>
                    <a:pt x="1451" y="644"/>
                  </a:cubicBezTo>
                  <a:cubicBezTo>
                    <a:pt x="1449" y="644"/>
                    <a:pt x="1451" y="648"/>
                    <a:pt x="1452" y="649"/>
                  </a:cubicBezTo>
                  <a:cubicBezTo>
                    <a:pt x="1453" y="650"/>
                    <a:pt x="1455" y="651"/>
                    <a:pt x="1455" y="652"/>
                  </a:cubicBezTo>
                  <a:cubicBezTo>
                    <a:pt x="1455" y="653"/>
                    <a:pt x="1456" y="655"/>
                    <a:pt x="1457" y="655"/>
                  </a:cubicBezTo>
                  <a:cubicBezTo>
                    <a:pt x="1458" y="656"/>
                    <a:pt x="1457" y="659"/>
                    <a:pt x="1457" y="662"/>
                  </a:cubicBezTo>
                  <a:cubicBezTo>
                    <a:pt x="1457" y="664"/>
                    <a:pt x="1455" y="664"/>
                    <a:pt x="1453" y="665"/>
                  </a:cubicBezTo>
                  <a:cubicBezTo>
                    <a:pt x="1452" y="667"/>
                    <a:pt x="1457" y="669"/>
                    <a:pt x="1459" y="670"/>
                  </a:cubicBezTo>
                  <a:cubicBezTo>
                    <a:pt x="1461" y="672"/>
                    <a:pt x="1457" y="676"/>
                    <a:pt x="1458" y="677"/>
                  </a:cubicBezTo>
                  <a:cubicBezTo>
                    <a:pt x="1458" y="678"/>
                    <a:pt x="1459" y="678"/>
                    <a:pt x="1461" y="678"/>
                  </a:cubicBezTo>
                  <a:cubicBezTo>
                    <a:pt x="1464" y="677"/>
                    <a:pt x="1465" y="673"/>
                    <a:pt x="1466" y="671"/>
                  </a:cubicBezTo>
                  <a:cubicBezTo>
                    <a:pt x="1468" y="670"/>
                    <a:pt x="1467" y="668"/>
                    <a:pt x="1467" y="667"/>
                  </a:cubicBezTo>
                  <a:cubicBezTo>
                    <a:pt x="1468" y="666"/>
                    <a:pt x="1469" y="666"/>
                    <a:pt x="1470" y="666"/>
                  </a:cubicBezTo>
                  <a:cubicBezTo>
                    <a:pt x="1471" y="666"/>
                    <a:pt x="1471" y="663"/>
                    <a:pt x="1472" y="663"/>
                  </a:cubicBezTo>
                  <a:cubicBezTo>
                    <a:pt x="1473" y="663"/>
                    <a:pt x="1473" y="662"/>
                    <a:pt x="1473" y="660"/>
                  </a:cubicBezTo>
                  <a:cubicBezTo>
                    <a:pt x="1474" y="658"/>
                    <a:pt x="1470" y="658"/>
                    <a:pt x="1469" y="660"/>
                  </a:cubicBezTo>
                  <a:moveTo>
                    <a:pt x="1469" y="567"/>
                  </a:moveTo>
                  <a:cubicBezTo>
                    <a:pt x="1471" y="569"/>
                    <a:pt x="1474" y="569"/>
                    <a:pt x="1474" y="566"/>
                  </a:cubicBezTo>
                  <a:cubicBezTo>
                    <a:pt x="1474" y="563"/>
                    <a:pt x="1468" y="566"/>
                    <a:pt x="1469" y="567"/>
                  </a:cubicBezTo>
                  <a:moveTo>
                    <a:pt x="1475" y="562"/>
                  </a:moveTo>
                  <a:cubicBezTo>
                    <a:pt x="1476" y="563"/>
                    <a:pt x="1479" y="562"/>
                    <a:pt x="1479" y="560"/>
                  </a:cubicBezTo>
                  <a:cubicBezTo>
                    <a:pt x="1479" y="558"/>
                    <a:pt x="1473" y="562"/>
                    <a:pt x="1475" y="562"/>
                  </a:cubicBezTo>
                  <a:moveTo>
                    <a:pt x="150" y="231"/>
                  </a:moveTo>
                  <a:cubicBezTo>
                    <a:pt x="147" y="233"/>
                    <a:pt x="155" y="242"/>
                    <a:pt x="157" y="240"/>
                  </a:cubicBezTo>
                  <a:cubicBezTo>
                    <a:pt x="158" y="240"/>
                    <a:pt x="155" y="236"/>
                    <a:pt x="155" y="234"/>
                  </a:cubicBezTo>
                  <a:cubicBezTo>
                    <a:pt x="155" y="232"/>
                    <a:pt x="154" y="229"/>
                    <a:pt x="150" y="231"/>
                  </a:cubicBezTo>
                  <a:moveTo>
                    <a:pt x="565" y="510"/>
                  </a:moveTo>
                  <a:cubicBezTo>
                    <a:pt x="563" y="510"/>
                    <a:pt x="559" y="509"/>
                    <a:pt x="554" y="504"/>
                  </a:cubicBezTo>
                  <a:cubicBezTo>
                    <a:pt x="550" y="499"/>
                    <a:pt x="545" y="500"/>
                    <a:pt x="542" y="500"/>
                  </a:cubicBezTo>
                  <a:cubicBezTo>
                    <a:pt x="539" y="501"/>
                    <a:pt x="536" y="499"/>
                    <a:pt x="534" y="498"/>
                  </a:cubicBezTo>
                  <a:cubicBezTo>
                    <a:pt x="532" y="498"/>
                    <a:pt x="530" y="501"/>
                    <a:pt x="528" y="501"/>
                  </a:cubicBezTo>
                  <a:cubicBezTo>
                    <a:pt x="527" y="502"/>
                    <a:pt x="529" y="499"/>
                    <a:pt x="529" y="497"/>
                  </a:cubicBezTo>
                  <a:cubicBezTo>
                    <a:pt x="529" y="495"/>
                    <a:pt x="523" y="493"/>
                    <a:pt x="519" y="491"/>
                  </a:cubicBezTo>
                  <a:cubicBezTo>
                    <a:pt x="515" y="489"/>
                    <a:pt x="513" y="490"/>
                    <a:pt x="513" y="493"/>
                  </a:cubicBezTo>
                  <a:cubicBezTo>
                    <a:pt x="513" y="494"/>
                    <a:pt x="512" y="494"/>
                    <a:pt x="512" y="494"/>
                  </a:cubicBezTo>
                  <a:cubicBezTo>
                    <a:pt x="511" y="494"/>
                    <a:pt x="510" y="494"/>
                    <a:pt x="510" y="495"/>
                  </a:cubicBezTo>
                  <a:cubicBezTo>
                    <a:pt x="508" y="498"/>
                    <a:pt x="506" y="496"/>
                    <a:pt x="508" y="495"/>
                  </a:cubicBezTo>
                  <a:cubicBezTo>
                    <a:pt x="509" y="494"/>
                    <a:pt x="511" y="492"/>
                    <a:pt x="511" y="490"/>
                  </a:cubicBezTo>
                  <a:cubicBezTo>
                    <a:pt x="512" y="488"/>
                    <a:pt x="505" y="487"/>
                    <a:pt x="503" y="488"/>
                  </a:cubicBezTo>
                  <a:cubicBezTo>
                    <a:pt x="500" y="489"/>
                    <a:pt x="502" y="492"/>
                    <a:pt x="500" y="491"/>
                  </a:cubicBezTo>
                  <a:cubicBezTo>
                    <a:pt x="498" y="490"/>
                    <a:pt x="500" y="488"/>
                    <a:pt x="501" y="488"/>
                  </a:cubicBezTo>
                  <a:cubicBezTo>
                    <a:pt x="503" y="488"/>
                    <a:pt x="504" y="485"/>
                    <a:pt x="505" y="483"/>
                  </a:cubicBezTo>
                  <a:cubicBezTo>
                    <a:pt x="506" y="480"/>
                    <a:pt x="503" y="480"/>
                    <a:pt x="502" y="478"/>
                  </a:cubicBezTo>
                  <a:cubicBezTo>
                    <a:pt x="500" y="476"/>
                    <a:pt x="500" y="471"/>
                    <a:pt x="499" y="470"/>
                  </a:cubicBezTo>
                  <a:cubicBezTo>
                    <a:pt x="497" y="469"/>
                    <a:pt x="494" y="465"/>
                    <a:pt x="491" y="464"/>
                  </a:cubicBezTo>
                  <a:cubicBezTo>
                    <a:pt x="489" y="464"/>
                    <a:pt x="486" y="462"/>
                    <a:pt x="484" y="462"/>
                  </a:cubicBezTo>
                  <a:cubicBezTo>
                    <a:pt x="481" y="462"/>
                    <a:pt x="479" y="463"/>
                    <a:pt x="478" y="462"/>
                  </a:cubicBezTo>
                  <a:cubicBezTo>
                    <a:pt x="477" y="461"/>
                    <a:pt x="476" y="461"/>
                    <a:pt x="475" y="462"/>
                  </a:cubicBezTo>
                  <a:cubicBezTo>
                    <a:pt x="474" y="463"/>
                    <a:pt x="472" y="459"/>
                    <a:pt x="471" y="459"/>
                  </a:cubicBezTo>
                  <a:cubicBezTo>
                    <a:pt x="470" y="459"/>
                    <a:pt x="468" y="458"/>
                    <a:pt x="468" y="456"/>
                  </a:cubicBezTo>
                  <a:cubicBezTo>
                    <a:pt x="469" y="454"/>
                    <a:pt x="466" y="454"/>
                    <a:pt x="464" y="452"/>
                  </a:cubicBezTo>
                  <a:cubicBezTo>
                    <a:pt x="463" y="451"/>
                    <a:pt x="458" y="451"/>
                    <a:pt x="457" y="451"/>
                  </a:cubicBezTo>
                  <a:cubicBezTo>
                    <a:pt x="455" y="451"/>
                    <a:pt x="458" y="449"/>
                    <a:pt x="458" y="447"/>
                  </a:cubicBezTo>
                  <a:cubicBezTo>
                    <a:pt x="458" y="446"/>
                    <a:pt x="453" y="445"/>
                    <a:pt x="451" y="445"/>
                  </a:cubicBezTo>
                  <a:cubicBezTo>
                    <a:pt x="450" y="445"/>
                    <a:pt x="450" y="443"/>
                    <a:pt x="452" y="443"/>
                  </a:cubicBezTo>
                  <a:cubicBezTo>
                    <a:pt x="454" y="443"/>
                    <a:pt x="451" y="441"/>
                    <a:pt x="448" y="442"/>
                  </a:cubicBezTo>
                  <a:cubicBezTo>
                    <a:pt x="446" y="442"/>
                    <a:pt x="442" y="443"/>
                    <a:pt x="440" y="445"/>
                  </a:cubicBezTo>
                  <a:cubicBezTo>
                    <a:pt x="439" y="445"/>
                    <a:pt x="438" y="444"/>
                    <a:pt x="436" y="443"/>
                  </a:cubicBezTo>
                  <a:cubicBezTo>
                    <a:pt x="435" y="443"/>
                    <a:pt x="433" y="442"/>
                    <a:pt x="432" y="442"/>
                  </a:cubicBezTo>
                  <a:cubicBezTo>
                    <a:pt x="430" y="443"/>
                    <a:pt x="426" y="443"/>
                    <a:pt x="427" y="441"/>
                  </a:cubicBezTo>
                  <a:cubicBezTo>
                    <a:pt x="427" y="439"/>
                    <a:pt x="426" y="438"/>
                    <a:pt x="423" y="438"/>
                  </a:cubicBezTo>
                  <a:cubicBezTo>
                    <a:pt x="421" y="438"/>
                    <a:pt x="421" y="436"/>
                    <a:pt x="420" y="436"/>
                  </a:cubicBezTo>
                  <a:cubicBezTo>
                    <a:pt x="418" y="436"/>
                    <a:pt x="420" y="438"/>
                    <a:pt x="418" y="438"/>
                  </a:cubicBezTo>
                  <a:cubicBezTo>
                    <a:pt x="417" y="439"/>
                    <a:pt x="413" y="440"/>
                    <a:pt x="413" y="442"/>
                  </a:cubicBezTo>
                  <a:cubicBezTo>
                    <a:pt x="412" y="443"/>
                    <a:pt x="415" y="446"/>
                    <a:pt x="414" y="448"/>
                  </a:cubicBezTo>
                  <a:cubicBezTo>
                    <a:pt x="413" y="450"/>
                    <a:pt x="410" y="448"/>
                    <a:pt x="410" y="446"/>
                  </a:cubicBezTo>
                  <a:cubicBezTo>
                    <a:pt x="409" y="445"/>
                    <a:pt x="412" y="442"/>
                    <a:pt x="411" y="441"/>
                  </a:cubicBezTo>
                  <a:cubicBezTo>
                    <a:pt x="411" y="440"/>
                    <a:pt x="410" y="437"/>
                    <a:pt x="412" y="437"/>
                  </a:cubicBezTo>
                  <a:cubicBezTo>
                    <a:pt x="414" y="437"/>
                    <a:pt x="415" y="435"/>
                    <a:pt x="413" y="434"/>
                  </a:cubicBezTo>
                  <a:cubicBezTo>
                    <a:pt x="411" y="433"/>
                    <a:pt x="410" y="436"/>
                    <a:pt x="408" y="437"/>
                  </a:cubicBezTo>
                  <a:cubicBezTo>
                    <a:pt x="406" y="437"/>
                    <a:pt x="406" y="438"/>
                    <a:pt x="405" y="439"/>
                  </a:cubicBezTo>
                  <a:cubicBezTo>
                    <a:pt x="403" y="439"/>
                    <a:pt x="401" y="439"/>
                    <a:pt x="401" y="440"/>
                  </a:cubicBezTo>
                  <a:cubicBezTo>
                    <a:pt x="401" y="441"/>
                    <a:pt x="400" y="440"/>
                    <a:pt x="399" y="440"/>
                  </a:cubicBezTo>
                  <a:cubicBezTo>
                    <a:pt x="398" y="439"/>
                    <a:pt x="395" y="442"/>
                    <a:pt x="395" y="443"/>
                  </a:cubicBezTo>
                  <a:cubicBezTo>
                    <a:pt x="395" y="445"/>
                    <a:pt x="395" y="446"/>
                    <a:pt x="393" y="447"/>
                  </a:cubicBezTo>
                  <a:cubicBezTo>
                    <a:pt x="391" y="449"/>
                    <a:pt x="390" y="451"/>
                    <a:pt x="389" y="452"/>
                  </a:cubicBezTo>
                  <a:cubicBezTo>
                    <a:pt x="388" y="454"/>
                    <a:pt x="387" y="452"/>
                    <a:pt x="385" y="449"/>
                  </a:cubicBezTo>
                  <a:cubicBezTo>
                    <a:pt x="384" y="447"/>
                    <a:pt x="381" y="447"/>
                    <a:pt x="379" y="446"/>
                  </a:cubicBezTo>
                  <a:cubicBezTo>
                    <a:pt x="378" y="446"/>
                    <a:pt x="376" y="447"/>
                    <a:pt x="373" y="449"/>
                  </a:cubicBezTo>
                  <a:cubicBezTo>
                    <a:pt x="371" y="451"/>
                    <a:pt x="369" y="450"/>
                    <a:pt x="367" y="449"/>
                  </a:cubicBezTo>
                  <a:cubicBezTo>
                    <a:pt x="365" y="447"/>
                    <a:pt x="360" y="442"/>
                    <a:pt x="360" y="440"/>
                  </a:cubicBezTo>
                  <a:cubicBezTo>
                    <a:pt x="359" y="439"/>
                    <a:pt x="360" y="437"/>
                    <a:pt x="361" y="435"/>
                  </a:cubicBezTo>
                  <a:cubicBezTo>
                    <a:pt x="361" y="433"/>
                    <a:pt x="360" y="429"/>
                    <a:pt x="361" y="428"/>
                  </a:cubicBezTo>
                  <a:cubicBezTo>
                    <a:pt x="362" y="427"/>
                    <a:pt x="362" y="426"/>
                    <a:pt x="362" y="423"/>
                  </a:cubicBezTo>
                  <a:cubicBezTo>
                    <a:pt x="363" y="421"/>
                    <a:pt x="360" y="422"/>
                    <a:pt x="358" y="420"/>
                  </a:cubicBezTo>
                  <a:cubicBezTo>
                    <a:pt x="355" y="417"/>
                    <a:pt x="351" y="418"/>
                    <a:pt x="348" y="419"/>
                  </a:cubicBezTo>
                  <a:cubicBezTo>
                    <a:pt x="347" y="420"/>
                    <a:pt x="346" y="420"/>
                    <a:pt x="345" y="419"/>
                  </a:cubicBezTo>
                  <a:cubicBezTo>
                    <a:pt x="344" y="419"/>
                    <a:pt x="342" y="419"/>
                    <a:pt x="341" y="420"/>
                  </a:cubicBezTo>
                  <a:cubicBezTo>
                    <a:pt x="338" y="421"/>
                    <a:pt x="338" y="418"/>
                    <a:pt x="340" y="417"/>
                  </a:cubicBezTo>
                  <a:cubicBezTo>
                    <a:pt x="342" y="415"/>
                    <a:pt x="339" y="410"/>
                    <a:pt x="341" y="410"/>
                  </a:cubicBezTo>
                  <a:cubicBezTo>
                    <a:pt x="343" y="409"/>
                    <a:pt x="344" y="406"/>
                    <a:pt x="344" y="403"/>
                  </a:cubicBezTo>
                  <a:cubicBezTo>
                    <a:pt x="344" y="401"/>
                    <a:pt x="344" y="400"/>
                    <a:pt x="345" y="399"/>
                  </a:cubicBezTo>
                  <a:cubicBezTo>
                    <a:pt x="346" y="397"/>
                    <a:pt x="348" y="397"/>
                    <a:pt x="347" y="395"/>
                  </a:cubicBezTo>
                  <a:cubicBezTo>
                    <a:pt x="347" y="394"/>
                    <a:pt x="346" y="394"/>
                    <a:pt x="345" y="394"/>
                  </a:cubicBezTo>
                  <a:cubicBezTo>
                    <a:pt x="345" y="394"/>
                    <a:pt x="344" y="394"/>
                    <a:pt x="344" y="394"/>
                  </a:cubicBezTo>
                  <a:cubicBezTo>
                    <a:pt x="342" y="393"/>
                    <a:pt x="341" y="394"/>
                    <a:pt x="337" y="394"/>
                  </a:cubicBezTo>
                  <a:cubicBezTo>
                    <a:pt x="333" y="395"/>
                    <a:pt x="331" y="397"/>
                    <a:pt x="331" y="399"/>
                  </a:cubicBezTo>
                  <a:cubicBezTo>
                    <a:pt x="332" y="402"/>
                    <a:pt x="330" y="401"/>
                    <a:pt x="330" y="403"/>
                  </a:cubicBezTo>
                  <a:cubicBezTo>
                    <a:pt x="330" y="405"/>
                    <a:pt x="327" y="406"/>
                    <a:pt x="327" y="407"/>
                  </a:cubicBezTo>
                  <a:cubicBezTo>
                    <a:pt x="327" y="408"/>
                    <a:pt x="325" y="407"/>
                    <a:pt x="324" y="407"/>
                  </a:cubicBezTo>
                  <a:cubicBezTo>
                    <a:pt x="323" y="406"/>
                    <a:pt x="315" y="408"/>
                    <a:pt x="314" y="409"/>
                  </a:cubicBezTo>
                  <a:cubicBezTo>
                    <a:pt x="314" y="409"/>
                    <a:pt x="313" y="408"/>
                    <a:pt x="312" y="408"/>
                  </a:cubicBezTo>
                  <a:cubicBezTo>
                    <a:pt x="311" y="407"/>
                    <a:pt x="310" y="406"/>
                    <a:pt x="309" y="406"/>
                  </a:cubicBezTo>
                  <a:cubicBezTo>
                    <a:pt x="308" y="407"/>
                    <a:pt x="307" y="404"/>
                    <a:pt x="307" y="402"/>
                  </a:cubicBezTo>
                  <a:cubicBezTo>
                    <a:pt x="307" y="400"/>
                    <a:pt x="304" y="398"/>
                    <a:pt x="302" y="397"/>
                  </a:cubicBezTo>
                  <a:cubicBezTo>
                    <a:pt x="301" y="395"/>
                    <a:pt x="301" y="391"/>
                    <a:pt x="301" y="388"/>
                  </a:cubicBezTo>
                  <a:cubicBezTo>
                    <a:pt x="301" y="386"/>
                    <a:pt x="300" y="381"/>
                    <a:pt x="302" y="376"/>
                  </a:cubicBezTo>
                  <a:cubicBezTo>
                    <a:pt x="304" y="371"/>
                    <a:pt x="299" y="371"/>
                    <a:pt x="301" y="369"/>
                  </a:cubicBezTo>
                  <a:cubicBezTo>
                    <a:pt x="304" y="367"/>
                    <a:pt x="301" y="366"/>
                    <a:pt x="302" y="365"/>
                  </a:cubicBezTo>
                  <a:cubicBezTo>
                    <a:pt x="303" y="364"/>
                    <a:pt x="305" y="364"/>
                    <a:pt x="305" y="362"/>
                  </a:cubicBezTo>
                  <a:cubicBezTo>
                    <a:pt x="305" y="361"/>
                    <a:pt x="306" y="361"/>
                    <a:pt x="308" y="362"/>
                  </a:cubicBezTo>
                  <a:cubicBezTo>
                    <a:pt x="310" y="362"/>
                    <a:pt x="312" y="359"/>
                    <a:pt x="312" y="358"/>
                  </a:cubicBezTo>
                  <a:cubicBezTo>
                    <a:pt x="312" y="357"/>
                    <a:pt x="312" y="357"/>
                    <a:pt x="314" y="357"/>
                  </a:cubicBezTo>
                  <a:cubicBezTo>
                    <a:pt x="315" y="357"/>
                    <a:pt x="315" y="357"/>
                    <a:pt x="316" y="356"/>
                  </a:cubicBezTo>
                  <a:cubicBezTo>
                    <a:pt x="316" y="356"/>
                    <a:pt x="316" y="355"/>
                    <a:pt x="317" y="355"/>
                  </a:cubicBezTo>
                  <a:cubicBezTo>
                    <a:pt x="318" y="356"/>
                    <a:pt x="319" y="357"/>
                    <a:pt x="319" y="356"/>
                  </a:cubicBezTo>
                  <a:cubicBezTo>
                    <a:pt x="319" y="355"/>
                    <a:pt x="320" y="355"/>
                    <a:pt x="321" y="356"/>
                  </a:cubicBezTo>
                  <a:cubicBezTo>
                    <a:pt x="322" y="357"/>
                    <a:pt x="324" y="358"/>
                    <a:pt x="325" y="356"/>
                  </a:cubicBezTo>
                  <a:cubicBezTo>
                    <a:pt x="325" y="355"/>
                    <a:pt x="326" y="356"/>
                    <a:pt x="327" y="358"/>
                  </a:cubicBezTo>
                  <a:cubicBezTo>
                    <a:pt x="328" y="359"/>
                    <a:pt x="329" y="359"/>
                    <a:pt x="330" y="359"/>
                  </a:cubicBezTo>
                  <a:cubicBezTo>
                    <a:pt x="330" y="359"/>
                    <a:pt x="331" y="359"/>
                    <a:pt x="331" y="359"/>
                  </a:cubicBezTo>
                  <a:cubicBezTo>
                    <a:pt x="333" y="359"/>
                    <a:pt x="333" y="358"/>
                    <a:pt x="333" y="357"/>
                  </a:cubicBezTo>
                  <a:cubicBezTo>
                    <a:pt x="333" y="356"/>
                    <a:pt x="335" y="360"/>
                    <a:pt x="337" y="360"/>
                  </a:cubicBezTo>
                  <a:cubicBezTo>
                    <a:pt x="338" y="360"/>
                    <a:pt x="337" y="359"/>
                    <a:pt x="336" y="358"/>
                  </a:cubicBezTo>
                  <a:cubicBezTo>
                    <a:pt x="334" y="357"/>
                    <a:pt x="336" y="356"/>
                    <a:pt x="335" y="355"/>
                  </a:cubicBezTo>
                  <a:cubicBezTo>
                    <a:pt x="334" y="354"/>
                    <a:pt x="336" y="353"/>
                    <a:pt x="339" y="353"/>
                  </a:cubicBezTo>
                  <a:cubicBezTo>
                    <a:pt x="341" y="353"/>
                    <a:pt x="341" y="354"/>
                    <a:pt x="342" y="353"/>
                  </a:cubicBezTo>
                  <a:cubicBezTo>
                    <a:pt x="342" y="351"/>
                    <a:pt x="343" y="353"/>
                    <a:pt x="343" y="354"/>
                  </a:cubicBezTo>
                  <a:cubicBezTo>
                    <a:pt x="343" y="355"/>
                    <a:pt x="347" y="353"/>
                    <a:pt x="349" y="353"/>
                  </a:cubicBezTo>
                  <a:cubicBezTo>
                    <a:pt x="351" y="353"/>
                    <a:pt x="353" y="355"/>
                    <a:pt x="353" y="356"/>
                  </a:cubicBezTo>
                  <a:cubicBezTo>
                    <a:pt x="353" y="357"/>
                    <a:pt x="354" y="358"/>
                    <a:pt x="356" y="356"/>
                  </a:cubicBezTo>
                  <a:cubicBezTo>
                    <a:pt x="357" y="355"/>
                    <a:pt x="358" y="354"/>
                    <a:pt x="360" y="355"/>
                  </a:cubicBezTo>
                  <a:cubicBezTo>
                    <a:pt x="361" y="356"/>
                    <a:pt x="362" y="358"/>
                    <a:pt x="364" y="360"/>
                  </a:cubicBezTo>
                  <a:cubicBezTo>
                    <a:pt x="366" y="361"/>
                    <a:pt x="363" y="363"/>
                    <a:pt x="364" y="365"/>
                  </a:cubicBezTo>
                  <a:cubicBezTo>
                    <a:pt x="365" y="366"/>
                    <a:pt x="364" y="368"/>
                    <a:pt x="366" y="369"/>
                  </a:cubicBezTo>
                  <a:cubicBezTo>
                    <a:pt x="368" y="370"/>
                    <a:pt x="366" y="373"/>
                    <a:pt x="368" y="373"/>
                  </a:cubicBezTo>
                  <a:cubicBezTo>
                    <a:pt x="369" y="374"/>
                    <a:pt x="370" y="376"/>
                    <a:pt x="370" y="377"/>
                  </a:cubicBezTo>
                  <a:cubicBezTo>
                    <a:pt x="371" y="378"/>
                    <a:pt x="373" y="379"/>
                    <a:pt x="374" y="378"/>
                  </a:cubicBezTo>
                  <a:cubicBezTo>
                    <a:pt x="374" y="376"/>
                    <a:pt x="375" y="374"/>
                    <a:pt x="376" y="373"/>
                  </a:cubicBezTo>
                  <a:cubicBezTo>
                    <a:pt x="376" y="371"/>
                    <a:pt x="374" y="366"/>
                    <a:pt x="373" y="364"/>
                  </a:cubicBezTo>
                  <a:cubicBezTo>
                    <a:pt x="372" y="362"/>
                    <a:pt x="373" y="362"/>
                    <a:pt x="372" y="360"/>
                  </a:cubicBezTo>
                  <a:cubicBezTo>
                    <a:pt x="370" y="358"/>
                    <a:pt x="369" y="354"/>
                    <a:pt x="370" y="352"/>
                  </a:cubicBezTo>
                  <a:cubicBezTo>
                    <a:pt x="370" y="349"/>
                    <a:pt x="373" y="344"/>
                    <a:pt x="375" y="343"/>
                  </a:cubicBezTo>
                  <a:cubicBezTo>
                    <a:pt x="376" y="341"/>
                    <a:pt x="378" y="342"/>
                    <a:pt x="378" y="341"/>
                  </a:cubicBezTo>
                  <a:cubicBezTo>
                    <a:pt x="379" y="339"/>
                    <a:pt x="381" y="337"/>
                    <a:pt x="382" y="337"/>
                  </a:cubicBezTo>
                  <a:cubicBezTo>
                    <a:pt x="383" y="337"/>
                    <a:pt x="384" y="337"/>
                    <a:pt x="384" y="336"/>
                  </a:cubicBezTo>
                  <a:cubicBezTo>
                    <a:pt x="385" y="335"/>
                    <a:pt x="386" y="334"/>
                    <a:pt x="389" y="333"/>
                  </a:cubicBezTo>
                  <a:cubicBezTo>
                    <a:pt x="391" y="333"/>
                    <a:pt x="390" y="331"/>
                    <a:pt x="389" y="330"/>
                  </a:cubicBezTo>
                  <a:cubicBezTo>
                    <a:pt x="389" y="329"/>
                    <a:pt x="390" y="328"/>
                    <a:pt x="390" y="329"/>
                  </a:cubicBezTo>
                  <a:cubicBezTo>
                    <a:pt x="391" y="330"/>
                    <a:pt x="392" y="330"/>
                    <a:pt x="393" y="329"/>
                  </a:cubicBezTo>
                  <a:cubicBezTo>
                    <a:pt x="394" y="328"/>
                    <a:pt x="396" y="327"/>
                    <a:pt x="394" y="326"/>
                  </a:cubicBezTo>
                  <a:cubicBezTo>
                    <a:pt x="392" y="326"/>
                    <a:pt x="392" y="326"/>
                    <a:pt x="393" y="325"/>
                  </a:cubicBezTo>
                  <a:cubicBezTo>
                    <a:pt x="394" y="325"/>
                    <a:pt x="393" y="322"/>
                    <a:pt x="391" y="322"/>
                  </a:cubicBezTo>
                  <a:cubicBezTo>
                    <a:pt x="390" y="322"/>
                    <a:pt x="390" y="321"/>
                    <a:pt x="391" y="320"/>
                  </a:cubicBezTo>
                  <a:cubicBezTo>
                    <a:pt x="392" y="319"/>
                    <a:pt x="390" y="317"/>
                    <a:pt x="389" y="316"/>
                  </a:cubicBezTo>
                  <a:cubicBezTo>
                    <a:pt x="387" y="316"/>
                    <a:pt x="389" y="315"/>
                    <a:pt x="390" y="315"/>
                  </a:cubicBezTo>
                  <a:cubicBezTo>
                    <a:pt x="391" y="315"/>
                    <a:pt x="390" y="310"/>
                    <a:pt x="391" y="309"/>
                  </a:cubicBezTo>
                  <a:cubicBezTo>
                    <a:pt x="391" y="308"/>
                    <a:pt x="393" y="308"/>
                    <a:pt x="392" y="309"/>
                  </a:cubicBezTo>
                  <a:cubicBezTo>
                    <a:pt x="392" y="310"/>
                    <a:pt x="391" y="312"/>
                    <a:pt x="392" y="314"/>
                  </a:cubicBezTo>
                  <a:cubicBezTo>
                    <a:pt x="393" y="315"/>
                    <a:pt x="394" y="316"/>
                    <a:pt x="393" y="319"/>
                  </a:cubicBezTo>
                  <a:cubicBezTo>
                    <a:pt x="393" y="321"/>
                    <a:pt x="394" y="320"/>
                    <a:pt x="395" y="317"/>
                  </a:cubicBezTo>
                  <a:cubicBezTo>
                    <a:pt x="396" y="315"/>
                    <a:pt x="397" y="312"/>
                    <a:pt x="396" y="312"/>
                  </a:cubicBezTo>
                  <a:cubicBezTo>
                    <a:pt x="395" y="312"/>
                    <a:pt x="395" y="309"/>
                    <a:pt x="396" y="310"/>
                  </a:cubicBezTo>
                  <a:cubicBezTo>
                    <a:pt x="397" y="311"/>
                    <a:pt x="397" y="312"/>
                    <a:pt x="399" y="310"/>
                  </a:cubicBezTo>
                  <a:cubicBezTo>
                    <a:pt x="400" y="308"/>
                    <a:pt x="402" y="305"/>
                    <a:pt x="401" y="305"/>
                  </a:cubicBezTo>
                  <a:cubicBezTo>
                    <a:pt x="400" y="304"/>
                    <a:pt x="402" y="303"/>
                    <a:pt x="403" y="303"/>
                  </a:cubicBezTo>
                  <a:cubicBezTo>
                    <a:pt x="405" y="303"/>
                    <a:pt x="409" y="302"/>
                    <a:pt x="410" y="302"/>
                  </a:cubicBezTo>
                  <a:cubicBezTo>
                    <a:pt x="410" y="301"/>
                    <a:pt x="408" y="301"/>
                    <a:pt x="406" y="301"/>
                  </a:cubicBezTo>
                  <a:cubicBezTo>
                    <a:pt x="405" y="302"/>
                    <a:pt x="403" y="302"/>
                    <a:pt x="403" y="302"/>
                  </a:cubicBezTo>
                  <a:cubicBezTo>
                    <a:pt x="403" y="300"/>
                    <a:pt x="408" y="299"/>
                    <a:pt x="410" y="299"/>
                  </a:cubicBezTo>
                  <a:cubicBezTo>
                    <a:pt x="412" y="299"/>
                    <a:pt x="411" y="296"/>
                    <a:pt x="412" y="298"/>
                  </a:cubicBezTo>
                  <a:cubicBezTo>
                    <a:pt x="413" y="299"/>
                    <a:pt x="415" y="299"/>
                    <a:pt x="416" y="298"/>
                  </a:cubicBezTo>
                  <a:cubicBezTo>
                    <a:pt x="417" y="297"/>
                    <a:pt x="416" y="295"/>
                    <a:pt x="415" y="295"/>
                  </a:cubicBezTo>
                  <a:cubicBezTo>
                    <a:pt x="413" y="294"/>
                    <a:pt x="416" y="293"/>
                    <a:pt x="415" y="292"/>
                  </a:cubicBezTo>
                  <a:cubicBezTo>
                    <a:pt x="415" y="292"/>
                    <a:pt x="416" y="288"/>
                    <a:pt x="418" y="288"/>
                  </a:cubicBezTo>
                  <a:cubicBezTo>
                    <a:pt x="420" y="287"/>
                    <a:pt x="419" y="286"/>
                    <a:pt x="420" y="286"/>
                  </a:cubicBezTo>
                  <a:cubicBezTo>
                    <a:pt x="422" y="286"/>
                    <a:pt x="422" y="284"/>
                    <a:pt x="423" y="283"/>
                  </a:cubicBezTo>
                  <a:cubicBezTo>
                    <a:pt x="424" y="283"/>
                    <a:pt x="425" y="283"/>
                    <a:pt x="426" y="283"/>
                  </a:cubicBezTo>
                  <a:cubicBezTo>
                    <a:pt x="427" y="284"/>
                    <a:pt x="428" y="284"/>
                    <a:pt x="429" y="283"/>
                  </a:cubicBezTo>
                  <a:cubicBezTo>
                    <a:pt x="431" y="281"/>
                    <a:pt x="435" y="279"/>
                    <a:pt x="436" y="279"/>
                  </a:cubicBezTo>
                  <a:cubicBezTo>
                    <a:pt x="438" y="279"/>
                    <a:pt x="441" y="277"/>
                    <a:pt x="441" y="276"/>
                  </a:cubicBezTo>
                  <a:cubicBezTo>
                    <a:pt x="442" y="274"/>
                    <a:pt x="443" y="277"/>
                    <a:pt x="442" y="277"/>
                  </a:cubicBezTo>
                  <a:cubicBezTo>
                    <a:pt x="440" y="278"/>
                    <a:pt x="443" y="279"/>
                    <a:pt x="445" y="279"/>
                  </a:cubicBezTo>
                  <a:cubicBezTo>
                    <a:pt x="447" y="279"/>
                    <a:pt x="446" y="279"/>
                    <a:pt x="446" y="279"/>
                  </a:cubicBezTo>
                  <a:cubicBezTo>
                    <a:pt x="445" y="279"/>
                    <a:pt x="443" y="280"/>
                    <a:pt x="442" y="280"/>
                  </a:cubicBezTo>
                  <a:cubicBezTo>
                    <a:pt x="440" y="280"/>
                    <a:pt x="439" y="280"/>
                    <a:pt x="437" y="282"/>
                  </a:cubicBezTo>
                  <a:cubicBezTo>
                    <a:pt x="434" y="285"/>
                    <a:pt x="435" y="286"/>
                    <a:pt x="436" y="287"/>
                  </a:cubicBezTo>
                  <a:cubicBezTo>
                    <a:pt x="438" y="289"/>
                    <a:pt x="440" y="288"/>
                    <a:pt x="442" y="286"/>
                  </a:cubicBezTo>
                  <a:cubicBezTo>
                    <a:pt x="444" y="284"/>
                    <a:pt x="444" y="283"/>
                    <a:pt x="446" y="283"/>
                  </a:cubicBezTo>
                  <a:cubicBezTo>
                    <a:pt x="448" y="283"/>
                    <a:pt x="453" y="281"/>
                    <a:pt x="456" y="280"/>
                  </a:cubicBezTo>
                  <a:cubicBezTo>
                    <a:pt x="458" y="279"/>
                    <a:pt x="457" y="279"/>
                    <a:pt x="457" y="278"/>
                  </a:cubicBezTo>
                  <a:cubicBezTo>
                    <a:pt x="457" y="277"/>
                    <a:pt x="461" y="277"/>
                    <a:pt x="462" y="276"/>
                  </a:cubicBezTo>
                  <a:cubicBezTo>
                    <a:pt x="464" y="275"/>
                    <a:pt x="462" y="274"/>
                    <a:pt x="461" y="274"/>
                  </a:cubicBezTo>
                  <a:cubicBezTo>
                    <a:pt x="459" y="274"/>
                    <a:pt x="460" y="272"/>
                    <a:pt x="461" y="271"/>
                  </a:cubicBezTo>
                  <a:cubicBezTo>
                    <a:pt x="461" y="270"/>
                    <a:pt x="458" y="272"/>
                    <a:pt x="458" y="273"/>
                  </a:cubicBezTo>
                  <a:cubicBezTo>
                    <a:pt x="458" y="274"/>
                    <a:pt x="455" y="275"/>
                    <a:pt x="455" y="275"/>
                  </a:cubicBezTo>
                  <a:cubicBezTo>
                    <a:pt x="455" y="278"/>
                    <a:pt x="455" y="276"/>
                    <a:pt x="454" y="277"/>
                  </a:cubicBezTo>
                  <a:cubicBezTo>
                    <a:pt x="452" y="278"/>
                    <a:pt x="446" y="277"/>
                    <a:pt x="446" y="276"/>
                  </a:cubicBezTo>
                  <a:cubicBezTo>
                    <a:pt x="446" y="274"/>
                    <a:pt x="442" y="274"/>
                    <a:pt x="442" y="272"/>
                  </a:cubicBezTo>
                  <a:cubicBezTo>
                    <a:pt x="441" y="270"/>
                    <a:pt x="439" y="270"/>
                    <a:pt x="441" y="268"/>
                  </a:cubicBezTo>
                  <a:cubicBezTo>
                    <a:pt x="443" y="266"/>
                    <a:pt x="441" y="265"/>
                    <a:pt x="439" y="266"/>
                  </a:cubicBezTo>
                  <a:cubicBezTo>
                    <a:pt x="437" y="268"/>
                    <a:pt x="437" y="265"/>
                    <a:pt x="439" y="265"/>
                  </a:cubicBezTo>
                  <a:cubicBezTo>
                    <a:pt x="441" y="264"/>
                    <a:pt x="445" y="263"/>
                    <a:pt x="443" y="259"/>
                  </a:cubicBezTo>
                  <a:cubicBezTo>
                    <a:pt x="441" y="255"/>
                    <a:pt x="428" y="260"/>
                    <a:pt x="424" y="262"/>
                  </a:cubicBezTo>
                  <a:cubicBezTo>
                    <a:pt x="421" y="264"/>
                    <a:pt x="417" y="270"/>
                    <a:pt x="415" y="270"/>
                  </a:cubicBezTo>
                  <a:cubicBezTo>
                    <a:pt x="413" y="270"/>
                    <a:pt x="418" y="267"/>
                    <a:pt x="419" y="266"/>
                  </a:cubicBezTo>
                  <a:cubicBezTo>
                    <a:pt x="420" y="264"/>
                    <a:pt x="419" y="263"/>
                    <a:pt x="420" y="264"/>
                  </a:cubicBezTo>
                  <a:cubicBezTo>
                    <a:pt x="421" y="264"/>
                    <a:pt x="424" y="260"/>
                    <a:pt x="426" y="258"/>
                  </a:cubicBezTo>
                  <a:cubicBezTo>
                    <a:pt x="427" y="257"/>
                    <a:pt x="428" y="257"/>
                    <a:pt x="429" y="257"/>
                  </a:cubicBezTo>
                  <a:cubicBezTo>
                    <a:pt x="430" y="257"/>
                    <a:pt x="430" y="257"/>
                    <a:pt x="430" y="257"/>
                  </a:cubicBezTo>
                  <a:cubicBezTo>
                    <a:pt x="431" y="256"/>
                    <a:pt x="432" y="255"/>
                    <a:pt x="433" y="253"/>
                  </a:cubicBezTo>
                  <a:cubicBezTo>
                    <a:pt x="435" y="251"/>
                    <a:pt x="458" y="252"/>
                    <a:pt x="460" y="252"/>
                  </a:cubicBezTo>
                  <a:cubicBezTo>
                    <a:pt x="462" y="252"/>
                    <a:pt x="466" y="249"/>
                    <a:pt x="468" y="247"/>
                  </a:cubicBezTo>
                  <a:cubicBezTo>
                    <a:pt x="469" y="245"/>
                    <a:pt x="470" y="245"/>
                    <a:pt x="473" y="245"/>
                  </a:cubicBezTo>
                  <a:cubicBezTo>
                    <a:pt x="476" y="245"/>
                    <a:pt x="478" y="243"/>
                    <a:pt x="479" y="242"/>
                  </a:cubicBezTo>
                  <a:cubicBezTo>
                    <a:pt x="481" y="241"/>
                    <a:pt x="480" y="240"/>
                    <a:pt x="479" y="240"/>
                  </a:cubicBezTo>
                  <a:cubicBezTo>
                    <a:pt x="478" y="240"/>
                    <a:pt x="476" y="239"/>
                    <a:pt x="478" y="239"/>
                  </a:cubicBezTo>
                  <a:cubicBezTo>
                    <a:pt x="479" y="239"/>
                    <a:pt x="480" y="238"/>
                    <a:pt x="480" y="236"/>
                  </a:cubicBezTo>
                  <a:cubicBezTo>
                    <a:pt x="481" y="234"/>
                    <a:pt x="480" y="235"/>
                    <a:pt x="478" y="233"/>
                  </a:cubicBezTo>
                  <a:cubicBezTo>
                    <a:pt x="477" y="231"/>
                    <a:pt x="476" y="232"/>
                    <a:pt x="475" y="233"/>
                  </a:cubicBezTo>
                  <a:cubicBezTo>
                    <a:pt x="475" y="233"/>
                    <a:pt x="474" y="234"/>
                    <a:pt x="474" y="233"/>
                  </a:cubicBezTo>
                  <a:cubicBezTo>
                    <a:pt x="472" y="233"/>
                    <a:pt x="475" y="231"/>
                    <a:pt x="473" y="230"/>
                  </a:cubicBezTo>
                  <a:cubicBezTo>
                    <a:pt x="472" y="229"/>
                    <a:pt x="469" y="230"/>
                    <a:pt x="467" y="232"/>
                  </a:cubicBezTo>
                  <a:cubicBezTo>
                    <a:pt x="466" y="233"/>
                    <a:pt x="465" y="233"/>
                    <a:pt x="465" y="233"/>
                  </a:cubicBezTo>
                  <a:cubicBezTo>
                    <a:pt x="464" y="233"/>
                    <a:pt x="464" y="232"/>
                    <a:pt x="463" y="233"/>
                  </a:cubicBezTo>
                  <a:cubicBezTo>
                    <a:pt x="461" y="235"/>
                    <a:pt x="461" y="232"/>
                    <a:pt x="462" y="232"/>
                  </a:cubicBezTo>
                  <a:cubicBezTo>
                    <a:pt x="463" y="231"/>
                    <a:pt x="463" y="232"/>
                    <a:pt x="464" y="231"/>
                  </a:cubicBezTo>
                  <a:cubicBezTo>
                    <a:pt x="465" y="230"/>
                    <a:pt x="466" y="231"/>
                    <a:pt x="468" y="229"/>
                  </a:cubicBezTo>
                  <a:cubicBezTo>
                    <a:pt x="470" y="228"/>
                    <a:pt x="472" y="229"/>
                    <a:pt x="473" y="228"/>
                  </a:cubicBezTo>
                  <a:cubicBezTo>
                    <a:pt x="473" y="226"/>
                    <a:pt x="472" y="225"/>
                    <a:pt x="470" y="226"/>
                  </a:cubicBezTo>
                  <a:cubicBezTo>
                    <a:pt x="469" y="226"/>
                    <a:pt x="468" y="225"/>
                    <a:pt x="467" y="225"/>
                  </a:cubicBezTo>
                  <a:cubicBezTo>
                    <a:pt x="466" y="224"/>
                    <a:pt x="465" y="223"/>
                    <a:pt x="465" y="224"/>
                  </a:cubicBezTo>
                  <a:cubicBezTo>
                    <a:pt x="464" y="224"/>
                    <a:pt x="464" y="224"/>
                    <a:pt x="463" y="223"/>
                  </a:cubicBezTo>
                  <a:cubicBezTo>
                    <a:pt x="463" y="223"/>
                    <a:pt x="463" y="223"/>
                    <a:pt x="462" y="223"/>
                  </a:cubicBezTo>
                  <a:cubicBezTo>
                    <a:pt x="461" y="224"/>
                    <a:pt x="460" y="223"/>
                    <a:pt x="459" y="221"/>
                  </a:cubicBezTo>
                  <a:cubicBezTo>
                    <a:pt x="458" y="219"/>
                    <a:pt x="454" y="216"/>
                    <a:pt x="452" y="216"/>
                  </a:cubicBezTo>
                  <a:cubicBezTo>
                    <a:pt x="450" y="215"/>
                    <a:pt x="451" y="214"/>
                    <a:pt x="452" y="215"/>
                  </a:cubicBezTo>
                  <a:cubicBezTo>
                    <a:pt x="454" y="215"/>
                    <a:pt x="455" y="214"/>
                    <a:pt x="456" y="213"/>
                  </a:cubicBezTo>
                  <a:cubicBezTo>
                    <a:pt x="456" y="212"/>
                    <a:pt x="455" y="211"/>
                    <a:pt x="454" y="211"/>
                  </a:cubicBezTo>
                  <a:cubicBezTo>
                    <a:pt x="453" y="211"/>
                    <a:pt x="453" y="209"/>
                    <a:pt x="454" y="208"/>
                  </a:cubicBezTo>
                  <a:cubicBezTo>
                    <a:pt x="454" y="208"/>
                    <a:pt x="451" y="206"/>
                    <a:pt x="451" y="205"/>
                  </a:cubicBezTo>
                  <a:cubicBezTo>
                    <a:pt x="451" y="204"/>
                    <a:pt x="449" y="204"/>
                    <a:pt x="449" y="203"/>
                  </a:cubicBezTo>
                  <a:cubicBezTo>
                    <a:pt x="449" y="202"/>
                    <a:pt x="448" y="201"/>
                    <a:pt x="448" y="200"/>
                  </a:cubicBezTo>
                  <a:cubicBezTo>
                    <a:pt x="448" y="199"/>
                    <a:pt x="445" y="196"/>
                    <a:pt x="445" y="195"/>
                  </a:cubicBezTo>
                  <a:cubicBezTo>
                    <a:pt x="445" y="194"/>
                    <a:pt x="443" y="193"/>
                    <a:pt x="443" y="191"/>
                  </a:cubicBezTo>
                  <a:cubicBezTo>
                    <a:pt x="442" y="190"/>
                    <a:pt x="441" y="190"/>
                    <a:pt x="441" y="193"/>
                  </a:cubicBezTo>
                  <a:cubicBezTo>
                    <a:pt x="440" y="195"/>
                    <a:pt x="438" y="195"/>
                    <a:pt x="439" y="195"/>
                  </a:cubicBezTo>
                  <a:cubicBezTo>
                    <a:pt x="440" y="197"/>
                    <a:pt x="439" y="197"/>
                    <a:pt x="438" y="198"/>
                  </a:cubicBezTo>
                  <a:cubicBezTo>
                    <a:pt x="437" y="199"/>
                    <a:pt x="439" y="200"/>
                    <a:pt x="437" y="200"/>
                  </a:cubicBezTo>
                  <a:cubicBezTo>
                    <a:pt x="436" y="200"/>
                    <a:pt x="437" y="203"/>
                    <a:pt x="436" y="202"/>
                  </a:cubicBezTo>
                  <a:cubicBezTo>
                    <a:pt x="435" y="201"/>
                    <a:pt x="433" y="201"/>
                    <a:pt x="433" y="202"/>
                  </a:cubicBezTo>
                  <a:cubicBezTo>
                    <a:pt x="433" y="204"/>
                    <a:pt x="430" y="205"/>
                    <a:pt x="429" y="205"/>
                  </a:cubicBezTo>
                  <a:cubicBezTo>
                    <a:pt x="428" y="205"/>
                    <a:pt x="428" y="202"/>
                    <a:pt x="427" y="203"/>
                  </a:cubicBezTo>
                  <a:cubicBezTo>
                    <a:pt x="426" y="203"/>
                    <a:pt x="426" y="203"/>
                    <a:pt x="426" y="202"/>
                  </a:cubicBezTo>
                  <a:cubicBezTo>
                    <a:pt x="425" y="201"/>
                    <a:pt x="425" y="201"/>
                    <a:pt x="424" y="201"/>
                  </a:cubicBezTo>
                  <a:cubicBezTo>
                    <a:pt x="423" y="201"/>
                    <a:pt x="422" y="201"/>
                    <a:pt x="422" y="199"/>
                  </a:cubicBezTo>
                  <a:cubicBezTo>
                    <a:pt x="423" y="198"/>
                    <a:pt x="419" y="197"/>
                    <a:pt x="420" y="196"/>
                  </a:cubicBezTo>
                  <a:cubicBezTo>
                    <a:pt x="421" y="196"/>
                    <a:pt x="420" y="194"/>
                    <a:pt x="420" y="192"/>
                  </a:cubicBezTo>
                  <a:cubicBezTo>
                    <a:pt x="420" y="189"/>
                    <a:pt x="421" y="189"/>
                    <a:pt x="421" y="188"/>
                  </a:cubicBezTo>
                  <a:cubicBezTo>
                    <a:pt x="421" y="187"/>
                    <a:pt x="420" y="187"/>
                    <a:pt x="419" y="188"/>
                  </a:cubicBezTo>
                  <a:cubicBezTo>
                    <a:pt x="418" y="188"/>
                    <a:pt x="418" y="188"/>
                    <a:pt x="418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5" y="187"/>
                    <a:pt x="412" y="187"/>
                    <a:pt x="412" y="185"/>
                  </a:cubicBezTo>
                  <a:cubicBezTo>
                    <a:pt x="411" y="183"/>
                    <a:pt x="410" y="184"/>
                    <a:pt x="410" y="183"/>
                  </a:cubicBezTo>
                  <a:cubicBezTo>
                    <a:pt x="409" y="181"/>
                    <a:pt x="408" y="182"/>
                    <a:pt x="408" y="181"/>
                  </a:cubicBezTo>
                  <a:cubicBezTo>
                    <a:pt x="408" y="180"/>
                    <a:pt x="407" y="180"/>
                    <a:pt x="406" y="179"/>
                  </a:cubicBezTo>
                  <a:cubicBezTo>
                    <a:pt x="405" y="179"/>
                    <a:pt x="404" y="178"/>
                    <a:pt x="403" y="178"/>
                  </a:cubicBezTo>
                  <a:cubicBezTo>
                    <a:pt x="401" y="178"/>
                    <a:pt x="399" y="179"/>
                    <a:pt x="399" y="179"/>
                  </a:cubicBezTo>
                  <a:cubicBezTo>
                    <a:pt x="398" y="180"/>
                    <a:pt x="397" y="179"/>
                    <a:pt x="397" y="179"/>
                  </a:cubicBezTo>
                  <a:cubicBezTo>
                    <a:pt x="396" y="179"/>
                    <a:pt x="395" y="178"/>
                    <a:pt x="395" y="179"/>
                  </a:cubicBezTo>
                  <a:cubicBezTo>
                    <a:pt x="394" y="179"/>
                    <a:pt x="394" y="178"/>
                    <a:pt x="391" y="178"/>
                  </a:cubicBezTo>
                  <a:cubicBezTo>
                    <a:pt x="389" y="177"/>
                    <a:pt x="386" y="177"/>
                    <a:pt x="386" y="178"/>
                  </a:cubicBezTo>
                  <a:cubicBezTo>
                    <a:pt x="385" y="178"/>
                    <a:pt x="384" y="179"/>
                    <a:pt x="384" y="181"/>
                  </a:cubicBezTo>
                  <a:cubicBezTo>
                    <a:pt x="384" y="183"/>
                    <a:pt x="386" y="182"/>
                    <a:pt x="387" y="184"/>
                  </a:cubicBezTo>
                  <a:cubicBezTo>
                    <a:pt x="387" y="185"/>
                    <a:pt x="386" y="184"/>
                    <a:pt x="386" y="186"/>
                  </a:cubicBezTo>
                  <a:cubicBezTo>
                    <a:pt x="385" y="187"/>
                    <a:pt x="384" y="187"/>
                    <a:pt x="384" y="188"/>
                  </a:cubicBezTo>
                  <a:cubicBezTo>
                    <a:pt x="384" y="189"/>
                    <a:pt x="385" y="188"/>
                    <a:pt x="386" y="190"/>
                  </a:cubicBezTo>
                  <a:cubicBezTo>
                    <a:pt x="386" y="192"/>
                    <a:pt x="387" y="192"/>
                    <a:pt x="387" y="194"/>
                  </a:cubicBezTo>
                  <a:cubicBezTo>
                    <a:pt x="387" y="196"/>
                    <a:pt x="386" y="196"/>
                    <a:pt x="386" y="196"/>
                  </a:cubicBezTo>
                  <a:cubicBezTo>
                    <a:pt x="385" y="196"/>
                    <a:pt x="386" y="197"/>
                    <a:pt x="384" y="199"/>
                  </a:cubicBezTo>
                  <a:cubicBezTo>
                    <a:pt x="383" y="200"/>
                    <a:pt x="382" y="202"/>
                    <a:pt x="383" y="203"/>
                  </a:cubicBezTo>
                  <a:cubicBezTo>
                    <a:pt x="384" y="204"/>
                    <a:pt x="388" y="205"/>
                    <a:pt x="389" y="208"/>
                  </a:cubicBezTo>
                  <a:cubicBezTo>
                    <a:pt x="391" y="211"/>
                    <a:pt x="391" y="215"/>
                    <a:pt x="390" y="217"/>
                  </a:cubicBezTo>
                  <a:cubicBezTo>
                    <a:pt x="390" y="220"/>
                    <a:pt x="387" y="221"/>
                    <a:pt x="384" y="223"/>
                  </a:cubicBezTo>
                  <a:cubicBezTo>
                    <a:pt x="382" y="226"/>
                    <a:pt x="379" y="225"/>
                    <a:pt x="378" y="225"/>
                  </a:cubicBezTo>
                  <a:cubicBezTo>
                    <a:pt x="377" y="226"/>
                    <a:pt x="378" y="228"/>
                    <a:pt x="379" y="230"/>
                  </a:cubicBezTo>
                  <a:cubicBezTo>
                    <a:pt x="381" y="231"/>
                    <a:pt x="380" y="232"/>
                    <a:pt x="381" y="234"/>
                  </a:cubicBezTo>
                  <a:cubicBezTo>
                    <a:pt x="381" y="236"/>
                    <a:pt x="381" y="237"/>
                    <a:pt x="382" y="239"/>
                  </a:cubicBezTo>
                  <a:cubicBezTo>
                    <a:pt x="383" y="241"/>
                    <a:pt x="382" y="241"/>
                    <a:pt x="381" y="242"/>
                  </a:cubicBezTo>
                  <a:cubicBezTo>
                    <a:pt x="379" y="244"/>
                    <a:pt x="381" y="243"/>
                    <a:pt x="381" y="245"/>
                  </a:cubicBezTo>
                  <a:cubicBezTo>
                    <a:pt x="382" y="246"/>
                    <a:pt x="381" y="245"/>
                    <a:pt x="380" y="244"/>
                  </a:cubicBezTo>
                  <a:cubicBezTo>
                    <a:pt x="378" y="244"/>
                    <a:pt x="377" y="246"/>
                    <a:pt x="377" y="247"/>
                  </a:cubicBezTo>
                  <a:cubicBezTo>
                    <a:pt x="377" y="248"/>
                    <a:pt x="376" y="247"/>
                    <a:pt x="375" y="247"/>
                  </a:cubicBezTo>
                  <a:cubicBezTo>
                    <a:pt x="375" y="246"/>
                    <a:pt x="374" y="246"/>
                    <a:pt x="374" y="246"/>
                  </a:cubicBezTo>
                  <a:cubicBezTo>
                    <a:pt x="373" y="246"/>
                    <a:pt x="374" y="244"/>
                    <a:pt x="372" y="243"/>
                  </a:cubicBezTo>
                  <a:cubicBezTo>
                    <a:pt x="370" y="242"/>
                    <a:pt x="369" y="241"/>
                    <a:pt x="369" y="240"/>
                  </a:cubicBezTo>
                  <a:cubicBezTo>
                    <a:pt x="369" y="239"/>
                    <a:pt x="366" y="238"/>
                    <a:pt x="366" y="236"/>
                  </a:cubicBezTo>
                  <a:cubicBezTo>
                    <a:pt x="366" y="235"/>
                    <a:pt x="367" y="231"/>
                    <a:pt x="366" y="230"/>
                  </a:cubicBezTo>
                  <a:cubicBezTo>
                    <a:pt x="365" y="229"/>
                    <a:pt x="366" y="227"/>
                    <a:pt x="366" y="226"/>
                  </a:cubicBezTo>
                  <a:cubicBezTo>
                    <a:pt x="367" y="225"/>
                    <a:pt x="366" y="224"/>
                    <a:pt x="364" y="224"/>
                  </a:cubicBezTo>
                  <a:cubicBezTo>
                    <a:pt x="362" y="224"/>
                    <a:pt x="360" y="223"/>
                    <a:pt x="358" y="223"/>
                  </a:cubicBezTo>
                  <a:cubicBezTo>
                    <a:pt x="355" y="223"/>
                    <a:pt x="354" y="223"/>
                    <a:pt x="353" y="222"/>
                  </a:cubicBezTo>
                  <a:cubicBezTo>
                    <a:pt x="352" y="222"/>
                    <a:pt x="350" y="220"/>
                    <a:pt x="347" y="220"/>
                  </a:cubicBezTo>
                  <a:cubicBezTo>
                    <a:pt x="344" y="219"/>
                    <a:pt x="343" y="217"/>
                    <a:pt x="343" y="216"/>
                  </a:cubicBezTo>
                  <a:cubicBezTo>
                    <a:pt x="343" y="216"/>
                    <a:pt x="340" y="215"/>
                    <a:pt x="339" y="214"/>
                  </a:cubicBezTo>
                  <a:cubicBezTo>
                    <a:pt x="338" y="213"/>
                    <a:pt x="336" y="213"/>
                    <a:pt x="334" y="213"/>
                  </a:cubicBezTo>
                  <a:cubicBezTo>
                    <a:pt x="334" y="213"/>
                    <a:pt x="333" y="212"/>
                    <a:pt x="332" y="212"/>
                  </a:cubicBezTo>
                  <a:cubicBezTo>
                    <a:pt x="331" y="211"/>
                    <a:pt x="330" y="211"/>
                    <a:pt x="329" y="211"/>
                  </a:cubicBezTo>
                  <a:cubicBezTo>
                    <a:pt x="327" y="211"/>
                    <a:pt x="323" y="213"/>
                    <a:pt x="322" y="213"/>
                  </a:cubicBezTo>
                  <a:cubicBezTo>
                    <a:pt x="322" y="213"/>
                    <a:pt x="323" y="211"/>
                    <a:pt x="323" y="211"/>
                  </a:cubicBezTo>
                  <a:cubicBezTo>
                    <a:pt x="323" y="210"/>
                    <a:pt x="322" y="207"/>
                    <a:pt x="321" y="205"/>
                  </a:cubicBezTo>
                  <a:cubicBezTo>
                    <a:pt x="321" y="203"/>
                    <a:pt x="320" y="201"/>
                    <a:pt x="318" y="202"/>
                  </a:cubicBezTo>
                  <a:cubicBezTo>
                    <a:pt x="316" y="202"/>
                    <a:pt x="314" y="201"/>
                    <a:pt x="313" y="200"/>
                  </a:cubicBezTo>
                  <a:cubicBezTo>
                    <a:pt x="313" y="200"/>
                    <a:pt x="313" y="195"/>
                    <a:pt x="313" y="192"/>
                  </a:cubicBezTo>
                  <a:cubicBezTo>
                    <a:pt x="314" y="190"/>
                    <a:pt x="316" y="187"/>
                    <a:pt x="316" y="185"/>
                  </a:cubicBezTo>
                  <a:cubicBezTo>
                    <a:pt x="316" y="184"/>
                    <a:pt x="318" y="183"/>
                    <a:pt x="319" y="183"/>
                  </a:cubicBezTo>
                  <a:cubicBezTo>
                    <a:pt x="320" y="182"/>
                    <a:pt x="319" y="180"/>
                    <a:pt x="321" y="180"/>
                  </a:cubicBezTo>
                  <a:cubicBezTo>
                    <a:pt x="322" y="179"/>
                    <a:pt x="322" y="179"/>
                    <a:pt x="323" y="178"/>
                  </a:cubicBezTo>
                  <a:cubicBezTo>
                    <a:pt x="323" y="177"/>
                    <a:pt x="324" y="177"/>
                    <a:pt x="324" y="176"/>
                  </a:cubicBezTo>
                  <a:cubicBezTo>
                    <a:pt x="323" y="175"/>
                    <a:pt x="323" y="175"/>
                    <a:pt x="326" y="175"/>
                  </a:cubicBezTo>
                  <a:cubicBezTo>
                    <a:pt x="328" y="175"/>
                    <a:pt x="331" y="174"/>
                    <a:pt x="330" y="172"/>
                  </a:cubicBezTo>
                  <a:cubicBezTo>
                    <a:pt x="330" y="170"/>
                    <a:pt x="324" y="172"/>
                    <a:pt x="324" y="170"/>
                  </a:cubicBezTo>
                  <a:cubicBezTo>
                    <a:pt x="324" y="168"/>
                    <a:pt x="317" y="168"/>
                    <a:pt x="318" y="167"/>
                  </a:cubicBezTo>
                  <a:cubicBezTo>
                    <a:pt x="318" y="166"/>
                    <a:pt x="325" y="168"/>
                    <a:pt x="327" y="169"/>
                  </a:cubicBezTo>
                  <a:cubicBezTo>
                    <a:pt x="330" y="170"/>
                    <a:pt x="330" y="169"/>
                    <a:pt x="332" y="169"/>
                  </a:cubicBezTo>
                  <a:cubicBezTo>
                    <a:pt x="334" y="169"/>
                    <a:pt x="333" y="167"/>
                    <a:pt x="333" y="166"/>
                  </a:cubicBezTo>
                  <a:cubicBezTo>
                    <a:pt x="334" y="165"/>
                    <a:pt x="335" y="166"/>
                    <a:pt x="336" y="166"/>
                  </a:cubicBezTo>
                  <a:cubicBezTo>
                    <a:pt x="337" y="167"/>
                    <a:pt x="339" y="167"/>
                    <a:pt x="340" y="167"/>
                  </a:cubicBezTo>
                  <a:cubicBezTo>
                    <a:pt x="342" y="166"/>
                    <a:pt x="344" y="162"/>
                    <a:pt x="346" y="161"/>
                  </a:cubicBezTo>
                  <a:cubicBezTo>
                    <a:pt x="347" y="159"/>
                    <a:pt x="346" y="158"/>
                    <a:pt x="342" y="158"/>
                  </a:cubicBezTo>
                  <a:cubicBezTo>
                    <a:pt x="339" y="159"/>
                    <a:pt x="337" y="157"/>
                    <a:pt x="335" y="156"/>
                  </a:cubicBezTo>
                  <a:cubicBezTo>
                    <a:pt x="333" y="155"/>
                    <a:pt x="333" y="153"/>
                    <a:pt x="335" y="154"/>
                  </a:cubicBezTo>
                  <a:cubicBezTo>
                    <a:pt x="337" y="154"/>
                    <a:pt x="342" y="158"/>
                    <a:pt x="344" y="158"/>
                  </a:cubicBezTo>
                  <a:cubicBezTo>
                    <a:pt x="346" y="158"/>
                    <a:pt x="349" y="154"/>
                    <a:pt x="350" y="153"/>
                  </a:cubicBezTo>
                  <a:cubicBezTo>
                    <a:pt x="352" y="152"/>
                    <a:pt x="349" y="152"/>
                    <a:pt x="348" y="151"/>
                  </a:cubicBezTo>
                  <a:cubicBezTo>
                    <a:pt x="347" y="150"/>
                    <a:pt x="350" y="149"/>
                    <a:pt x="351" y="149"/>
                  </a:cubicBezTo>
                  <a:cubicBezTo>
                    <a:pt x="353" y="149"/>
                    <a:pt x="353" y="151"/>
                    <a:pt x="354" y="151"/>
                  </a:cubicBezTo>
                  <a:cubicBezTo>
                    <a:pt x="354" y="152"/>
                    <a:pt x="357" y="151"/>
                    <a:pt x="358" y="151"/>
                  </a:cubicBezTo>
                  <a:cubicBezTo>
                    <a:pt x="360" y="151"/>
                    <a:pt x="358" y="149"/>
                    <a:pt x="356" y="148"/>
                  </a:cubicBezTo>
                  <a:cubicBezTo>
                    <a:pt x="354" y="147"/>
                    <a:pt x="356" y="145"/>
                    <a:pt x="357" y="147"/>
                  </a:cubicBezTo>
                  <a:cubicBezTo>
                    <a:pt x="357" y="148"/>
                    <a:pt x="359" y="148"/>
                    <a:pt x="360" y="149"/>
                  </a:cubicBezTo>
                  <a:cubicBezTo>
                    <a:pt x="361" y="151"/>
                    <a:pt x="361" y="150"/>
                    <a:pt x="363" y="149"/>
                  </a:cubicBezTo>
                  <a:cubicBezTo>
                    <a:pt x="365" y="149"/>
                    <a:pt x="366" y="148"/>
                    <a:pt x="367" y="146"/>
                  </a:cubicBezTo>
                  <a:cubicBezTo>
                    <a:pt x="368" y="145"/>
                    <a:pt x="368" y="147"/>
                    <a:pt x="370" y="145"/>
                  </a:cubicBezTo>
                  <a:cubicBezTo>
                    <a:pt x="371" y="143"/>
                    <a:pt x="369" y="141"/>
                    <a:pt x="368" y="140"/>
                  </a:cubicBezTo>
                  <a:cubicBezTo>
                    <a:pt x="366" y="139"/>
                    <a:pt x="368" y="138"/>
                    <a:pt x="366" y="137"/>
                  </a:cubicBezTo>
                  <a:cubicBezTo>
                    <a:pt x="365" y="136"/>
                    <a:pt x="364" y="135"/>
                    <a:pt x="366" y="135"/>
                  </a:cubicBezTo>
                  <a:cubicBezTo>
                    <a:pt x="368" y="136"/>
                    <a:pt x="370" y="135"/>
                    <a:pt x="370" y="134"/>
                  </a:cubicBezTo>
                  <a:cubicBezTo>
                    <a:pt x="371" y="133"/>
                    <a:pt x="368" y="132"/>
                    <a:pt x="369" y="131"/>
                  </a:cubicBezTo>
                  <a:cubicBezTo>
                    <a:pt x="371" y="130"/>
                    <a:pt x="370" y="129"/>
                    <a:pt x="368" y="129"/>
                  </a:cubicBezTo>
                  <a:cubicBezTo>
                    <a:pt x="366" y="129"/>
                    <a:pt x="365" y="129"/>
                    <a:pt x="365" y="127"/>
                  </a:cubicBezTo>
                  <a:cubicBezTo>
                    <a:pt x="365" y="126"/>
                    <a:pt x="362" y="127"/>
                    <a:pt x="360" y="126"/>
                  </a:cubicBezTo>
                  <a:cubicBezTo>
                    <a:pt x="358" y="125"/>
                    <a:pt x="354" y="125"/>
                    <a:pt x="353" y="125"/>
                  </a:cubicBezTo>
                  <a:cubicBezTo>
                    <a:pt x="352" y="125"/>
                    <a:pt x="352" y="129"/>
                    <a:pt x="354" y="129"/>
                  </a:cubicBezTo>
                  <a:cubicBezTo>
                    <a:pt x="355" y="129"/>
                    <a:pt x="356" y="131"/>
                    <a:pt x="355" y="131"/>
                  </a:cubicBezTo>
                  <a:cubicBezTo>
                    <a:pt x="354" y="132"/>
                    <a:pt x="355" y="133"/>
                    <a:pt x="354" y="133"/>
                  </a:cubicBezTo>
                  <a:cubicBezTo>
                    <a:pt x="353" y="133"/>
                    <a:pt x="352" y="133"/>
                    <a:pt x="351" y="135"/>
                  </a:cubicBezTo>
                  <a:cubicBezTo>
                    <a:pt x="351" y="138"/>
                    <a:pt x="351" y="139"/>
                    <a:pt x="349" y="139"/>
                  </a:cubicBezTo>
                  <a:cubicBezTo>
                    <a:pt x="348" y="140"/>
                    <a:pt x="348" y="139"/>
                    <a:pt x="348" y="138"/>
                  </a:cubicBezTo>
                  <a:cubicBezTo>
                    <a:pt x="348" y="137"/>
                    <a:pt x="348" y="137"/>
                    <a:pt x="347" y="137"/>
                  </a:cubicBezTo>
                  <a:cubicBezTo>
                    <a:pt x="346" y="137"/>
                    <a:pt x="346" y="140"/>
                    <a:pt x="347" y="140"/>
                  </a:cubicBezTo>
                  <a:cubicBezTo>
                    <a:pt x="348" y="140"/>
                    <a:pt x="348" y="141"/>
                    <a:pt x="348" y="143"/>
                  </a:cubicBezTo>
                  <a:cubicBezTo>
                    <a:pt x="349" y="144"/>
                    <a:pt x="346" y="143"/>
                    <a:pt x="345" y="145"/>
                  </a:cubicBezTo>
                  <a:cubicBezTo>
                    <a:pt x="345" y="147"/>
                    <a:pt x="344" y="144"/>
                    <a:pt x="343" y="143"/>
                  </a:cubicBezTo>
                  <a:cubicBezTo>
                    <a:pt x="342" y="142"/>
                    <a:pt x="340" y="140"/>
                    <a:pt x="340" y="139"/>
                  </a:cubicBezTo>
                  <a:cubicBezTo>
                    <a:pt x="340" y="137"/>
                    <a:pt x="341" y="137"/>
                    <a:pt x="342" y="137"/>
                  </a:cubicBezTo>
                  <a:cubicBezTo>
                    <a:pt x="343" y="136"/>
                    <a:pt x="342" y="136"/>
                    <a:pt x="342" y="134"/>
                  </a:cubicBezTo>
                  <a:cubicBezTo>
                    <a:pt x="342" y="132"/>
                    <a:pt x="341" y="133"/>
                    <a:pt x="339" y="131"/>
                  </a:cubicBezTo>
                  <a:cubicBezTo>
                    <a:pt x="338" y="129"/>
                    <a:pt x="336" y="129"/>
                    <a:pt x="335" y="130"/>
                  </a:cubicBezTo>
                  <a:cubicBezTo>
                    <a:pt x="334" y="131"/>
                    <a:pt x="335" y="132"/>
                    <a:pt x="334" y="133"/>
                  </a:cubicBezTo>
                  <a:cubicBezTo>
                    <a:pt x="332" y="134"/>
                    <a:pt x="333" y="136"/>
                    <a:pt x="332" y="136"/>
                  </a:cubicBezTo>
                  <a:cubicBezTo>
                    <a:pt x="331" y="137"/>
                    <a:pt x="331" y="132"/>
                    <a:pt x="330" y="131"/>
                  </a:cubicBezTo>
                  <a:cubicBezTo>
                    <a:pt x="329" y="131"/>
                    <a:pt x="329" y="130"/>
                    <a:pt x="331" y="129"/>
                  </a:cubicBezTo>
                  <a:cubicBezTo>
                    <a:pt x="332" y="129"/>
                    <a:pt x="333" y="128"/>
                    <a:pt x="332" y="128"/>
                  </a:cubicBezTo>
                  <a:cubicBezTo>
                    <a:pt x="331" y="128"/>
                    <a:pt x="329" y="126"/>
                    <a:pt x="328" y="126"/>
                  </a:cubicBezTo>
                  <a:cubicBezTo>
                    <a:pt x="327" y="126"/>
                    <a:pt x="327" y="126"/>
                    <a:pt x="326" y="127"/>
                  </a:cubicBezTo>
                  <a:cubicBezTo>
                    <a:pt x="326" y="127"/>
                    <a:pt x="325" y="127"/>
                    <a:pt x="324" y="127"/>
                  </a:cubicBezTo>
                  <a:cubicBezTo>
                    <a:pt x="324" y="126"/>
                    <a:pt x="325" y="124"/>
                    <a:pt x="325" y="123"/>
                  </a:cubicBezTo>
                  <a:cubicBezTo>
                    <a:pt x="325" y="123"/>
                    <a:pt x="325" y="123"/>
                    <a:pt x="326" y="123"/>
                  </a:cubicBezTo>
                  <a:cubicBezTo>
                    <a:pt x="326" y="123"/>
                    <a:pt x="327" y="123"/>
                    <a:pt x="327" y="122"/>
                  </a:cubicBezTo>
                  <a:cubicBezTo>
                    <a:pt x="328" y="121"/>
                    <a:pt x="324" y="121"/>
                    <a:pt x="324" y="120"/>
                  </a:cubicBezTo>
                  <a:cubicBezTo>
                    <a:pt x="324" y="118"/>
                    <a:pt x="322" y="118"/>
                    <a:pt x="321" y="117"/>
                  </a:cubicBezTo>
                  <a:cubicBezTo>
                    <a:pt x="320" y="117"/>
                    <a:pt x="321" y="115"/>
                    <a:pt x="321" y="114"/>
                  </a:cubicBezTo>
                  <a:cubicBezTo>
                    <a:pt x="320" y="113"/>
                    <a:pt x="317" y="110"/>
                    <a:pt x="315" y="110"/>
                  </a:cubicBezTo>
                  <a:cubicBezTo>
                    <a:pt x="315" y="110"/>
                    <a:pt x="314" y="109"/>
                    <a:pt x="314" y="109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5" y="108"/>
                    <a:pt x="316" y="108"/>
                    <a:pt x="318" y="106"/>
                  </a:cubicBezTo>
                  <a:cubicBezTo>
                    <a:pt x="319" y="104"/>
                    <a:pt x="319" y="103"/>
                    <a:pt x="318" y="103"/>
                  </a:cubicBezTo>
                  <a:cubicBezTo>
                    <a:pt x="317" y="103"/>
                    <a:pt x="316" y="102"/>
                    <a:pt x="318" y="102"/>
                  </a:cubicBezTo>
                  <a:cubicBezTo>
                    <a:pt x="320" y="102"/>
                    <a:pt x="324" y="103"/>
                    <a:pt x="325" y="102"/>
                  </a:cubicBezTo>
                  <a:cubicBezTo>
                    <a:pt x="326" y="101"/>
                    <a:pt x="330" y="96"/>
                    <a:pt x="331" y="94"/>
                  </a:cubicBezTo>
                  <a:cubicBezTo>
                    <a:pt x="333" y="92"/>
                    <a:pt x="330" y="92"/>
                    <a:pt x="327" y="92"/>
                  </a:cubicBezTo>
                  <a:cubicBezTo>
                    <a:pt x="323" y="92"/>
                    <a:pt x="323" y="91"/>
                    <a:pt x="320" y="90"/>
                  </a:cubicBezTo>
                  <a:cubicBezTo>
                    <a:pt x="317" y="90"/>
                    <a:pt x="312" y="91"/>
                    <a:pt x="311" y="92"/>
                  </a:cubicBezTo>
                  <a:cubicBezTo>
                    <a:pt x="310" y="93"/>
                    <a:pt x="312" y="93"/>
                    <a:pt x="312" y="94"/>
                  </a:cubicBezTo>
                  <a:cubicBezTo>
                    <a:pt x="312" y="95"/>
                    <a:pt x="311" y="95"/>
                    <a:pt x="311" y="94"/>
                  </a:cubicBezTo>
                  <a:cubicBezTo>
                    <a:pt x="310" y="94"/>
                    <a:pt x="310" y="94"/>
                    <a:pt x="309" y="94"/>
                  </a:cubicBezTo>
                  <a:cubicBezTo>
                    <a:pt x="309" y="94"/>
                    <a:pt x="310" y="96"/>
                    <a:pt x="309" y="99"/>
                  </a:cubicBezTo>
                  <a:cubicBezTo>
                    <a:pt x="309" y="102"/>
                    <a:pt x="310" y="102"/>
                    <a:pt x="311" y="104"/>
                  </a:cubicBezTo>
                  <a:cubicBezTo>
                    <a:pt x="312" y="105"/>
                    <a:pt x="312" y="107"/>
                    <a:pt x="312" y="109"/>
                  </a:cubicBezTo>
                  <a:cubicBezTo>
                    <a:pt x="312" y="111"/>
                    <a:pt x="310" y="111"/>
                    <a:pt x="309" y="111"/>
                  </a:cubicBezTo>
                  <a:cubicBezTo>
                    <a:pt x="308" y="111"/>
                    <a:pt x="311" y="112"/>
                    <a:pt x="310" y="114"/>
                  </a:cubicBezTo>
                  <a:cubicBezTo>
                    <a:pt x="310" y="114"/>
                    <a:pt x="309" y="114"/>
                    <a:pt x="309" y="114"/>
                  </a:cubicBezTo>
                  <a:cubicBezTo>
                    <a:pt x="308" y="113"/>
                    <a:pt x="307" y="113"/>
                    <a:pt x="307" y="113"/>
                  </a:cubicBezTo>
                  <a:cubicBezTo>
                    <a:pt x="306" y="114"/>
                    <a:pt x="305" y="117"/>
                    <a:pt x="306" y="118"/>
                  </a:cubicBezTo>
                  <a:cubicBezTo>
                    <a:pt x="307" y="119"/>
                    <a:pt x="308" y="119"/>
                    <a:pt x="307" y="120"/>
                  </a:cubicBezTo>
                  <a:cubicBezTo>
                    <a:pt x="306" y="121"/>
                    <a:pt x="305" y="123"/>
                    <a:pt x="307" y="125"/>
                  </a:cubicBezTo>
                  <a:cubicBezTo>
                    <a:pt x="309" y="126"/>
                    <a:pt x="313" y="126"/>
                    <a:pt x="316" y="128"/>
                  </a:cubicBezTo>
                  <a:cubicBezTo>
                    <a:pt x="318" y="129"/>
                    <a:pt x="315" y="128"/>
                    <a:pt x="316" y="130"/>
                  </a:cubicBezTo>
                  <a:cubicBezTo>
                    <a:pt x="316" y="131"/>
                    <a:pt x="314" y="132"/>
                    <a:pt x="314" y="133"/>
                  </a:cubicBezTo>
                  <a:cubicBezTo>
                    <a:pt x="314" y="134"/>
                    <a:pt x="315" y="134"/>
                    <a:pt x="316" y="132"/>
                  </a:cubicBezTo>
                  <a:cubicBezTo>
                    <a:pt x="317" y="130"/>
                    <a:pt x="318" y="132"/>
                    <a:pt x="318" y="134"/>
                  </a:cubicBezTo>
                  <a:cubicBezTo>
                    <a:pt x="318" y="136"/>
                    <a:pt x="316" y="135"/>
                    <a:pt x="315" y="137"/>
                  </a:cubicBezTo>
                  <a:cubicBezTo>
                    <a:pt x="314" y="138"/>
                    <a:pt x="313" y="139"/>
                    <a:pt x="311" y="138"/>
                  </a:cubicBezTo>
                  <a:cubicBezTo>
                    <a:pt x="309" y="138"/>
                    <a:pt x="310" y="141"/>
                    <a:pt x="311" y="142"/>
                  </a:cubicBezTo>
                  <a:cubicBezTo>
                    <a:pt x="312" y="144"/>
                    <a:pt x="311" y="145"/>
                    <a:pt x="309" y="144"/>
                  </a:cubicBezTo>
                  <a:cubicBezTo>
                    <a:pt x="307" y="144"/>
                    <a:pt x="306" y="142"/>
                    <a:pt x="307" y="141"/>
                  </a:cubicBezTo>
                  <a:cubicBezTo>
                    <a:pt x="308" y="139"/>
                    <a:pt x="308" y="137"/>
                    <a:pt x="307" y="137"/>
                  </a:cubicBezTo>
                  <a:cubicBezTo>
                    <a:pt x="306" y="137"/>
                    <a:pt x="303" y="137"/>
                    <a:pt x="302" y="136"/>
                  </a:cubicBezTo>
                  <a:cubicBezTo>
                    <a:pt x="301" y="135"/>
                    <a:pt x="303" y="135"/>
                    <a:pt x="305" y="135"/>
                  </a:cubicBezTo>
                  <a:cubicBezTo>
                    <a:pt x="308" y="136"/>
                    <a:pt x="306" y="134"/>
                    <a:pt x="308" y="134"/>
                  </a:cubicBezTo>
                  <a:cubicBezTo>
                    <a:pt x="310" y="134"/>
                    <a:pt x="311" y="135"/>
                    <a:pt x="313" y="133"/>
                  </a:cubicBezTo>
                  <a:cubicBezTo>
                    <a:pt x="314" y="132"/>
                    <a:pt x="311" y="129"/>
                    <a:pt x="310" y="130"/>
                  </a:cubicBezTo>
                  <a:cubicBezTo>
                    <a:pt x="309" y="130"/>
                    <a:pt x="307" y="131"/>
                    <a:pt x="307" y="129"/>
                  </a:cubicBezTo>
                  <a:cubicBezTo>
                    <a:pt x="307" y="129"/>
                    <a:pt x="308" y="129"/>
                    <a:pt x="309" y="129"/>
                  </a:cubicBezTo>
                  <a:cubicBezTo>
                    <a:pt x="309" y="129"/>
                    <a:pt x="310" y="129"/>
                    <a:pt x="310" y="129"/>
                  </a:cubicBezTo>
                  <a:cubicBezTo>
                    <a:pt x="311" y="128"/>
                    <a:pt x="310" y="127"/>
                    <a:pt x="308" y="127"/>
                  </a:cubicBezTo>
                  <a:cubicBezTo>
                    <a:pt x="306" y="128"/>
                    <a:pt x="305" y="128"/>
                    <a:pt x="303" y="126"/>
                  </a:cubicBezTo>
                  <a:cubicBezTo>
                    <a:pt x="302" y="125"/>
                    <a:pt x="299" y="124"/>
                    <a:pt x="298" y="127"/>
                  </a:cubicBezTo>
                  <a:cubicBezTo>
                    <a:pt x="297" y="131"/>
                    <a:pt x="295" y="129"/>
                    <a:pt x="294" y="130"/>
                  </a:cubicBezTo>
                  <a:cubicBezTo>
                    <a:pt x="293" y="131"/>
                    <a:pt x="295" y="132"/>
                    <a:pt x="298" y="132"/>
                  </a:cubicBezTo>
                  <a:cubicBezTo>
                    <a:pt x="300" y="132"/>
                    <a:pt x="302" y="135"/>
                    <a:pt x="301" y="135"/>
                  </a:cubicBezTo>
                  <a:cubicBezTo>
                    <a:pt x="300" y="135"/>
                    <a:pt x="300" y="137"/>
                    <a:pt x="299" y="136"/>
                  </a:cubicBezTo>
                  <a:cubicBezTo>
                    <a:pt x="297" y="135"/>
                    <a:pt x="296" y="136"/>
                    <a:pt x="297" y="137"/>
                  </a:cubicBezTo>
                  <a:cubicBezTo>
                    <a:pt x="298" y="138"/>
                    <a:pt x="297" y="139"/>
                    <a:pt x="297" y="140"/>
                  </a:cubicBezTo>
                  <a:cubicBezTo>
                    <a:pt x="297" y="141"/>
                    <a:pt x="295" y="140"/>
                    <a:pt x="293" y="140"/>
                  </a:cubicBezTo>
                  <a:cubicBezTo>
                    <a:pt x="291" y="140"/>
                    <a:pt x="287" y="140"/>
                    <a:pt x="285" y="141"/>
                  </a:cubicBezTo>
                  <a:cubicBezTo>
                    <a:pt x="282" y="141"/>
                    <a:pt x="279" y="140"/>
                    <a:pt x="278" y="139"/>
                  </a:cubicBezTo>
                  <a:cubicBezTo>
                    <a:pt x="277" y="138"/>
                    <a:pt x="275" y="138"/>
                    <a:pt x="273" y="138"/>
                  </a:cubicBezTo>
                  <a:cubicBezTo>
                    <a:pt x="271" y="138"/>
                    <a:pt x="272" y="136"/>
                    <a:pt x="270" y="136"/>
                  </a:cubicBezTo>
                  <a:cubicBezTo>
                    <a:pt x="267" y="136"/>
                    <a:pt x="268" y="134"/>
                    <a:pt x="267" y="133"/>
                  </a:cubicBezTo>
                  <a:cubicBezTo>
                    <a:pt x="267" y="132"/>
                    <a:pt x="262" y="132"/>
                    <a:pt x="260" y="133"/>
                  </a:cubicBezTo>
                  <a:cubicBezTo>
                    <a:pt x="259" y="134"/>
                    <a:pt x="255" y="134"/>
                    <a:pt x="254" y="136"/>
                  </a:cubicBezTo>
                  <a:cubicBezTo>
                    <a:pt x="253" y="138"/>
                    <a:pt x="255" y="138"/>
                    <a:pt x="256" y="138"/>
                  </a:cubicBezTo>
                  <a:cubicBezTo>
                    <a:pt x="258" y="138"/>
                    <a:pt x="257" y="136"/>
                    <a:pt x="260" y="136"/>
                  </a:cubicBezTo>
                  <a:cubicBezTo>
                    <a:pt x="261" y="137"/>
                    <a:pt x="262" y="136"/>
                    <a:pt x="263" y="135"/>
                  </a:cubicBezTo>
                  <a:cubicBezTo>
                    <a:pt x="264" y="135"/>
                    <a:pt x="265" y="134"/>
                    <a:pt x="266" y="135"/>
                  </a:cubicBezTo>
                  <a:cubicBezTo>
                    <a:pt x="267" y="136"/>
                    <a:pt x="261" y="138"/>
                    <a:pt x="259" y="138"/>
                  </a:cubicBezTo>
                  <a:cubicBezTo>
                    <a:pt x="256" y="139"/>
                    <a:pt x="257" y="141"/>
                    <a:pt x="259" y="144"/>
                  </a:cubicBezTo>
                  <a:cubicBezTo>
                    <a:pt x="262" y="148"/>
                    <a:pt x="258" y="146"/>
                    <a:pt x="258" y="147"/>
                  </a:cubicBezTo>
                  <a:cubicBezTo>
                    <a:pt x="258" y="149"/>
                    <a:pt x="254" y="147"/>
                    <a:pt x="256" y="146"/>
                  </a:cubicBezTo>
                  <a:cubicBezTo>
                    <a:pt x="257" y="146"/>
                    <a:pt x="256" y="144"/>
                    <a:pt x="255" y="143"/>
                  </a:cubicBezTo>
                  <a:cubicBezTo>
                    <a:pt x="254" y="142"/>
                    <a:pt x="253" y="143"/>
                    <a:pt x="253" y="142"/>
                  </a:cubicBezTo>
                  <a:cubicBezTo>
                    <a:pt x="253" y="141"/>
                    <a:pt x="253" y="141"/>
                    <a:pt x="252" y="141"/>
                  </a:cubicBezTo>
                  <a:cubicBezTo>
                    <a:pt x="251" y="141"/>
                    <a:pt x="251" y="141"/>
                    <a:pt x="250" y="141"/>
                  </a:cubicBezTo>
                  <a:cubicBezTo>
                    <a:pt x="249" y="140"/>
                    <a:pt x="248" y="139"/>
                    <a:pt x="246" y="140"/>
                  </a:cubicBezTo>
                  <a:cubicBezTo>
                    <a:pt x="245" y="141"/>
                    <a:pt x="242" y="140"/>
                    <a:pt x="239" y="141"/>
                  </a:cubicBezTo>
                  <a:cubicBezTo>
                    <a:pt x="235" y="142"/>
                    <a:pt x="227" y="142"/>
                    <a:pt x="226" y="140"/>
                  </a:cubicBezTo>
                  <a:cubicBezTo>
                    <a:pt x="225" y="139"/>
                    <a:pt x="229" y="137"/>
                    <a:pt x="231" y="137"/>
                  </a:cubicBezTo>
                  <a:cubicBezTo>
                    <a:pt x="232" y="137"/>
                    <a:pt x="231" y="135"/>
                    <a:pt x="229" y="134"/>
                  </a:cubicBezTo>
                  <a:cubicBezTo>
                    <a:pt x="227" y="132"/>
                    <a:pt x="222" y="131"/>
                    <a:pt x="222" y="132"/>
                  </a:cubicBezTo>
                  <a:cubicBezTo>
                    <a:pt x="222" y="133"/>
                    <a:pt x="220" y="132"/>
                    <a:pt x="216" y="131"/>
                  </a:cubicBezTo>
                  <a:cubicBezTo>
                    <a:pt x="213" y="131"/>
                    <a:pt x="212" y="130"/>
                    <a:pt x="210" y="129"/>
                  </a:cubicBezTo>
                  <a:cubicBezTo>
                    <a:pt x="208" y="129"/>
                    <a:pt x="204" y="129"/>
                    <a:pt x="202" y="127"/>
                  </a:cubicBezTo>
                  <a:cubicBezTo>
                    <a:pt x="199" y="125"/>
                    <a:pt x="193" y="125"/>
                    <a:pt x="192" y="127"/>
                  </a:cubicBezTo>
                  <a:cubicBezTo>
                    <a:pt x="191" y="129"/>
                    <a:pt x="189" y="129"/>
                    <a:pt x="187" y="129"/>
                  </a:cubicBezTo>
                  <a:cubicBezTo>
                    <a:pt x="185" y="129"/>
                    <a:pt x="188" y="126"/>
                    <a:pt x="187" y="126"/>
                  </a:cubicBezTo>
                  <a:cubicBezTo>
                    <a:pt x="186" y="126"/>
                    <a:pt x="187" y="123"/>
                    <a:pt x="186" y="123"/>
                  </a:cubicBezTo>
                  <a:cubicBezTo>
                    <a:pt x="185" y="123"/>
                    <a:pt x="184" y="124"/>
                    <a:pt x="183" y="126"/>
                  </a:cubicBezTo>
                  <a:cubicBezTo>
                    <a:pt x="183" y="127"/>
                    <a:pt x="182" y="129"/>
                    <a:pt x="180" y="129"/>
                  </a:cubicBezTo>
                  <a:cubicBezTo>
                    <a:pt x="177" y="129"/>
                    <a:pt x="176" y="122"/>
                    <a:pt x="174" y="120"/>
                  </a:cubicBezTo>
                  <a:cubicBezTo>
                    <a:pt x="171" y="119"/>
                    <a:pt x="169" y="119"/>
                    <a:pt x="171" y="121"/>
                  </a:cubicBezTo>
                  <a:cubicBezTo>
                    <a:pt x="173" y="124"/>
                    <a:pt x="169" y="122"/>
                    <a:pt x="170" y="124"/>
                  </a:cubicBezTo>
                  <a:cubicBezTo>
                    <a:pt x="170" y="125"/>
                    <a:pt x="166" y="127"/>
                    <a:pt x="167" y="126"/>
                  </a:cubicBezTo>
                  <a:cubicBezTo>
                    <a:pt x="167" y="125"/>
                    <a:pt x="165" y="124"/>
                    <a:pt x="162" y="127"/>
                  </a:cubicBezTo>
                  <a:cubicBezTo>
                    <a:pt x="160" y="130"/>
                    <a:pt x="159" y="129"/>
                    <a:pt x="158" y="128"/>
                  </a:cubicBezTo>
                  <a:cubicBezTo>
                    <a:pt x="158" y="127"/>
                    <a:pt x="152" y="131"/>
                    <a:pt x="152" y="132"/>
                  </a:cubicBezTo>
                  <a:cubicBezTo>
                    <a:pt x="152" y="133"/>
                    <a:pt x="151" y="134"/>
                    <a:pt x="149" y="134"/>
                  </a:cubicBezTo>
                  <a:cubicBezTo>
                    <a:pt x="147" y="134"/>
                    <a:pt x="149" y="132"/>
                    <a:pt x="150" y="131"/>
                  </a:cubicBezTo>
                  <a:cubicBezTo>
                    <a:pt x="152" y="131"/>
                    <a:pt x="156" y="127"/>
                    <a:pt x="158" y="127"/>
                  </a:cubicBezTo>
                  <a:cubicBezTo>
                    <a:pt x="160" y="126"/>
                    <a:pt x="165" y="124"/>
                    <a:pt x="165" y="123"/>
                  </a:cubicBezTo>
                  <a:cubicBezTo>
                    <a:pt x="165" y="123"/>
                    <a:pt x="164" y="123"/>
                    <a:pt x="163" y="123"/>
                  </a:cubicBezTo>
                  <a:cubicBezTo>
                    <a:pt x="162" y="123"/>
                    <a:pt x="162" y="123"/>
                    <a:pt x="161" y="123"/>
                  </a:cubicBezTo>
                  <a:cubicBezTo>
                    <a:pt x="160" y="123"/>
                    <a:pt x="157" y="124"/>
                    <a:pt x="155" y="126"/>
                  </a:cubicBezTo>
                  <a:cubicBezTo>
                    <a:pt x="152" y="127"/>
                    <a:pt x="149" y="126"/>
                    <a:pt x="150" y="128"/>
                  </a:cubicBezTo>
                  <a:cubicBezTo>
                    <a:pt x="150" y="129"/>
                    <a:pt x="149" y="128"/>
                    <a:pt x="149" y="128"/>
                  </a:cubicBezTo>
                  <a:cubicBezTo>
                    <a:pt x="148" y="128"/>
                    <a:pt x="147" y="128"/>
                    <a:pt x="147" y="129"/>
                  </a:cubicBezTo>
                  <a:cubicBezTo>
                    <a:pt x="146" y="130"/>
                    <a:pt x="145" y="129"/>
                    <a:pt x="146" y="128"/>
                  </a:cubicBezTo>
                  <a:cubicBezTo>
                    <a:pt x="147" y="127"/>
                    <a:pt x="144" y="126"/>
                    <a:pt x="144" y="127"/>
                  </a:cubicBezTo>
                  <a:cubicBezTo>
                    <a:pt x="144" y="128"/>
                    <a:pt x="143" y="129"/>
                    <a:pt x="141" y="129"/>
                  </a:cubicBezTo>
                  <a:cubicBezTo>
                    <a:pt x="139" y="129"/>
                    <a:pt x="136" y="130"/>
                    <a:pt x="138" y="131"/>
                  </a:cubicBezTo>
                  <a:cubicBezTo>
                    <a:pt x="139" y="132"/>
                    <a:pt x="140" y="133"/>
                    <a:pt x="139" y="134"/>
                  </a:cubicBezTo>
                  <a:cubicBezTo>
                    <a:pt x="139" y="134"/>
                    <a:pt x="138" y="134"/>
                    <a:pt x="137" y="133"/>
                  </a:cubicBezTo>
                  <a:cubicBezTo>
                    <a:pt x="136" y="132"/>
                    <a:pt x="135" y="132"/>
                    <a:pt x="133" y="132"/>
                  </a:cubicBezTo>
                  <a:cubicBezTo>
                    <a:pt x="130" y="132"/>
                    <a:pt x="123" y="128"/>
                    <a:pt x="123" y="127"/>
                  </a:cubicBezTo>
                  <a:cubicBezTo>
                    <a:pt x="123" y="126"/>
                    <a:pt x="116" y="127"/>
                    <a:pt x="113" y="126"/>
                  </a:cubicBezTo>
                  <a:cubicBezTo>
                    <a:pt x="111" y="125"/>
                    <a:pt x="107" y="123"/>
                    <a:pt x="104" y="124"/>
                  </a:cubicBezTo>
                  <a:cubicBezTo>
                    <a:pt x="102" y="124"/>
                    <a:pt x="98" y="125"/>
                    <a:pt x="96" y="124"/>
                  </a:cubicBezTo>
                  <a:cubicBezTo>
                    <a:pt x="95" y="123"/>
                    <a:pt x="93" y="123"/>
                    <a:pt x="90" y="123"/>
                  </a:cubicBezTo>
                  <a:cubicBezTo>
                    <a:pt x="87" y="124"/>
                    <a:pt x="85" y="122"/>
                    <a:pt x="81" y="121"/>
                  </a:cubicBezTo>
                  <a:cubicBezTo>
                    <a:pt x="77" y="120"/>
                    <a:pt x="71" y="121"/>
                    <a:pt x="70" y="121"/>
                  </a:cubicBezTo>
                  <a:cubicBezTo>
                    <a:pt x="69" y="122"/>
                    <a:pt x="69" y="121"/>
                    <a:pt x="69" y="121"/>
                  </a:cubicBezTo>
                  <a:cubicBezTo>
                    <a:pt x="68" y="120"/>
                    <a:pt x="68" y="120"/>
                    <a:pt x="67" y="120"/>
                  </a:cubicBezTo>
                  <a:cubicBezTo>
                    <a:pt x="65" y="120"/>
                    <a:pt x="67" y="119"/>
                    <a:pt x="66" y="118"/>
                  </a:cubicBezTo>
                  <a:cubicBezTo>
                    <a:pt x="65" y="117"/>
                    <a:pt x="60" y="118"/>
                    <a:pt x="58" y="118"/>
                  </a:cubicBezTo>
                  <a:cubicBezTo>
                    <a:pt x="57" y="118"/>
                    <a:pt x="56" y="117"/>
                    <a:pt x="56" y="116"/>
                  </a:cubicBezTo>
                  <a:cubicBezTo>
                    <a:pt x="56" y="116"/>
                    <a:pt x="55" y="116"/>
                    <a:pt x="54" y="117"/>
                  </a:cubicBezTo>
                  <a:cubicBezTo>
                    <a:pt x="54" y="118"/>
                    <a:pt x="52" y="118"/>
                    <a:pt x="51" y="118"/>
                  </a:cubicBezTo>
                  <a:cubicBezTo>
                    <a:pt x="50" y="117"/>
                    <a:pt x="53" y="116"/>
                    <a:pt x="53" y="116"/>
                  </a:cubicBezTo>
                  <a:cubicBezTo>
                    <a:pt x="53" y="115"/>
                    <a:pt x="50" y="114"/>
                    <a:pt x="49" y="114"/>
                  </a:cubicBezTo>
                  <a:cubicBezTo>
                    <a:pt x="48" y="114"/>
                    <a:pt x="47" y="115"/>
                    <a:pt x="45" y="117"/>
                  </a:cubicBezTo>
                  <a:cubicBezTo>
                    <a:pt x="43" y="119"/>
                    <a:pt x="40" y="118"/>
                    <a:pt x="38" y="118"/>
                  </a:cubicBezTo>
                  <a:cubicBezTo>
                    <a:pt x="36" y="118"/>
                    <a:pt x="34" y="118"/>
                    <a:pt x="34" y="119"/>
                  </a:cubicBezTo>
                  <a:cubicBezTo>
                    <a:pt x="34" y="120"/>
                    <a:pt x="36" y="120"/>
                    <a:pt x="35" y="122"/>
                  </a:cubicBezTo>
                  <a:cubicBezTo>
                    <a:pt x="34" y="122"/>
                    <a:pt x="34" y="122"/>
                    <a:pt x="34" y="121"/>
                  </a:cubicBezTo>
                  <a:cubicBezTo>
                    <a:pt x="33" y="121"/>
                    <a:pt x="33" y="121"/>
                    <a:pt x="32" y="121"/>
                  </a:cubicBezTo>
                  <a:cubicBezTo>
                    <a:pt x="31" y="123"/>
                    <a:pt x="27" y="123"/>
                    <a:pt x="26" y="122"/>
                  </a:cubicBezTo>
                  <a:cubicBezTo>
                    <a:pt x="25" y="122"/>
                    <a:pt x="22" y="126"/>
                    <a:pt x="21" y="127"/>
                  </a:cubicBezTo>
                  <a:cubicBezTo>
                    <a:pt x="20" y="127"/>
                    <a:pt x="22" y="128"/>
                    <a:pt x="19" y="131"/>
                  </a:cubicBezTo>
                  <a:cubicBezTo>
                    <a:pt x="16" y="134"/>
                    <a:pt x="10" y="133"/>
                    <a:pt x="8" y="133"/>
                  </a:cubicBezTo>
                  <a:cubicBezTo>
                    <a:pt x="7" y="133"/>
                    <a:pt x="8" y="135"/>
                    <a:pt x="7" y="136"/>
                  </a:cubicBezTo>
                  <a:cubicBezTo>
                    <a:pt x="6" y="137"/>
                    <a:pt x="8" y="138"/>
                    <a:pt x="12" y="139"/>
                  </a:cubicBezTo>
                  <a:cubicBezTo>
                    <a:pt x="16" y="140"/>
                    <a:pt x="18" y="145"/>
                    <a:pt x="19" y="146"/>
                  </a:cubicBezTo>
                  <a:cubicBezTo>
                    <a:pt x="19" y="147"/>
                    <a:pt x="21" y="147"/>
                    <a:pt x="23" y="147"/>
                  </a:cubicBezTo>
                  <a:cubicBezTo>
                    <a:pt x="24" y="146"/>
                    <a:pt x="25" y="146"/>
                    <a:pt x="26" y="146"/>
                  </a:cubicBezTo>
                  <a:cubicBezTo>
                    <a:pt x="28" y="147"/>
                    <a:pt x="26" y="149"/>
                    <a:pt x="27" y="150"/>
                  </a:cubicBezTo>
                  <a:cubicBezTo>
                    <a:pt x="28" y="150"/>
                    <a:pt x="29" y="150"/>
                    <a:pt x="30" y="150"/>
                  </a:cubicBezTo>
                  <a:cubicBezTo>
                    <a:pt x="31" y="150"/>
                    <a:pt x="32" y="150"/>
                    <a:pt x="32" y="151"/>
                  </a:cubicBezTo>
                  <a:cubicBezTo>
                    <a:pt x="32" y="152"/>
                    <a:pt x="29" y="151"/>
                    <a:pt x="27" y="152"/>
                  </a:cubicBezTo>
                  <a:cubicBezTo>
                    <a:pt x="25" y="154"/>
                    <a:pt x="24" y="155"/>
                    <a:pt x="23" y="153"/>
                  </a:cubicBezTo>
                  <a:cubicBezTo>
                    <a:pt x="22" y="152"/>
                    <a:pt x="19" y="153"/>
                    <a:pt x="18" y="153"/>
                  </a:cubicBezTo>
                  <a:cubicBezTo>
                    <a:pt x="16" y="153"/>
                    <a:pt x="18" y="151"/>
                    <a:pt x="18" y="150"/>
                  </a:cubicBezTo>
                  <a:cubicBezTo>
                    <a:pt x="18" y="149"/>
                    <a:pt x="16" y="149"/>
                    <a:pt x="13" y="151"/>
                  </a:cubicBezTo>
                  <a:cubicBezTo>
                    <a:pt x="9" y="152"/>
                    <a:pt x="11" y="152"/>
                    <a:pt x="10" y="153"/>
                  </a:cubicBezTo>
                  <a:cubicBezTo>
                    <a:pt x="10" y="154"/>
                    <a:pt x="10" y="154"/>
                    <a:pt x="9" y="153"/>
                  </a:cubicBezTo>
                  <a:cubicBezTo>
                    <a:pt x="8" y="153"/>
                    <a:pt x="7" y="153"/>
                    <a:pt x="6" y="153"/>
                  </a:cubicBezTo>
                  <a:cubicBezTo>
                    <a:pt x="5" y="155"/>
                    <a:pt x="1" y="156"/>
                    <a:pt x="1" y="157"/>
                  </a:cubicBezTo>
                  <a:cubicBezTo>
                    <a:pt x="0" y="158"/>
                    <a:pt x="5" y="159"/>
                    <a:pt x="7" y="159"/>
                  </a:cubicBezTo>
                  <a:cubicBezTo>
                    <a:pt x="9" y="160"/>
                    <a:pt x="5" y="161"/>
                    <a:pt x="6" y="161"/>
                  </a:cubicBezTo>
                  <a:cubicBezTo>
                    <a:pt x="8" y="162"/>
                    <a:pt x="7" y="163"/>
                    <a:pt x="9" y="164"/>
                  </a:cubicBezTo>
                  <a:cubicBezTo>
                    <a:pt x="12" y="166"/>
                    <a:pt x="17" y="164"/>
                    <a:pt x="18" y="164"/>
                  </a:cubicBezTo>
                  <a:cubicBezTo>
                    <a:pt x="20" y="164"/>
                    <a:pt x="21" y="166"/>
                    <a:pt x="22" y="165"/>
                  </a:cubicBezTo>
                  <a:cubicBezTo>
                    <a:pt x="23" y="164"/>
                    <a:pt x="28" y="160"/>
                    <a:pt x="30" y="162"/>
                  </a:cubicBezTo>
                  <a:cubicBezTo>
                    <a:pt x="32" y="164"/>
                    <a:pt x="27" y="164"/>
                    <a:pt x="29" y="165"/>
                  </a:cubicBezTo>
                  <a:cubicBezTo>
                    <a:pt x="30" y="166"/>
                    <a:pt x="31" y="169"/>
                    <a:pt x="29" y="171"/>
                  </a:cubicBezTo>
                  <a:cubicBezTo>
                    <a:pt x="27" y="172"/>
                    <a:pt x="25" y="171"/>
                    <a:pt x="24" y="171"/>
                  </a:cubicBezTo>
                  <a:cubicBezTo>
                    <a:pt x="23" y="171"/>
                    <a:pt x="23" y="173"/>
                    <a:pt x="22" y="175"/>
                  </a:cubicBezTo>
                  <a:cubicBezTo>
                    <a:pt x="20" y="176"/>
                    <a:pt x="18" y="173"/>
                    <a:pt x="16" y="173"/>
                  </a:cubicBezTo>
                  <a:cubicBezTo>
                    <a:pt x="14" y="173"/>
                    <a:pt x="14" y="176"/>
                    <a:pt x="14" y="178"/>
                  </a:cubicBezTo>
                  <a:cubicBezTo>
                    <a:pt x="15" y="179"/>
                    <a:pt x="11" y="177"/>
                    <a:pt x="10" y="181"/>
                  </a:cubicBezTo>
                  <a:cubicBezTo>
                    <a:pt x="9" y="184"/>
                    <a:pt x="6" y="181"/>
                    <a:pt x="8" y="184"/>
                  </a:cubicBezTo>
                  <a:cubicBezTo>
                    <a:pt x="11" y="188"/>
                    <a:pt x="10" y="186"/>
                    <a:pt x="12" y="187"/>
                  </a:cubicBezTo>
                  <a:cubicBezTo>
                    <a:pt x="14" y="188"/>
                    <a:pt x="10" y="191"/>
                    <a:pt x="12" y="191"/>
                  </a:cubicBezTo>
                  <a:cubicBezTo>
                    <a:pt x="14" y="191"/>
                    <a:pt x="16" y="195"/>
                    <a:pt x="17" y="196"/>
                  </a:cubicBezTo>
                  <a:cubicBezTo>
                    <a:pt x="18" y="197"/>
                    <a:pt x="20" y="195"/>
                    <a:pt x="22" y="195"/>
                  </a:cubicBezTo>
                  <a:cubicBezTo>
                    <a:pt x="24" y="195"/>
                    <a:pt x="23" y="192"/>
                    <a:pt x="24" y="193"/>
                  </a:cubicBezTo>
                  <a:cubicBezTo>
                    <a:pt x="25" y="194"/>
                    <a:pt x="27" y="197"/>
                    <a:pt x="26" y="198"/>
                  </a:cubicBezTo>
                  <a:cubicBezTo>
                    <a:pt x="25" y="199"/>
                    <a:pt x="26" y="201"/>
                    <a:pt x="26" y="202"/>
                  </a:cubicBezTo>
                  <a:cubicBezTo>
                    <a:pt x="25" y="204"/>
                    <a:pt x="30" y="203"/>
                    <a:pt x="30" y="202"/>
                  </a:cubicBezTo>
                  <a:cubicBezTo>
                    <a:pt x="31" y="201"/>
                    <a:pt x="34" y="200"/>
                    <a:pt x="36" y="202"/>
                  </a:cubicBezTo>
                  <a:cubicBezTo>
                    <a:pt x="38" y="205"/>
                    <a:pt x="39" y="205"/>
                    <a:pt x="39" y="203"/>
                  </a:cubicBezTo>
                  <a:cubicBezTo>
                    <a:pt x="39" y="202"/>
                    <a:pt x="40" y="200"/>
                    <a:pt x="40" y="201"/>
                  </a:cubicBezTo>
                  <a:cubicBezTo>
                    <a:pt x="41" y="202"/>
                    <a:pt x="42" y="203"/>
                    <a:pt x="45" y="202"/>
                  </a:cubicBezTo>
                  <a:cubicBezTo>
                    <a:pt x="48" y="200"/>
                    <a:pt x="47" y="202"/>
                    <a:pt x="45" y="203"/>
                  </a:cubicBezTo>
                  <a:cubicBezTo>
                    <a:pt x="43" y="206"/>
                    <a:pt x="45" y="210"/>
                    <a:pt x="44" y="210"/>
                  </a:cubicBezTo>
                  <a:cubicBezTo>
                    <a:pt x="42" y="211"/>
                    <a:pt x="41" y="215"/>
                    <a:pt x="39" y="215"/>
                  </a:cubicBezTo>
                  <a:cubicBezTo>
                    <a:pt x="36" y="215"/>
                    <a:pt x="32" y="220"/>
                    <a:pt x="31" y="220"/>
                  </a:cubicBezTo>
                  <a:cubicBezTo>
                    <a:pt x="31" y="221"/>
                    <a:pt x="30" y="221"/>
                    <a:pt x="29" y="220"/>
                  </a:cubicBezTo>
                  <a:cubicBezTo>
                    <a:pt x="27" y="220"/>
                    <a:pt x="25" y="220"/>
                    <a:pt x="25" y="221"/>
                  </a:cubicBezTo>
                  <a:cubicBezTo>
                    <a:pt x="24" y="223"/>
                    <a:pt x="21" y="225"/>
                    <a:pt x="22" y="226"/>
                  </a:cubicBezTo>
                  <a:cubicBezTo>
                    <a:pt x="22" y="226"/>
                    <a:pt x="27" y="224"/>
                    <a:pt x="27" y="223"/>
                  </a:cubicBezTo>
                  <a:cubicBezTo>
                    <a:pt x="27" y="222"/>
                    <a:pt x="27" y="222"/>
                    <a:pt x="28" y="223"/>
                  </a:cubicBezTo>
                  <a:cubicBezTo>
                    <a:pt x="29" y="224"/>
                    <a:pt x="31" y="223"/>
                    <a:pt x="32" y="222"/>
                  </a:cubicBezTo>
                  <a:cubicBezTo>
                    <a:pt x="33" y="221"/>
                    <a:pt x="34" y="221"/>
                    <a:pt x="35" y="221"/>
                  </a:cubicBezTo>
                  <a:cubicBezTo>
                    <a:pt x="36" y="221"/>
                    <a:pt x="36" y="220"/>
                    <a:pt x="39" y="220"/>
                  </a:cubicBezTo>
                  <a:cubicBezTo>
                    <a:pt x="41" y="219"/>
                    <a:pt x="41" y="219"/>
                    <a:pt x="41" y="217"/>
                  </a:cubicBezTo>
                  <a:cubicBezTo>
                    <a:pt x="42" y="216"/>
                    <a:pt x="48" y="213"/>
                    <a:pt x="49" y="213"/>
                  </a:cubicBezTo>
                  <a:cubicBezTo>
                    <a:pt x="50" y="213"/>
                    <a:pt x="49" y="211"/>
                    <a:pt x="51" y="211"/>
                  </a:cubicBezTo>
                  <a:cubicBezTo>
                    <a:pt x="52" y="211"/>
                    <a:pt x="54" y="209"/>
                    <a:pt x="55" y="208"/>
                  </a:cubicBezTo>
                  <a:cubicBezTo>
                    <a:pt x="57" y="206"/>
                    <a:pt x="57" y="207"/>
                    <a:pt x="58" y="207"/>
                  </a:cubicBezTo>
                  <a:cubicBezTo>
                    <a:pt x="60" y="206"/>
                    <a:pt x="59" y="204"/>
                    <a:pt x="60" y="203"/>
                  </a:cubicBezTo>
                  <a:cubicBezTo>
                    <a:pt x="61" y="203"/>
                    <a:pt x="62" y="202"/>
                    <a:pt x="62" y="201"/>
                  </a:cubicBezTo>
                  <a:cubicBezTo>
                    <a:pt x="62" y="200"/>
                    <a:pt x="59" y="200"/>
                    <a:pt x="59" y="200"/>
                  </a:cubicBezTo>
                  <a:cubicBezTo>
                    <a:pt x="58" y="199"/>
                    <a:pt x="61" y="196"/>
                    <a:pt x="62" y="197"/>
                  </a:cubicBezTo>
                  <a:cubicBezTo>
                    <a:pt x="63" y="197"/>
                    <a:pt x="65" y="195"/>
                    <a:pt x="65" y="194"/>
                  </a:cubicBezTo>
                  <a:cubicBezTo>
                    <a:pt x="65" y="192"/>
                    <a:pt x="67" y="192"/>
                    <a:pt x="68" y="191"/>
                  </a:cubicBezTo>
                  <a:cubicBezTo>
                    <a:pt x="69" y="190"/>
                    <a:pt x="69" y="188"/>
                    <a:pt x="70" y="188"/>
                  </a:cubicBezTo>
                  <a:cubicBezTo>
                    <a:pt x="71" y="188"/>
                    <a:pt x="72" y="187"/>
                    <a:pt x="74" y="186"/>
                  </a:cubicBezTo>
                  <a:cubicBezTo>
                    <a:pt x="75" y="185"/>
                    <a:pt x="74" y="187"/>
                    <a:pt x="76" y="187"/>
                  </a:cubicBezTo>
                  <a:cubicBezTo>
                    <a:pt x="79" y="187"/>
                    <a:pt x="78" y="189"/>
                    <a:pt x="76" y="188"/>
                  </a:cubicBezTo>
                  <a:cubicBezTo>
                    <a:pt x="74" y="188"/>
                    <a:pt x="74" y="188"/>
                    <a:pt x="72" y="189"/>
                  </a:cubicBezTo>
                  <a:cubicBezTo>
                    <a:pt x="70" y="191"/>
                    <a:pt x="72" y="191"/>
                    <a:pt x="70" y="193"/>
                  </a:cubicBezTo>
                  <a:cubicBezTo>
                    <a:pt x="69" y="195"/>
                    <a:pt x="69" y="196"/>
                    <a:pt x="71" y="196"/>
                  </a:cubicBezTo>
                  <a:cubicBezTo>
                    <a:pt x="72" y="196"/>
                    <a:pt x="71" y="198"/>
                    <a:pt x="69" y="198"/>
                  </a:cubicBezTo>
                  <a:cubicBezTo>
                    <a:pt x="67" y="199"/>
                    <a:pt x="69" y="200"/>
                    <a:pt x="71" y="200"/>
                  </a:cubicBezTo>
                  <a:cubicBezTo>
                    <a:pt x="73" y="200"/>
                    <a:pt x="76" y="196"/>
                    <a:pt x="79" y="195"/>
                  </a:cubicBezTo>
                  <a:cubicBezTo>
                    <a:pt x="81" y="194"/>
                    <a:pt x="83" y="194"/>
                    <a:pt x="84" y="194"/>
                  </a:cubicBezTo>
                  <a:cubicBezTo>
                    <a:pt x="84" y="195"/>
                    <a:pt x="85" y="195"/>
                    <a:pt x="85" y="195"/>
                  </a:cubicBezTo>
                  <a:cubicBezTo>
                    <a:pt x="86" y="194"/>
                    <a:pt x="84" y="193"/>
                    <a:pt x="85" y="192"/>
                  </a:cubicBezTo>
                  <a:cubicBezTo>
                    <a:pt x="86" y="192"/>
                    <a:pt x="84" y="192"/>
                    <a:pt x="83" y="190"/>
                  </a:cubicBezTo>
                  <a:cubicBezTo>
                    <a:pt x="83" y="188"/>
                    <a:pt x="84" y="189"/>
                    <a:pt x="85" y="188"/>
                  </a:cubicBezTo>
                  <a:cubicBezTo>
                    <a:pt x="85" y="186"/>
                    <a:pt x="86" y="187"/>
                    <a:pt x="87" y="188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9" y="188"/>
                    <a:pt x="90" y="188"/>
                    <a:pt x="90" y="189"/>
                  </a:cubicBezTo>
                  <a:cubicBezTo>
                    <a:pt x="91" y="190"/>
                    <a:pt x="91" y="190"/>
                    <a:pt x="92" y="189"/>
                  </a:cubicBezTo>
                  <a:cubicBezTo>
                    <a:pt x="92" y="189"/>
                    <a:pt x="93" y="189"/>
                    <a:pt x="94" y="190"/>
                  </a:cubicBezTo>
                  <a:cubicBezTo>
                    <a:pt x="95" y="191"/>
                    <a:pt x="93" y="191"/>
                    <a:pt x="92" y="191"/>
                  </a:cubicBezTo>
                  <a:cubicBezTo>
                    <a:pt x="90" y="191"/>
                    <a:pt x="91" y="194"/>
                    <a:pt x="92" y="192"/>
                  </a:cubicBezTo>
                  <a:cubicBezTo>
                    <a:pt x="93" y="191"/>
                    <a:pt x="94" y="191"/>
                    <a:pt x="96" y="192"/>
                  </a:cubicBezTo>
                  <a:cubicBezTo>
                    <a:pt x="97" y="193"/>
                    <a:pt x="97" y="192"/>
                    <a:pt x="98" y="191"/>
                  </a:cubicBezTo>
                  <a:cubicBezTo>
                    <a:pt x="99" y="190"/>
                    <a:pt x="99" y="192"/>
                    <a:pt x="99" y="192"/>
                  </a:cubicBezTo>
                  <a:cubicBezTo>
                    <a:pt x="99" y="193"/>
                    <a:pt x="101" y="193"/>
                    <a:pt x="104" y="194"/>
                  </a:cubicBezTo>
                  <a:cubicBezTo>
                    <a:pt x="107" y="194"/>
                    <a:pt x="112" y="194"/>
                    <a:pt x="113" y="194"/>
                  </a:cubicBezTo>
                  <a:cubicBezTo>
                    <a:pt x="114" y="193"/>
                    <a:pt x="114" y="195"/>
                    <a:pt x="117" y="196"/>
                  </a:cubicBezTo>
                  <a:cubicBezTo>
                    <a:pt x="118" y="196"/>
                    <a:pt x="119" y="196"/>
                    <a:pt x="120" y="195"/>
                  </a:cubicBezTo>
                  <a:cubicBezTo>
                    <a:pt x="121" y="194"/>
                    <a:pt x="121" y="194"/>
                    <a:pt x="122" y="194"/>
                  </a:cubicBezTo>
                  <a:cubicBezTo>
                    <a:pt x="124" y="196"/>
                    <a:pt x="122" y="196"/>
                    <a:pt x="121" y="197"/>
                  </a:cubicBezTo>
                  <a:cubicBezTo>
                    <a:pt x="120" y="198"/>
                    <a:pt x="122" y="198"/>
                    <a:pt x="123" y="198"/>
                  </a:cubicBezTo>
                  <a:cubicBezTo>
                    <a:pt x="124" y="199"/>
                    <a:pt x="127" y="200"/>
                    <a:pt x="128" y="201"/>
                  </a:cubicBezTo>
                  <a:cubicBezTo>
                    <a:pt x="129" y="202"/>
                    <a:pt x="130" y="203"/>
                    <a:pt x="133" y="205"/>
                  </a:cubicBezTo>
                  <a:cubicBezTo>
                    <a:pt x="135" y="206"/>
                    <a:pt x="135" y="205"/>
                    <a:pt x="135" y="204"/>
                  </a:cubicBezTo>
                  <a:cubicBezTo>
                    <a:pt x="135" y="203"/>
                    <a:pt x="134" y="202"/>
                    <a:pt x="136" y="203"/>
                  </a:cubicBezTo>
                  <a:cubicBezTo>
                    <a:pt x="138" y="205"/>
                    <a:pt x="137" y="203"/>
                    <a:pt x="139" y="205"/>
                  </a:cubicBezTo>
                  <a:cubicBezTo>
                    <a:pt x="141" y="206"/>
                    <a:pt x="140" y="204"/>
                    <a:pt x="139" y="201"/>
                  </a:cubicBezTo>
                  <a:cubicBezTo>
                    <a:pt x="139" y="198"/>
                    <a:pt x="140" y="200"/>
                    <a:pt x="141" y="202"/>
                  </a:cubicBezTo>
                  <a:cubicBezTo>
                    <a:pt x="142" y="203"/>
                    <a:pt x="142" y="205"/>
                    <a:pt x="141" y="207"/>
                  </a:cubicBezTo>
                  <a:cubicBezTo>
                    <a:pt x="141" y="209"/>
                    <a:pt x="138" y="207"/>
                    <a:pt x="138" y="206"/>
                  </a:cubicBezTo>
                  <a:cubicBezTo>
                    <a:pt x="139" y="205"/>
                    <a:pt x="135" y="206"/>
                    <a:pt x="135" y="207"/>
                  </a:cubicBezTo>
                  <a:cubicBezTo>
                    <a:pt x="135" y="208"/>
                    <a:pt x="137" y="211"/>
                    <a:pt x="139" y="211"/>
                  </a:cubicBezTo>
                  <a:cubicBezTo>
                    <a:pt x="140" y="212"/>
                    <a:pt x="139" y="214"/>
                    <a:pt x="140" y="214"/>
                  </a:cubicBezTo>
                  <a:cubicBezTo>
                    <a:pt x="141" y="215"/>
                    <a:pt x="141" y="217"/>
                    <a:pt x="142" y="217"/>
                  </a:cubicBezTo>
                  <a:cubicBezTo>
                    <a:pt x="143" y="216"/>
                    <a:pt x="143" y="213"/>
                    <a:pt x="142" y="212"/>
                  </a:cubicBezTo>
                  <a:cubicBezTo>
                    <a:pt x="141" y="211"/>
                    <a:pt x="141" y="209"/>
                    <a:pt x="142" y="209"/>
                  </a:cubicBezTo>
                  <a:cubicBezTo>
                    <a:pt x="144" y="210"/>
                    <a:pt x="142" y="212"/>
                    <a:pt x="143" y="212"/>
                  </a:cubicBezTo>
                  <a:cubicBezTo>
                    <a:pt x="144" y="213"/>
                    <a:pt x="144" y="212"/>
                    <a:pt x="146" y="211"/>
                  </a:cubicBezTo>
                  <a:cubicBezTo>
                    <a:pt x="147" y="210"/>
                    <a:pt x="145" y="208"/>
                    <a:pt x="145" y="207"/>
                  </a:cubicBezTo>
                  <a:cubicBezTo>
                    <a:pt x="146" y="206"/>
                    <a:pt x="147" y="208"/>
                    <a:pt x="148" y="210"/>
                  </a:cubicBezTo>
                  <a:cubicBezTo>
                    <a:pt x="149" y="212"/>
                    <a:pt x="147" y="212"/>
                    <a:pt x="147" y="213"/>
                  </a:cubicBezTo>
                  <a:cubicBezTo>
                    <a:pt x="147" y="214"/>
                    <a:pt x="145" y="213"/>
                    <a:pt x="144" y="214"/>
                  </a:cubicBezTo>
                  <a:cubicBezTo>
                    <a:pt x="144" y="214"/>
                    <a:pt x="144" y="218"/>
                    <a:pt x="145" y="218"/>
                  </a:cubicBezTo>
                  <a:cubicBezTo>
                    <a:pt x="145" y="218"/>
                    <a:pt x="145" y="218"/>
                    <a:pt x="146" y="217"/>
                  </a:cubicBezTo>
                  <a:cubicBezTo>
                    <a:pt x="146" y="216"/>
                    <a:pt x="146" y="216"/>
                    <a:pt x="146" y="217"/>
                  </a:cubicBezTo>
                  <a:cubicBezTo>
                    <a:pt x="147" y="217"/>
                    <a:pt x="147" y="217"/>
                    <a:pt x="148" y="216"/>
                  </a:cubicBezTo>
                  <a:cubicBezTo>
                    <a:pt x="148" y="216"/>
                    <a:pt x="149" y="215"/>
                    <a:pt x="149" y="216"/>
                  </a:cubicBezTo>
                  <a:cubicBezTo>
                    <a:pt x="150" y="218"/>
                    <a:pt x="152" y="219"/>
                    <a:pt x="153" y="219"/>
                  </a:cubicBezTo>
                  <a:cubicBezTo>
                    <a:pt x="154" y="219"/>
                    <a:pt x="152" y="217"/>
                    <a:pt x="151" y="217"/>
                  </a:cubicBezTo>
                  <a:cubicBezTo>
                    <a:pt x="150" y="217"/>
                    <a:pt x="150" y="215"/>
                    <a:pt x="151" y="215"/>
                  </a:cubicBezTo>
                  <a:cubicBezTo>
                    <a:pt x="152" y="214"/>
                    <a:pt x="155" y="218"/>
                    <a:pt x="154" y="219"/>
                  </a:cubicBezTo>
                  <a:cubicBezTo>
                    <a:pt x="154" y="220"/>
                    <a:pt x="153" y="220"/>
                    <a:pt x="152" y="221"/>
                  </a:cubicBezTo>
                  <a:cubicBezTo>
                    <a:pt x="152" y="222"/>
                    <a:pt x="151" y="221"/>
                    <a:pt x="150" y="220"/>
                  </a:cubicBezTo>
                  <a:cubicBezTo>
                    <a:pt x="150" y="220"/>
                    <a:pt x="149" y="219"/>
                    <a:pt x="149" y="219"/>
                  </a:cubicBezTo>
                  <a:cubicBezTo>
                    <a:pt x="147" y="219"/>
                    <a:pt x="149" y="221"/>
                    <a:pt x="149" y="222"/>
                  </a:cubicBezTo>
                  <a:cubicBezTo>
                    <a:pt x="150" y="224"/>
                    <a:pt x="148" y="226"/>
                    <a:pt x="149" y="227"/>
                  </a:cubicBezTo>
                  <a:cubicBezTo>
                    <a:pt x="151" y="228"/>
                    <a:pt x="150" y="226"/>
                    <a:pt x="151" y="225"/>
                  </a:cubicBezTo>
                  <a:cubicBezTo>
                    <a:pt x="151" y="224"/>
                    <a:pt x="152" y="225"/>
                    <a:pt x="153" y="226"/>
                  </a:cubicBezTo>
                  <a:cubicBezTo>
                    <a:pt x="154" y="227"/>
                    <a:pt x="154" y="224"/>
                    <a:pt x="154" y="224"/>
                  </a:cubicBezTo>
                  <a:cubicBezTo>
                    <a:pt x="154" y="223"/>
                    <a:pt x="155" y="223"/>
                    <a:pt x="156" y="224"/>
                  </a:cubicBezTo>
                  <a:cubicBezTo>
                    <a:pt x="157" y="225"/>
                    <a:pt x="157" y="225"/>
                    <a:pt x="157" y="224"/>
                  </a:cubicBezTo>
                  <a:cubicBezTo>
                    <a:pt x="157" y="224"/>
                    <a:pt x="158" y="223"/>
                    <a:pt x="158" y="223"/>
                  </a:cubicBezTo>
                  <a:cubicBezTo>
                    <a:pt x="159" y="224"/>
                    <a:pt x="158" y="225"/>
                    <a:pt x="158" y="226"/>
                  </a:cubicBezTo>
                  <a:cubicBezTo>
                    <a:pt x="158" y="227"/>
                    <a:pt x="159" y="227"/>
                    <a:pt x="159" y="226"/>
                  </a:cubicBezTo>
                  <a:cubicBezTo>
                    <a:pt x="160" y="226"/>
                    <a:pt x="160" y="226"/>
                    <a:pt x="160" y="227"/>
                  </a:cubicBezTo>
                  <a:cubicBezTo>
                    <a:pt x="160" y="228"/>
                    <a:pt x="161" y="228"/>
                    <a:pt x="162" y="229"/>
                  </a:cubicBezTo>
                  <a:cubicBezTo>
                    <a:pt x="163" y="230"/>
                    <a:pt x="160" y="230"/>
                    <a:pt x="161" y="231"/>
                  </a:cubicBezTo>
                  <a:cubicBezTo>
                    <a:pt x="162" y="232"/>
                    <a:pt x="161" y="233"/>
                    <a:pt x="162" y="234"/>
                  </a:cubicBezTo>
                  <a:cubicBezTo>
                    <a:pt x="163" y="235"/>
                    <a:pt x="164" y="235"/>
                    <a:pt x="165" y="234"/>
                  </a:cubicBezTo>
                  <a:cubicBezTo>
                    <a:pt x="166" y="233"/>
                    <a:pt x="167" y="235"/>
                    <a:pt x="166" y="237"/>
                  </a:cubicBezTo>
                  <a:cubicBezTo>
                    <a:pt x="165" y="238"/>
                    <a:pt x="167" y="239"/>
                    <a:pt x="168" y="238"/>
                  </a:cubicBezTo>
                  <a:cubicBezTo>
                    <a:pt x="169" y="237"/>
                    <a:pt x="171" y="240"/>
                    <a:pt x="172" y="240"/>
                  </a:cubicBezTo>
                  <a:cubicBezTo>
                    <a:pt x="172" y="241"/>
                    <a:pt x="173" y="242"/>
                    <a:pt x="172" y="242"/>
                  </a:cubicBezTo>
                  <a:cubicBezTo>
                    <a:pt x="170" y="242"/>
                    <a:pt x="171" y="244"/>
                    <a:pt x="172" y="245"/>
                  </a:cubicBezTo>
                  <a:cubicBezTo>
                    <a:pt x="173" y="245"/>
                    <a:pt x="173" y="246"/>
                    <a:pt x="173" y="247"/>
                  </a:cubicBezTo>
                  <a:cubicBezTo>
                    <a:pt x="173" y="248"/>
                    <a:pt x="176" y="249"/>
                    <a:pt x="177" y="249"/>
                  </a:cubicBezTo>
                  <a:cubicBezTo>
                    <a:pt x="178" y="248"/>
                    <a:pt x="179" y="249"/>
                    <a:pt x="180" y="250"/>
                  </a:cubicBezTo>
                  <a:cubicBezTo>
                    <a:pt x="181" y="251"/>
                    <a:pt x="183" y="252"/>
                    <a:pt x="184" y="251"/>
                  </a:cubicBezTo>
                  <a:cubicBezTo>
                    <a:pt x="185" y="251"/>
                    <a:pt x="185" y="253"/>
                    <a:pt x="185" y="254"/>
                  </a:cubicBezTo>
                  <a:cubicBezTo>
                    <a:pt x="185" y="255"/>
                    <a:pt x="187" y="255"/>
                    <a:pt x="189" y="254"/>
                  </a:cubicBezTo>
                  <a:cubicBezTo>
                    <a:pt x="189" y="254"/>
                    <a:pt x="189" y="255"/>
                    <a:pt x="190" y="255"/>
                  </a:cubicBezTo>
                  <a:cubicBezTo>
                    <a:pt x="190" y="255"/>
                    <a:pt x="191" y="256"/>
                    <a:pt x="191" y="256"/>
                  </a:cubicBezTo>
                  <a:cubicBezTo>
                    <a:pt x="193" y="255"/>
                    <a:pt x="193" y="259"/>
                    <a:pt x="195" y="260"/>
                  </a:cubicBezTo>
                  <a:cubicBezTo>
                    <a:pt x="196" y="262"/>
                    <a:pt x="195" y="263"/>
                    <a:pt x="195" y="265"/>
                  </a:cubicBezTo>
                  <a:cubicBezTo>
                    <a:pt x="196" y="266"/>
                    <a:pt x="196" y="269"/>
                    <a:pt x="194" y="269"/>
                  </a:cubicBezTo>
                  <a:cubicBezTo>
                    <a:pt x="193" y="269"/>
                    <a:pt x="193" y="267"/>
                    <a:pt x="194" y="267"/>
                  </a:cubicBezTo>
                  <a:cubicBezTo>
                    <a:pt x="195" y="266"/>
                    <a:pt x="194" y="264"/>
                    <a:pt x="193" y="264"/>
                  </a:cubicBezTo>
                  <a:cubicBezTo>
                    <a:pt x="192" y="264"/>
                    <a:pt x="192" y="262"/>
                    <a:pt x="193" y="261"/>
                  </a:cubicBezTo>
                  <a:cubicBezTo>
                    <a:pt x="193" y="260"/>
                    <a:pt x="191" y="260"/>
                    <a:pt x="190" y="259"/>
                  </a:cubicBezTo>
                  <a:cubicBezTo>
                    <a:pt x="189" y="258"/>
                    <a:pt x="186" y="258"/>
                    <a:pt x="185" y="257"/>
                  </a:cubicBezTo>
                  <a:cubicBezTo>
                    <a:pt x="185" y="256"/>
                    <a:pt x="182" y="251"/>
                    <a:pt x="180" y="251"/>
                  </a:cubicBezTo>
                  <a:cubicBezTo>
                    <a:pt x="179" y="251"/>
                    <a:pt x="176" y="252"/>
                    <a:pt x="175" y="250"/>
                  </a:cubicBezTo>
                  <a:cubicBezTo>
                    <a:pt x="173" y="249"/>
                    <a:pt x="171" y="249"/>
                    <a:pt x="170" y="249"/>
                  </a:cubicBezTo>
                  <a:cubicBezTo>
                    <a:pt x="169" y="250"/>
                    <a:pt x="172" y="250"/>
                    <a:pt x="171" y="251"/>
                  </a:cubicBezTo>
                  <a:cubicBezTo>
                    <a:pt x="171" y="252"/>
                    <a:pt x="172" y="253"/>
                    <a:pt x="173" y="253"/>
                  </a:cubicBezTo>
                  <a:cubicBezTo>
                    <a:pt x="175" y="253"/>
                    <a:pt x="175" y="255"/>
                    <a:pt x="176" y="255"/>
                  </a:cubicBezTo>
                  <a:cubicBezTo>
                    <a:pt x="177" y="255"/>
                    <a:pt x="178" y="257"/>
                    <a:pt x="179" y="257"/>
                  </a:cubicBezTo>
                  <a:cubicBezTo>
                    <a:pt x="181" y="257"/>
                    <a:pt x="181" y="258"/>
                    <a:pt x="181" y="259"/>
                  </a:cubicBezTo>
                  <a:cubicBezTo>
                    <a:pt x="182" y="260"/>
                    <a:pt x="184" y="259"/>
                    <a:pt x="184" y="260"/>
                  </a:cubicBezTo>
                  <a:cubicBezTo>
                    <a:pt x="184" y="261"/>
                    <a:pt x="185" y="262"/>
                    <a:pt x="186" y="263"/>
                  </a:cubicBezTo>
                  <a:cubicBezTo>
                    <a:pt x="186" y="264"/>
                    <a:pt x="186" y="267"/>
                    <a:pt x="188" y="269"/>
                  </a:cubicBezTo>
                  <a:cubicBezTo>
                    <a:pt x="189" y="271"/>
                    <a:pt x="188" y="272"/>
                    <a:pt x="190" y="273"/>
                  </a:cubicBezTo>
                  <a:cubicBezTo>
                    <a:pt x="191" y="273"/>
                    <a:pt x="191" y="274"/>
                    <a:pt x="190" y="274"/>
                  </a:cubicBezTo>
                  <a:cubicBezTo>
                    <a:pt x="188" y="274"/>
                    <a:pt x="189" y="275"/>
                    <a:pt x="189" y="278"/>
                  </a:cubicBezTo>
                  <a:cubicBezTo>
                    <a:pt x="188" y="281"/>
                    <a:pt x="188" y="286"/>
                    <a:pt x="188" y="288"/>
                  </a:cubicBezTo>
                  <a:cubicBezTo>
                    <a:pt x="188" y="290"/>
                    <a:pt x="186" y="293"/>
                    <a:pt x="187" y="295"/>
                  </a:cubicBezTo>
                  <a:cubicBezTo>
                    <a:pt x="188" y="297"/>
                    <a:pt x="189" y="299"/>
                    <a:pt x="188" y="302"/>
                  </a:cubicBezTo>
                  <a:cubicBezTo>
                    <a:pt x="188" y="304"/>
                    <a:pt x="188" y="305"/>
                    <a:pt x="189" y="307"/>
                  </a:cubicBezTo>
                  <a:cubicBezTo>
                    <a:pt x="190" y="309"/>
                    <a:pt x="189" y="312"/>
                    <a:pt x="190" y="313"/>
                  </a:cubicBezTo>
                  <a:cubicBezTo>
                    <a:pt x="191" y="313"/>
                    <a:pt x="192" y="315"/>
                    <a:pt x="193" y="316"/>
                  </a:cubicBezTo>
                  <a:cubicBezTo>
                    <a:pt x="194" y="318"/>
                    <a:pt x="195" y="317"/>
                    <a:pt x="196" y="319"/>
                  </a:cubicBezTo>
                  <a:cubicBezTo>
                    <a:pt x="196" y="321"/>
                    <a:pt x="196" y="321"/>
                    <a:pt x="197" y="321"/>
                  </a:cubicBezTo>
                  <a:cubicBezTo>
                    <a:pt x="199" y="322"/>
                    <a:pt x="198" y="324"/>
                    <a:pt x="198" y="325"/>
                  </a:cubicBezTo>
                  <a:cubicBezTo>
                    <a:pt x="198" y="326"/>
                    <a:pt x="200" y="327"/>
                    <a:pt x="202" y="330"/>
                  </a:cubicBezTo>
                  <a:cubicBezTo>
                    <a:pt x="205" y="332"/>
                    <a:pt x="203" y="334"/>
                    <a:pt x="204" y="334"/>
                  </a:cubicBezTo>
                  <a:cubicBezTo>
                    <a:pt x="206" y="334"/>
                    <a:pt x="208" y="335"/>
                    <a:pt x="210" y="336"/>
                  </a:cubicBezTo>
                  <a:cubicBezTo>
                    <a:pt x="211" y="336"/>
                    <a:pt x="212" y="336"/>
                    <a:pt x="212" y="336"/>
                  </a:cubicBezTo>
                  <a:cubicBezTo>
                    <a:pt x="213" y="336"/>
                    <a:pt x="213" y="336"/>
                    <a:pt x="213" y="336"/>
                  </a:cubicBezTo>
                  <a:cubicBezTo>
                    <a:pt x="215" y="337"/>
                    <a:pt x="217" y="339"/>
                    <a:pt x="217" y="341"/>
                  </a:cubicBezTo>
                  <a:cubicBezTo>
                    <a:pt x="218" y="343"/>
                    <a:pt x="218" y="345"/>
                    <a:pt x="220" y="347"/>
                  </a:cubicBezTo>
                  <a:cubicBezTo>
                    <a:pt x="222" y="350"/>
                    <a:pt x="224" y="354"/>
                    <a:pt x="224" y="356"/>
                  </a:cubicBezTo>
                  <a:cubicBezTo>
                    <a:pt x="224" y="357"/>
                    <a:pt x="227" y="358"/>
                    <a:pt x="229" y="360"/>
                  </a:cubicBezTo>
                  <a:cubicBezTo>
                    <a:pt x="232" y="361"/>
                    <a:pt x="232" y="365"/>
                    <a:pt x="231" y="366"/>
                  </a:cubicBezTo>
                  <a:cubicBezTo>
                    <a:pt x="231" y="366"/>
                    <a:pt x="230" y="366"/>
                    <a:pt x="230" y="366"/>
                  </a:cubicBezTo>
                  <a:cubicBezTo>
                    <a:pt x="229" y="366"/>
                    <a:pt x="228" y="365"/>
                    <a:pt x="228" y="366"/>
                  </a:cubicBezTo>
                  <a:cubicBezTo>
                    <a:pt x="228" y="367"/>
                    <a:pt x="232" y="370"/>
                    <a:pt x="233" y="370"/>
                  </a:cubicBezTo>
                  <a:cubicBezTo>
                    <a:pt x="235" y="370"/>
                    <a:pt x="236" y="371"/>
                    <a:pt x="238" y="373"/>
                  </a:cubicBezTo>
                  <a:cubicBezTo>
                    <a:pt x="240" y="375"/>
                    <a:pt x="240" y="377"/>
                    <a:pt x="239" y="378"/>
                  </a:cubicBezTo>
                  <a:cubicBezTo>
                    <a:pt x="238" y="379"/>
                    <a:pt x="241" y="380"/>
                    <a:pt x="244" y="382"/>
                  </a:cubicBezTo>
                  <a:cubicBezTo>
                    <a:pt x="247" y="384"/>
                    <a:pt x="248" y="387"/>
                    <a:pt x="248" y="388"/>
                  </a:cubicBezTo>
                  <a:cubicBezTo>
                    <a:pt x="249" y="389"/>
                    <a:pt x="250" y="388"/>
                    <a:pt x="251" y="386"/>
                  </a:cubicBezTo>
                  <a:cubicBezTo>
                    <a:pt x="251" y="385"/>
                    <a:pt x="250" y="385"/>
                    <a:pt x="250" y="383"/>
                  </a:cubicBezTo>
                  <a:cubicBezTo>
                    <a:pt x="250" y="381"/>
                    <a:pt x="247" y="382"/>
                    <a:pt x="246" y="381"/>
                  </a:cubicBezTo>
                  <a:cubicBezTo>
                    <a:pt x="245" y="381"/>
                    <a:pt x="246" y="379"/>
                    <a:pt x="245" y="378"/>
                  </a:cubicBezTo>
                  <a:cubicBezTo>
                    <a:pt x="244" y="377"/>
                    <a:pt x="243" y="374"/>
                    <a:pt x="242" y="372"/>
                  </a:cubicBezTo>
                  <a:cubicBezTo>
                    <a:pt x="242" y="370"/>
                    <a:pt x="239" y="368"/>
                    <a:pt x="238" y="365"/>
                  </a:cubicBezTo>
                  <a:cubicBezTo>
                    <a:pt x="236" y="363"/>
                    <a:pt x="235" y="361"/>
                    <a:pt x="234" y="361"/>
                  </a:cubicBezTo>
                  <a:cubicBezTo>
                    <a:pt x="233" y="360"/>
                    <a:pt x="235" y="359"/>
                    <a:pt x="235" y="358"/>
                  </a:cubicBezTo>
                  <a:cubicBezTo>
                    <a:pt x="234" y="358"/>
                    <a:pt x="233" y="358"/>
                    <a:pt x="231" y="357"/>
                  </a:cubicBezTo>
                  <a:cubicBezTo>
                    <a:pt x="230" y="356"/>
                    <a:pt x="229" y="355"/>
                    <a:pt x="229" y="354"/>
                  </a:cubicBezTo>
                  <a:cubicBezTo>
                    <a:pt x="229" y="352"/>
                    <a:pt x="228" y="349"/>
                    <a:pt x="228" y="347"/>
                  </a:cubicBezTo>
                  <a:cubicBezTo>
                    <a:pt x="227" y="346"/>
                    <a:pt x="229" y="346"/>
                    <a:pt x="229" y="347"/>
                  </a:cubicBezTo>
                  <a:cubicBezTo>
                    <a:pt x="230" y="347"/>
                    <a:pt x="230" y="348"/>
                    <a:pt x="231" y="348"/>
                  </a:cubicBezTo>
                  <a:cubicBezTo>
                    <a:pt x="231" y="347"/>
                    <a:pt x="232" y="348"/>
                    <a:pt x="233" y="349"/>
                  </a:cubicBezTo>
                  <a:cubicBezTo>
                    <a:pt x="233" y="349"/>
                    <a:pt x="234" y="349"/>
                    <a:pt x="234" y="349"/>
                  </a:cubicBezTo>
                  <a:cubicBezTo>
                    <a:pt x="235" y="349"/>
                    <a:pt x="235" y="349"/>
                    <a:pt x="236" y="349"/>
                  </a:cubicBezTo>
                  <a:cubicBezTo>
                    <a:pt x="236" y="350"/>
                    <a:pt x="234" y="350"/>
                    <a:pt x="236" y="355"/>
                  </a:cubicBezTo>
                  <a:cubicBezTo>
                    <a:pt x="239" y="359"/>
                    <a:pt x="237" y="356"/>
                    <a:pt x="237" y="359"/>
                  </a:cubicBezTo>
                  <a:cubicBezTo>
                    <a:pt x="237" y="362"/>
                    <a:pt x="239" y="361"/>
                    <a:pt x="239" y="360"/>
                  </a:cubicBezTo>
                  <a:cubicBezTo>
                    <a:pt x="240" y="360"/>
                    <a:pt x="241" y="361"/>
                    <a:pt x="242" y="363"/>
                  </a:cubicBezTo>
                  <a:cubicBezTo>
                    <a:pt x="243" y="364"/>
                    <a:pt x="246" y="365"/>
                    <a:pt x="246" y="365"/>
                  </a:cubicBezTo>
                  <a:cubicBezTo>
                    <a:pt x="246" y="366"/>
                    <a:pt x="246" y="368"/>
                    <a:pt x="248" y="368"/>
                  </a:cubicBezTo>
                  <a:cubicBezTo>
                    <a:pt x="249" y="368"/>
                    <a:pt x="250" y="370"/>
                    <a:pt x="251" y="370"/>
                  </a:cubicBezTo>
                  <a:cubicBezTo>
                    <a:pt x="252" y="371"/>
                    <a:pt x="252" y="372"/>
                    <a:pt x="251" y="373"/>
                  </a:cubicBezTo>
                  <a:cubicBezTo>
                    <a:pt x="251" y="374"/>
                    <a:pt x="251" y="375"/>
                    <a:pt x="254" y="376"/>
                  </a:cubicBezTo>
                  <a:cubicBezTo>
                    <a:pt x="257" y="377"/>
                    <a:pt x="255" y="378"/>
                    <a:pt x="258" y="379"/>
                  </a:cubicBezTo>
                  <a:cubicBezTo>
                    <a:pt x="260" y="381"/>
                    <a:pt x="265" y="388"/>
                    <a:pt x="267" y="390"/>
                  </a:cubicBezTo>
                  <a:cubicBezTo>
                    <a:pt x="268" y="391"/>
                    <a:pt x="268" y="393"/>
                    <a:pt x="269" y="394"/>
                  </a:cubicBezTo>
                  <a:cubicBezTo>
                    <a:pt x="269" y="396"/>
                    <a:pt x="268" y="396"/>
                    <a:pt x="269" y="397"/>
                  </a:cubicBezTo>
                  <a:cubicBezTo>
                    <a:pt x="269" y="399"/>
                    <a:pt x="267" y="398"/>
                    <a:pt x="267" y="399"/>
                  </a:cubicBezTo>
                  <a:cubicBezTo>
                    <a:pt x="267" y="400"/>
                    <a:pt x="269" y="404"/>
                    <a:pt x="271" y="404"/>
                  </a:cubicBezTo>
                  <a:cubicBezTo>
                    <a:pt x="273" y="404"/>
                    <a:pt x="275" y="407"/>
                    <a:pt x="277" y="408"/>
                  </a:cubicBezTo>
                  <a:cubicBezTo>
                    <a:pt x="278" y="410"/>
                    <a:pt x="281" y="409"/>
                    <a:pt x="284" y="410"/>
                  </a:cubicBezTo>
                  <a:cubicBezTo>
                    <a:pt x="286" y="411"/>
                    <a:pt x="288" y="414"/>
                    <a:pt x="292" y="415"/>
                  </a:cubicBezTo>
                  <a:cubicBezTo>
                    <a:pt x="296" y="416"/>
                    <a:pt x="299" y="417"/>
                    <a:pt x="302" y="419"/>
                  </a:cubicBezTo>
                  <a:cubicBezTo>
                    <a:pt x="304" y="420"/>
                    <a:pt x="307" y="420"/>
                    <a:pt x="310" y="418"/>
                  </a:cubicBezTo>
                  <a:cubicBezTo>
                    <a:pt x="313" y="417"/>
                    <a:pt x="316" y="419"/>
                    <a:pt x="318" y="419"/>
                  </a:cubicBezTo>
                  <a:cubicBezTo>
                    <a:pt x="320" y="420"/>
                    <a:pt x="325" y="426"/>
                    <a:pt x="327" y="427"/>
                  </a:cubicBezTo>
                  <a:cubicBezTo>
                    <a:pt x="328" y="428"/>
                    <a:pt x="329" y="427"/>
                    <a:pt x="330" y="427"/>
                  </a:cubicBezTo>
                  <a:cubicBezTo>
                    <a:pt x="331" y="427"/>
                    <a:pt x="332" y="427"/>
                    <a:pt x="333" y="428"/>
                  </a:cubicBezTo>
                  <a:cubicBezTo>
                    <a:pt x="334" y="429"/>
                    <a:pt x="340" y="431"/>
                    <a:pt x="341" y="431"/>
                  </a:cubicBezTo>
                  <a:cubicBezTo>
                    <a:pt x="343" y="431"/>
                    <a:pt x="343" y="429"/>
                    <a:pt x="344" y="430"/>
                  </a:cubicBezTo>
                  <a:cubicBezTo>
                    <a:pt x="345" y="431"/>
                    <a:pt x="344" y="433"/>
                    <a:pt x="345" y="434"/>
                  </a:cubicBezTo>
                  <a:cubicBezTo>
                    <a:pt x="347" y="434"/>
                    <a:pt x="349" y="438"/>
                    <a:pt x="350" y="439"/>
                  </a:cubicBezTo>
                  <a:cubicBezTo>
                    <a:pt x="352" y="439"/>
                    <a:pt x="352" y="441"/>
                    <a:pt x="351" y="442"/>
                  </a:cubicBezTo>
                  <a:cubicBezTo>
                    <a:pt x="350" y="442"/>
                    <a:pt x="350" y="445"/>
                    <a:pt x="352" y="446"/>
                  </a:cubicBezTo>
                  <a:cubicBezTo>
                    <a:pt x="355" y="446"/>
                    <a:pt x="354" y="445"/>
                    <a:pt x="355" y="445"/>
                  </a:cubicBezTo>
                  <a:cubicBezTo>
                    <a:pt x="356" y="445"/>
                    <a:pt x="356" y="447"/>
                    <a:pt x="357" y="447"/>
                  </a:cubicBezTo>
                  <a:cubicBezTo>
                    <a:pt x="358" y="447"/>
                    <a:pt x="360" y="448"/>
                    <a:pt x="360" y="449"/>
                  </a:cubicBezTo>
                  <a:cubicBezTo>
                    <a:pt x="360" y="451"/>
                    <a:pt x="361" y="452"/>
                    <a:pt x="362" y="452"/>
                  </a:cubicBezTo>
                  <a:cubicBezTo>
                    <a:pt x="364" y="452"/>
                    <a:pt x="367" y="452"/>
                    <a:pt x="369" y="454"/>
                  </a:cubicBezTo>
                  <a:cubicBezTo>
                    <a:pt x="370" y="456"/>
                    <a:pt x="371" y="455"/>
                    <a:pt x="372" y="456"/>
                  </a:cubicBezTo>
                  <a:cubicBezTo>
                    <a:pt x="373" y="458"/>
                    <a:pt x="375" y="456"/>
                    <a:pt x="375" y="455"/>
                  </a:cubicBezTo>
                  <a:cubicBezTo>
                    <a:pt x="376" y="454"/>
                    <a:pt x="374" y="454"/>
                    <a:pt x="374" y="453"/>
                  </a:cubicBezTo>
                  <a:cubicBezTo>
                    <a:pt x="374" y="452"/>
                    <a:pt x="376" y="452"/>
                    <a:pt x="376" y="451"/>
                  </a:cubicBezTo>
                  <a:cubicBezTo>
                    <a:pt x="377" y="449"/>
                    <a:pt x="380" y="449"/>
                    <a:pt x="381" y="449"/>
                  </a:cubicBezTo>
                  <a:cubicBezTo>
                    <a:pt x="382" y="450"/>
                    <a:pt x="383" y="451"/>
                    <a:pt x="382" y="452"/>
                  </a:cubicBezTo>
                  <a:cubicBezTo>
                    <a:pt x="381" y="454"/>
                    <a:pt x="385" y="457"/>
                    <a:pt x="386" y="458"/>
                  </a:cubicBezTo>
                  <a:cubicBezTo>
                    <a:pt x="387" y="459"/>
                    <a:pt x="386" y="461"/>
                    <a:pt x="387" y="461"/>
                  </a:cubicBezTo>
                  <a:cubicBezTo>
                    <a:pt x="387" y="462"/>
                    <a:pt x="388" y="463"/>
                    <a:pt x="387" y="464"/>
                  </a:cubicBezTo>
                  <a:cubicBezTo>
                    <a:pt x="386" y="464"/>
                    <a:pt x="387" y="469"/>
                    <a:pt x="388" y="470"/>
                  </a:cubicBezTo>
                  <a:cubicBezTo>
                    <a:pt x="388" y="471"/>
                    <a:pt x="388" y="472"/>
                    <a:pt x="387" y="474"/>
                  </a:cubicBezTo>
                  <a:cubicBezTo>
                    <a:pt x="386" y="476"/>
                    <a:pt x="385" y="477"/>
                    <a:pt x="383" y="477"/>
                  </a:cubicBezTo>
                  <a:cubicBezTo>
                    <a:pt x="381" y="477"/>
                    <a:pt x="382" y="479"/>
                    <a:pt x="381" y="479"/>
                  </a:cubicBezTo>
                  <a:cubicBezTo>
                    <a:pt x="380" y="479"/>
                    <a:pt x="380" y="481"/>
                    <a:pt x="380" y="482"/>
                  </a:cubicBezTo>
                  <a:cubicBezTo>
                    <a:pt x="380" y="483"/>
                    <a:pt x="379" y="483"/>
                    <a:pt x="377" y="483"/>
                  </a:cubicBezTo>
                  <a:cubicBezTo>
                    <a:pt x="376" y="483"/>
                    <a:pt x="376" y="485"/>
                    <a:pt x="376" y="486"/>
                  </a:cubicBezTo>
                  <a:cubicBezTo>
                    <a:pt x="376" y="488"/>
                    <a:pt x="374" y="488"/>
                    <a:pt x="374" y="489"/>
                  </a:cubicBezTo>
                  <a:cubicBezTo>
                    <a:pt x="373" y="490"/>
                    <a:pt x="374" y="491"/>
                    <a:pt x="373" y="491"/>
                  </a:cubicBezTo>
                  <a:cubicBezTo>
                    <a:pt x="371" y="492"/>
                    <a:pt x="371" y="493"/>
                    <a:pt x="372" y="494"/>
                  </a:cubicBezTo>
                  <a:cubicBezTo>
                    <a:pt x="373" y="495"/>
                    <a:pt x="372" y="496"/>
                    <a:pt x="372" y="497"/>
                  </a:cubicBezTo>
                  <a:cubicBezTo>
                    <a:pt x="371" y="498"/>
                    <a:pt x="373" y="498"/>
                    <a:pt x="374" y="499"/>
                  </a:cubicBezTo>
                  <a:cubicBezTo>
                    <a:pt x="375" y="500"/>
                    <a:pt x="375" y="500"/>
                    <a:pt x="375" y="499"/>
                  </a:cubicBezTo>
                  <a:cubicBezTo>
                    <a:pt x="376" y="499"/>
                    <a:pt x="376" y="499"/>
                    <a:pt x="376" y="500"/>
                  </a:cubicBezTo>
                  <a:cubicBezTo>
                    <a:pt x="377" y="501"/>
                    <a:pt x="376" y="502"/>
                    <a:pt x="374" y="502"/>
                  </a:cubicBezTo>
                  <a:cubicBezTo>
                    <a:pt x="373" y="502"/>
                    <a:pt x="371" y="504"/>
                    <a:pt x="370" y="506"/>
                  </a:cubicBezTo>
                  <a:cubicBezTo>
                    <a:pt x="370" y="508"/>
                    <a:pt x="372" y="511"/>
                    <a:pt x="372" y="512"/>
                  </a:cubicBezTo>
                  <a:cubicBezTo>
                    <a:pt x="372" y="513"/>
                    <a:pt x="371" y="512"/>
                    <a:pt x="371" y="513"/>
                  </a:cubicBezTo>
                  <a:cubicBezTo>
                    <a:pt x="370" y="514"/>
                    <a:pt x="374" y="516"/>
                    <a:pt x="375" y="517"/>
                  </a:cubicBezTo>
                  <a:cubicBezTo>
                    <a:pt x="377" y="518"/>
                    <a:pt x="378" y="521"/>
                    <a:pt x="379" y="523"/>
                  </a:cubicBezTo>
                  <a:cubicBezTo>
                    <a:pt x="381" y="524"/>
                    <a:pt x="381" y="525"/>
                    <a:pt x="382" y="529"/>
                  </a:cubicBezTo>
                  <a:cubicBezTo>
                    <a:pt x="384" y="533"/>
                    <a:pt x="387" y="539"/>
                    <a:pt x="389" y="542"/>
                  </a:cubicBezTo>
                  <a:cubicBezTo>
                    <a:pt x="391" y="544"/>
                    <a:pt x="392" y="546"/>
                    <a:pt x="392" y="547"/>
                  </a:cubicBezTo>
                  <a:cubicBezTo>
                    <a:pt x="391" y="548"/>
                    <a:pt x="392" y="550"/>
                    <a:pt x="393" y="551"/>
                  </a:cubicBezTo>
                  <a:cubicBezTo>
                    <a:pt x="395" y="552"/>
                    <a:pt x="396" y="554"/>
                    <a:pt x="400" y="556"/>
                  </a:cubicBezTo>
                  <a:cubicBezTo>
                    <a:pt x="404" y="558"/>
                    <a:pt x="411" y="561"/>
                    <a:pt x="412" y="563"/>
                  </a:cubicBezTo>
                  <a:cubicBezTo>
                    <a:pt x="413" y="565"/>
                    <a:pt x="417" y="567"/>
                    <a:pt x="417" y="567"/>
                  </a:cubicBezTo>
                  <a:cubicBezTo>
                    <a:pt x="418" y="567"/>
                    <a:pt x="417" y="570"/>
                    <a:pt x="418" y="572"/>
                  </a:cubicBezTo>
                  <a:cubicBezTo>
                    <a:pt x="418" y="573"/>
                    <a:pt x="418" y="580"/>
                    <a:pt x="418" y="583"/>
                  </a:cubicBezTo>
                  <a:cubicBezTo>
                    <a:pt x="417" y="585"/>
                    <a:pt x="417" y="587"/>
                    <a:pt x="416" y="589"/>
                  </a:cubicBezTo>
                  <a:cubicBezTo>
                    <a:pt x="416" y="591"/>
                    <a:pt x="417" y="591"/>
                    <a:pt x="417" y="591"/>
                  </a:cubicBezTo>
                  <a:cubicBezTo>
                    <a:pt x="416" y="592"/>
                    <a:pt x="416" y="594"/>
                    <a:pt x="416" y="597"/>
                  </a:cubicBezTo>
                  <a:cubicBezTo>
                    <a:pt x="416" y="600"/>
                    <a:pt x="414" y="605"/>
                    <a:pt x="414" y="607"/>
                  </a:cubicBezTo>
                  <a:cubicBezTo>
                    <a:pt x="414" y="608"/>
                    <a:pt x="413" y="609"/>
                    <a:pt x="413" y="611"/>
                  </a:cubicBezTo>
                  <a:cubicBezTo>
                    <a:pt x="413" y="613"/>
                    <a:pt x="412" y="614"/>
                    <a:pt x="411" y="615"/>
                  </a:cubicBezTo>
                  <a:cubicBezTo>
                    <a:pt x="410" y="616"/>
                    <a:pt x="413" y="618"/>
                    <a:pt x="413" y="620"/>
                  </a:cubicBezTo>
                  <a:cubicBezTo>
                    <a:pt x="413" y="621"/>
                    <a:pt x="411" y="622"/>
                    <a:pt x="411" y="625"/>
                  </a:cubicBezTo>
                  <a:cubicBezTo>
                    <a:pt x="412" y="628"/>
                    <a:pt x="411" y="633"/>
                    <a:pt x="411" y="634"/>
                  </a:cubicBezTo>
                  <a:cubicBezTo>
                    <a:pt x="411" y="635"/>
                    <a:pt x="410" y="635"/>
                    <a:pt x="410" y="637"/>
                  </a:cubicBezTo>
                  <a:cubicBezTo>
                    <a:pt x="411" y="639"/>
                    <a:pt x="409" y="639"/>
                    <a:pt x="409" y="642"/>
                  </a:cubicBezTo>
                  <a:cubicBezTo>
                    <a:pt x="409" y="645"/>
                    <a:pt x="406" y="649"/>
                    <a:pt x="406" y="651"/>
                  </a:cubicBezTo>
                  <a:cubicBezTo>
                    <a:pt x="405" y="653"/>
                    <a:pt x="405" y="654"/>
                    <a:pt x="404" y="654"/>
                  </a:cubicBezTo>
                  <a:cubicBezTo>
                    <a:pt x="402" y="654"/>
                    <a:pt x="402" y="656"/>
                    <a:pt x="403" y="658"/>
                  </a:cubicBezTo>
                  <a:cubicBezTo>
                    <a:pt x="404" y="659"/>
                    <a:pt x="402" y="661"/>
                    <a:pt x="404" y="663"/>
                  </a:cubicBezTo>
                  <a:cubicBezTo>
                    <a:pt x="405" y="665"/>
                    <a:pt x="404" y="665"/>
                    <a:pt x="404" y="667"/>
                  </a:cubicBezTo>
                  <a:cubicBezTo>
                    <a:pt x="403" y="669"/>
                    <a:pt x="402" y="669"/>
                    <a:pt x="402" y="671"/>
                  </a:cubicBezTo>
                  <a:cubicBezTo>
                    <a:pt x="402" y="673"/>
                    <a:pt x="401" y="674"/>
                    <a:pt x="402" y="676"/>
                  </a:cubicBezTo>
                  <a:cubicBezTo>
                    <a:pt x="403" y="678"/>
                    <a:pt x="402" y="678"/>
                    <a:pt x="402" y="678"/>
                  </a:cubicBezTo>
                  <a:cubicBezTo>
                    <a:pt x="401" y="678"/>
                    <a:pt x="400" y="680"/>
                    <a:pt x="400" y="683"/>
                  </a:cubicBezTo>
                  <a:cubicBezTo>
                    <a:pt x="399" y="686"/>
                    <a:pt x="399" y="686"/>
                    <a:pt x="402" y="686"/>
                  </a:cubicBezTo>
                  <a:cubicBezTo>
                    <a:pt x="404" y="686"/>
                    <a:pt x="402" y="678"/>
                    <a:pt x="404" y="678"/>
                  </a:cubicBezTo>
                  <a:cubicBezTo>
                    <a:pt x="405" y="678"/>
                    <a:pt x="404" y="677"/>
                    <a:pt x="405" y="677"/>
                  </a:cubicBezTo>
                  <a:cubicBezTo>
                    <a:pt x="407" y="676"/>
                    <a:pt x="405" y="678"/>
                    <a:pt x="406" y="678"/>
                  </a:cubicBezTo>
                  <a:cubicBezTo>
                    <a:pt x="407" y="678"/>
                    <a:pt x="408" y="679"/>
                    <a:pt x="407" y="680"/>
                  </a:cubicBezTo>
                  <a:cubicBezTo>
                    <a:pt x="405" y="681"/>
                    <a:pt x="407" y="683"/>
                    <a:pt x="406" y="684"/>
                  </a:cubicBezTo>
                  <a:cubicBezTo>
                    <a:pt x="406" y="685"/>
                    <a:pt x="405" y="686"/>
                    <a:pt x="405" y="687"/>
                  </a:cubicBezTo>
                  <a:cubicBezTo>
                    <a:pt x="406" y="688"/>
                    <a:pt x="405" y="688"/>
                    <a:pt x="404" y="690"/>
                  </a:cubicBezTo>
                  <a:cubicBezTo>
                    <a:pt x="404" y="691"/>
                    <a:pt x="405" y="691"/>
                    <a:pt x="405" y="692"/>
                  </a:cubicBezTo>
                  <a:cubicBezTo>
                    <a:pt x="404" y="692"/>
                    <a:pt x="405" y="693"/>
                    <a:pt x="405" y="694"/>
                  </a:cubicBezTo>
                  <a:cubicBezTo>
                    <a:pt x="404" y="694"/>
                    <a:pt x="404" y="695"/>
                    <a:pt x="405" y="696"/>
                  </a:cubicBezTo>
                  <a:cubicBezTo>
                    <a:pt x="405" y="697"/>
                    <a:pt x="403" y="697"/>
                    <a:pt x="403" y="697"/>
                  </a:cubicBezTo>
                  <a:cubicBezTo>
                    <a:pt x="402" y="698"/>
                    <a:pt x="403" y="699"/>
                    <a:pt x="403" y="700"/>
                  </a:cubicBezTo>
                  <a:cubicBezTo>
                    <a:pt x="402" y="701"/>
                    <a:pt x="401" y="700"/>
                    <a:pt x="400" y="699"/>
                  </a:cubicBezTo>
                  <a:cubicBezTo>
                    <a:pt x="400" y="699"/>
                    <a:pt x="401" y="697"/>
                    <a:pt x="402" y="696"/>
                  </a:cubicBezTo>
                  <a:cubicBezTo>
                    <a:pt x="403" y="695"/>
                    <a:pt x="401" y="693"/>
                    <a:pt x="400" y="693"/>
                  </a:cubicBezTo>
                  <a:cubicBezTo>
                    <a:pt x="398" y="694"/>
                    <a:pt x="401" y="695"/>
                    <a:pt x="401" y="697"/>
                  </a:cubicBezTo>
                  <a:cubicBezTo>
                    <a:pt x="401" y="697"/>
                    <a:pt x="401" y="697"/>
                    <a:pt x="400" y="697"/>
                  </a:cubicBezTo>
                  <a:cubicBezTo>
                    <a:pt x="400" y="697"/>
                    <a:pt x="399" y="697"/>
                    <a:pt x="399" y="698"/>
                  </a:cubicBezTo>
                  <a:cubicBezTo>
                    <a:pt x="399" y="699"/>
                    <a:pt x="397" y="698"/>
                    <a:pt x="397" y="699"/>
                  </a:cubicBezTo>
                  <a:cubicBezTo>
                    <a:pt x="396" y="700"/>
                    <a:pt x="398" y="701"/>
                    <a:pt x="397" y="701"/>
                  </a:cubicBezTo>
                  <a:cubicBezTo>
                    <a:pt x="396" y="702"/>
                    <a:pt x="394" y="703"/>
                    <a:pt x="394" y="704"/>
                  </a:cubicBezTo>
                  <a:cubicBezTo>
                    <a:pt x="394" y="705"/>
                    <a:pt x="395" y="705"/>
                    <a:pt x="395" y="704"/>
                  </a:cubicBezTo>
                  <a:cubicBezTo>
                    <a:pt x="395" y="703"/>
                    <a:pt x="397" y="703"/>
                    <a:pt x="397" y="704"/>
                  </a:cubicBezTo>
                  <a:cubicBezTo>
                    <a:pt x="397" y="705"/>
                    <a:pt x="398" y="705"/>
                    <a:pt x="398" y="705"/>
                  </a:cubicBezTo>
                  <a:cubicBezTo>
                    <a:pt x="399" y="704"/>
                    <a:pt x="399" y="704"/>
                    <a:pt x="400" y="704"/>
                  </a:cubicBezTo>
                  <a:cubicBezTo>
                    <a:pt x="401" y="705"/>
                    <a:pt x="401" y="707"/>
                    <a:pt x="400" y="707"/>
                  </a:cubicBezTo>
                  <a:cubicBezTo>
                    <a:pt x="399" y="707"/>
                    <a:pt x="398" y="708"/>
                    <a:pt x="399" y="709"/>
                  </a:cubicBezTo>
                  <a:cubicBezTo>
                    <a:pt x="399" y="710"/>
                    <a:pt x="400" y="710"/>
                    <a:pt x="401" y="710"/>
                  </a:cubicBezTo>
                  <a:cubicBezTo>
                    <a:pt x="401" y="710"/>
                    <a:pt x="402" y="709"/>
                    <a:pt x="403" y="710"/>
                  </a:cubicBezTo>
                  <a:cubicBezTo>
                    <a:pt x="404" y="710"/>
                    <a:pt x="403" y="712"/>
                    <a:pt x="403" y="711"/>
                  </a:cubicBezTo>
                  <a:cubicBezTo>
                    <a:pt x="402" y="711"/>
                    <a:pt x="400" y="710"/>
                    <a:pt x="400" y="711"/>
                  </a:cubicBezTo>
                  <a:cubicBezTo>
                    <a:pt x="399" y="712"/>
                    <a:pt x="398" y="711"/>
                    <a:pt x="397" y="711"/>
                  </a:cubicBezTo>
                  <a:cubicBezTo>
                    <a:pt x="396" y="710"/>
                    <a:pt x="393" y="712"/>
                    <a:pt x="394" y="713"/>
                  </a:cubicBezTo>
                  <a:cubicBezTo>
                    <a:pt x="395" y="714"/>
                    <a:pt x="395" y="715"/>
                    <a:pt x="396" y="715"/>
                  </a:cubicBezTo>
                  <a:cubicBezTo>
                    <a:pt x="397" y="715"/>
                    <a:pt x="398" y="715"/>
                    <a:pt x="398" y="714"/>
                  </a:cubicBezTo>
                  <a:cubicBezTo>
                    <a:pt x="399" y="713"/>
                    <a:pt x="400" y="712"/>
                    <a:pt x="400" y="714"/>
                  </a:cubicBezTo>
                  <a:cubicBezTo>
                    <a:pt x="400" y="716"/>
                    <a:pt x="398" y="715"/>
                    <a:pt x="398" y="716"/>
                  </a:cubicBezTo>
                  <a:cubicBezTo>
                    <a:pt x="397" y="717"/>
                    <a:pt x="397" y="717"/>
                    <a:pt x="395" y="718"/>
                  </a:cubicBezTo>
                  <a:cubicBezTo>
                    <a:pt x="394" y="719"/>
                    <a:pt x="395" y="721"/>
                    <a:pt x="396" y="720"/>
                  </a:cubicBezTo>
                  <a:cubicBezTo>
                    <a:pt x="397" y="720"/>
                    <a:pt x="396" y="721"/>
                    <a:pt x="397" y="721"/>
                  </a:cubicBezTo>
                  <a:cubicBezTo>
                    <a:pt x="399" y="722"/>
                    <a:pt x="399" y="721"/>
                    <a:pt x="399" y="720"/>
                  </a:cubicBezTo>
                  <a:cubicBezTo>
                    <a:pt x="399" y="719"/>
                    <a:pt x="399" y="717"/>
                    <a:pt x="401" y="718"/>
                  </a:cubicBezTo>
                  <a:cubicBezTo>
                    <a:pt x="402" y="719"/>
                    <a:pt x="400" y="720"/>
                    <a:pt x="400" y="721"/>
                  </a:cubicBezTo>
                  <a:cubicBezTo>
                    <a:pt x="400" y="722"/>
                    <a:pt x="399" y="723"/>
                    <a:pt x="399" y="724"/>
                  </a:cubicBezTo>
                  <a:cubicBezTo>
                    <a:pt x="399" y="725"/>
                    <a:pt x="398" y="724"/>
                    <a:pt x="398" y="726"/>
                  </a:cubicBezTo>
                  <a:cubicBezTo>
                    <a:pt x="398" y="727"/>
                    <a:pt x="396" y="726"/>
                    <a:pt x="397" y="727"/>
                  </a:cubicBezTo>
                  <a:cubicBezTo>
                    <a:pt x="398" y="727"/>
                    <a:pt x="396" y="728"/>
                    <a:pt x="397" y="729"/>
                  </a:cubicBezTo>
                  <a:cubicBezTo>
                    <a:pt x="397" y="730"/>
                    <a:pt x="397" y="729"/>
                    <a:pt x="398" y="729"/>
                  </a:cubicBezTo>
                  <a:cubicBezTo>
                    <a:pt x="398" y="729"/>
                    <a:pt x="398" y="728"/>
                    <a:pt x="399" y="729"/>
                  </a:cubicBezTo>
                  <a:cubicBezTo>
                    <a:pt x="400" y="729"/>
                    <a:pt x="400" y="729"/>
                    <a:pt x="401" y="729"/>
                  </a:cubicBezTo>
                  <a:cubicBezTo>
                    <a:pt x="402" y="728"/>
                    <a:pt x="403" y="730"/>
                    <a:pt x="402" y="730"/>
                  </a:cubicBezTo>
                  <a:cubicBezTo>
                    <a:pt x="401" y="730"/>
                    <a:pt x="399" y="732"/>
                    <a:pt x="400" y="732"/>
                  </a:cubicBezTo>
                  <a:cubicBezTo>
                    <a:pt x="400" y="732"/>
                    <a:pt x="401" y="732"/>
                    <a:pt x="401" y="732"/>
                  </a:cubicBezTo>
                  <a:cubicBezTo>
                    <a:pt x="402" y="732"/>
                    <a:pt x="402" y="732"/>
                    <a:pt x="403" y="732"/>
                  </a:cubicBezTo>
                  <a:cubicBezTo>
                    <a:pt x="403" y="734"/>
                    <a:pt x="404" y="733"/>
                    <a:pt x="404" y="732"/>
                  </a:cubicBezTo>
                  <a:cubicBezTo>
                    <a:pt x="404" y="731"/>
                    <a:pt x="406" y="732"/>
                    <a:pt x="407" y="733"/>
                  </a:cubicBezTo>
                  <a:cubicBezTo>
                    <a:pt x="407" y="734"/>
                    <a:pt x="404" y="735"/>
                    <a:pt x="403" y="734"/>
                  </a:cubicBezTo>
                  <a:cubicBezTo>
                    <a:pt x="402" y="734"/>
                    <a:pt x="401" y="736"/>
                    <a:pt x="402" y="737"/>
                  </a:cubicBezTo>
                  <a:cubicBezTo>
                    <a:pt x="403" y="738"/>
                    <a:pt x="404" y="737"/>
                    <a:pt x="405" y="736"/>
                  </a:cubicBezTo>
                  <a:cubicBezTo>
                    <a:pt x="406" y="735"/>
                    <a:pt x="411" y="735"/>
                    <a:pt x="411" y="736"/>
                  </a:cubicBezTo>
                  <a:cubicBezTo>
                    <a:pt x="412" y="737"/>
                    <a:pt x="411" y="737"/>
                    <a:pt x="410" y="737"/>
                  </a:cubicBezTo>
                  <a:cubicBezTo>
                    <a:pt x="409" y="737"/>
                    <a:pt x="409" y="737"/>
                    <a:pt x="409" y="737"/>
                  </a:cubicBezTo>
                  <a:cubicBezTo>
                    <a:pt x="408" y="738"/>
                    <a:pt x="406" y="738"/>
                    <a:pt x="406" y="738"/>
                  </a:cubicBezTo>
                  <a:cubicBezTo>
                    <a:pt x="406" y="737"/>
                    <a:pt x="404" y="738"/>
                    <a:pt x="404" y="739"/>
                  </a:cubicBezTo>
                  <a:cubicBezTo>
                    <a:pt x="404" y="740"/>
                    <a:pt x="402" y="740"/>
                    <a:pt x="404" y="741"/>
                  </a:cubicBezTo>
                  <a:cubicBezTo>
                    <a:pt x="405" y="741"/>
                    <a:pt x="405" y="740"/>
                    <a:pt x="405" y="740"/>
                  </a:cubicBezTo>
                  <a:cubicBezTo>
                    <a:pt x="406" y="739"/>
                    <a:pt x="406" y="739"/>
                    <a:pt x="408" y="739"/>
                  </a:cubicBezTo>
                  <a:cubicBezTo>
                    <a:pt x="409" y="739"/>
                    <a:pt x="410" y="739"/>
                    <a:pt x="410" y="738"/>
                  </a:cubicBezTo>
                  <a:cubicBezTo>
                    <a:pt x="411" y="738"/>
                    <a:pt x="412" y="737"/>
                    <a:pt x="412" y="738"/>
                  </a:cubicBezTo>
                  <a:cubicBezTo>
                    <a:pt x="413" y="740"/>
                    <a:pt x="410" y="741"/>
                    <a:pt x="409" y="740"/>
                  </a:cubicBezTo>
                  <a:cubicBezTo>
                    <a:pt x="408" y="739"/>
                    <a:pt x="407" y="741"/>
                    <a:pt x="407" y="742"/>
                  </a:cubicBezTo>
                  <a:cubicBezTo>
                    <a:pt x="407" y="743"/>
                    <a:pt x="404" y="742"/>
                    <a:pt x="403" y="741"/>
                  </a:cubicBezTo>
                  <a:cubicBezTo>
                    <a:pt x="401" y="741"/>
                    <a:pt x="402" y="743"/>
                    <a:pt x="403" y="744"/>
                  </a:cubicBezTo>
                  <a:cubicBezTo>
                    <a:pt x="404" y="745"/>
                    <a:pt x="404" y="745"/>
                    <a:pt x="405" y="745"/>
                  </a:cubicBezTo>
                  <a:cubicBezTo>
                    <a:pt x="405" y="745"/>
                    <a:pt x="406" y="745"/>
                    <a:pt x="407" y="745"/>
                  </a:cubicBezTo>
                  <a:cubicBezTo>
                    <a:pt x="408" y="746"/>
                    <a:pt x="408" y="747"/>
                    <a:pt x="409" y="746"/>
                  </a:cubicBezTo>
                  <a:cubicBezTo>
                    <a:pt x="411" y="745"/>
                    <a:pt x="409" y="745"/>
                    <a:pt x="409" y="745"/>
                  </a:cubicBezTo>
                  <a:cubicBezTo>
                    <a:pt x="408" y="744"/>
                    <a:pt x="409" y="743"/>
                    <a:pt x="410" y="744"/>
                  </a:cubicBezTo>
                  <a:cubicBezTo>
                    <a:pt x="412" y="744"/>
                    <a:pt x="414" y="743"/>
                    <a:pt x="414" y="741"/>
                  </a:cubicBezTo>
                  <a:cubicBezTo>
                    <a:pt x="413" y="738"/>
                    <a:pt x="415" y="737"/>
                    <a:pt x="417" y="737"/>
                  </a:cubicBezTo>
                  <a:cubicBezTo>
                    <a:pt x="420" y="736"/>
                    <a:pt x="418" y="738"/>
                    <a:pt x="417" y="739"/>
                  </a:cubicBezTo>
                  <a:cubicBezTo>
                    <a:pt x="415" y="739"/>
                    <a:pt x="415" y="740"/>
                    <a:pt x="416" y="741"/>
                  </a:cubicBezTo>
                  <a:cubicBezTo>
                    <a:pt x="417" y="742"/>
                    <a:pt x="418" y="742"/>
                    <a:pt x="418" y="741"/>
                  </a:cubicBezTo>
                  <a:cubicBezTo>
                    <a:pt x="419" y="741"/>
                    <a:pt x="420" y="741"/>
                    <a:pt x="420" y="741"/>
                  </a:cubicBezTo>
                  <a:cubicBezTo>
                    <a:pt x="421" y="742"/>
                    <a:pt x="418" y="742"/>
                    <a:pt x="418" y="743"/>
                  </a:cubicBezTo>
                  <a:cubicBezTo>
                    <a:pt x="417" y="744"/>
                    <a:pt x="419" y="745"/>
                    <a:pt x="418" y="746"/>
                  </a:cubicBezTo>
                  <a:cubicBezTo>
                    <a:pt x="416" y="747"/>
                    <a:pt x="417" y="743"/>
                    <a:pt x="416" y="743"/>
                  </a:cubicBezTo>
                  <a:cubicBezTo>
                    <a:pt x="415" y="742"/>
                    <a:pt x="414" y="743"/>
                    <a:pt x="415" y="745"/>
                  </a:cubicBezTo>
                  <a:cubicBezTo>
                    <a:pt x="416" y="747"/>
                    <a:pt x="414" y="746"/>
                    <a:pt x="413" y="745"/>
                  </a:cubicBezTo>
                  <a:cubicBezTo>
                    <a:pt x="412" y="744"/>
                    <a:pt x="411" y="745"/>
                    <a:pt x="412" y="746"/>
                  </a:cubicBezTo>
                  <a:cubicBezTo>
                    <a:pt x="413" y="747"/>
                    <a:pt x="410" y="746"/>
                    <a:pt x="410" y="748"/>
                  </a:cubicBezTo>
                  <a:cubicBezTo>
                    <a:pt x="410" y="749"/>
                    <a:pt x="410" y="749"/>
                    <a:pt x="411" y="749"/>
                  </a:cubicBezTo>
                  <a:cubicBezTo>
                    <a:pt x="412" y="748"/>
                    <a:pt x="412" y="748"/>
                    <a:pt x="413" y="749"/>
                  </a:cubicBezTo>
                  <a:cubicBezTo>
                    <a:pt x="415" y="749"/>
                    <a:pt x="414" y="751"/>
                    <a:pt x="415" y="752"/>
                  </a:cubicBezTo>
                  <a:cubicBezTo>
                    <a:pt x="416" y="753"/>
                    <a:pt x="415" y="749"/>
                    <a:pt x="417" y="749"/>
                  </a:cubicBezTo>
                  <a:cubicBezTo>
                    <a:pt x="418" y="749"/>
                    <a:pt x="417" y="752"/>
                    <a:pt x="420" y="753"/>
                  </a:cubicBezTo>
                  <a:cubicBezTo>
                    <a:pt x="423" y="754"/>
                    <a:pt x="420" y="752"/>
                    <a:pt x="421" y="751"/>
                  </a:cubicBezTo>
                  <a:cubicBezTo>
                    <a:pt x="423" y="751"/>
                    <a:pt x="424" y="754"/>
                    <a:pt x="426" y="755"/>
                  </a:cubicBezTo>
                  <a:cubicBezTo>
                    <a:pt x="427" y="755"/>
                    <a:pt x="426" y="753"/>
                    <a:pt x="425" y="752"/>
                  </a:cubicBezTo>
                  <a:cubicBezTo>
                    <a:pt x="424" y="751"/>
                    <a:pt x="426" y="751"/>
                    <a:pt x="428" y="752"/>
                  </a:cubicBezTo>
                  <a:cubicBezTo>
                    <a:pt x="429" y="752"/>
                    <a:pt x="430" y="752"/>
                    <a:pt x="430" y="751"/>
                  </a:cubicBezTo>
                  <a:cubicBezTo>
                    <a:pt x="430" y="751"/>
                    <a:pt x="431" y="751"/>
                    <a:pt x="431" y="751"/>
                  </a:cubicBezTo>
                  <a:cubicBezTo>
                    <a:pt x="432" y="751"/>
                    <a:pt x="432" y="752"/>
                    <a:pt x="433" y="751"/>
                  </a:cubicBezTo>
                  <a:cubicBezTo>
                    <a:pt x="434" y="750"/>
                    <a:pt x="437" y="751"/>
                    <a:pt x="438" y="750"/>
                  </a:cubicBezTo>
                  <a:cubicBezTo>
                    <a:pt x="440" y="749"/>
                    <a:pt x="438" y="749"/>
                    <a:pt x="435" y="748"/>
                  </a:cubicBezTo>
                  <a:cubicBezTo>
                    <a:pt x="433" y="748"/>
                    <a:pt x="428" y="744"/>
                    <a:pt x="427" y="743"/>
                  </a:cubicBezTo>
                  <a:cubicBezTo>
                    <a:pt x="426" y="742"/>
                    <a:pt x="427" y="741"/>
                    <a:pt x="425" y="741"/>
                  </a:cubicBezTo>
                  <a:cubicBezTo>
                    <a:pt x="423" y="741"/>
                    <a:pt x="424" y="740"/>
                    <a:pt x="425" y="739"/>
                  </a:cubicBezTo>
                  <a:cubicBezTo>
                    <a:pt x="426" y="739"/>
                    <a:pt x="425" y="737"/>
                    <a:pt x="424" y="737"/>
                  </a:cubicBezTo>
                  <a:cubicBezTo>
                    <a:pt x="422" y="737"/>
                    <a:pt x="420" y="737"/>
                    <a:pt x="420" y="735"/>
                  </a:cubicBezTo>
                  <a:cubicBezTo>
                    <a:pt x="420" y="734"/>
                    <a:pt x="422" y="734"/>
                    <a:pt x="423" y="735"/>
                  </a:cubicBezTo>
                  <a:cubicBezTo>
                    <a:pt x="424" y="735"/>
                    <a:pt x="424" y="735"/>
                    <a:pt x="425" y="735"/>
                  </a:cubicBezTo>
                  <a:cubicBezTo>
                    <a:pt x="425" y="734"/>
                    <a:pt x="422" y="732"/>
                    <a:pt x="422" y="731"/>
                  </a:cubicBezTo>
                  <a:cubicBezTo>
                    <a:pt x="422" y="730"/>
                    <a:pt x="422" y="729"/>
                    <a:pt x="422" y="728"/>
                  </a:cubicBezTo>
                  <a:cubicBezTo>
                    <a:pt x="422" y="727"/>
                    <a:pt x="421" y="725"/>
                    <a:pt x="423" y="724"/>
                  </a:cubicBezTo>
                  <a:cubicBezTo>
                    <a:pt x="424" y="723"/>
                    <a:pt x="424" y="722"/>
                    <a:pt x="425" y="722"/>
                  </a:cubicBezTo>
                  <a:cubicBezTo>
                    <a:pt x="426" y="722"/>
                    <a:pt x="428" y="721"/>
                    <a:pt x="428" y="719"/>
                  </a:cubicBezTo>
                  <a:cubicBezTo>
                    <a:pt x="428" y="717"/>
                    <a:pt x="429" y="716"/>
                    <a:pt x="431" y="715"/>
                  </a:cubicBezTo>
                  <a:cubicBezTo>
                    <a:pt x="433" y="713"/>
                    <a:pt x="436" y="711"/>
                    <a:pt x="436" y="710"/>
                  </a:cubicBezTo>
                  <a:cubicBezTo>
                    <a:pt x="435" y="710"/>
                    <a:pt x="436" y="707"/>
                    <a:pt x="436" y="706"/>
                  </a:cubicBezTo>
                  <a:cubicBezTo>
                    <a:pt x="436" y="705"/>
                    <a:pt x="433" y="705"/>
                    <a:pt x="432" y="705"/>
                  </a:cubicBezTo>
                  <a:cubicBezTo>
                    <a:pt x="431" y="705"/>
                    <a:pt x="427" y="702"/>
                    <a:pt x="429" y="699"/>
                  </a:cubicBezTo>
                  <a:cubicBezTo>
                    <a:pt x="431" y="695"/>
                    <a:pt x="435" y="695"/>
                    <a:pt x="436" y="695"/>
                  </a:cubicBezTo>
                  <a:cubicBezTo>
                    <a:pt x="437" y="695"/>
                    <a:pt x="436" y="693"/>
                    <a:pt x="437" y="692"/>
                  </a:cubicBezTo>
                  <a:cubicBezTo>
                    <a:pt x="438" y="692"/>
                    <a:pt x="438" y="691"/>
                    <a:pt x="438" y="689"/>
                  </a:cubicBezTo>
                  <a:cubicBezTo>
                    <a:pt x="438" y="688"/>
                    <a:pt x="438" y="685"/>
                    <a:pt x="440" y="685"/>
                  </a:cubicBezTo>
                  <a:cubicBezTo>
                    <a:pt x="442" y="685"/>
                    <a:pt x="442" y="684"/>
                    <a:pt x="441" y="684"/>
                  </a:cubicBezTo>
                  <a:cubicBezTo>
                    <a:pt x="440" y="683"/>
                    <a:pt x="440" y="682"/>
                    <a:pt x="441" y="682"/>
                  </a:cubicBezTo>
                  <a:cubicBezTo>
                    <a:pt x="443" y="682"/>
                    <a:pt x="442" y="683"/>
                    <a:pt x="444" y="683"/>
                  </a:cubicBezTo>
                  <a:cubicBezTo>
                    <a:pt x="445" y="683"/>
                    <a:pt x="447" y="681"/>
                    <a:pt x="445" y="680"/>
                  </a:cubicBezTo>
                  <a:cubicBezTo>
                    <a:pt x="444" y="679"/>
                    <a:pt x="443" y="681"/>
                    <a:pt x="442" y="681"/>
                  </a:cubicBezTo>
                  <a:cubicBezTo>
                    <a:pt x="442" y="681"/>
                    <a:pt x="441" y="680"/>
                    <a:pt x="440" y="680"/>
                  </a:cubicBezTo>
                  <a:cubicBezTo>
                    <a:pt x="439" y="680"/>
                    <a:pt x="440" y="677"/>
                    <a:pt x="439" y="677"/>
                  </a:cubicBezTo>
                  <a:cubicBezTo>
                    <a:pt x="439" y="676"/>
                    <a:pt x="439" y="674"/>
                    <a:pt x="439" y="673"/>
                  </a:cubicBezTo>
                  <a:cubicBezTo>
                    <a:pt x="440" y="672"/>
                    <a:pt x="443" y="674"/>
                    <a:pt x="446" y="674"/>
                  </a:cubicBezTo>
                  <a:cubicBezTo>
                    <a:pt x="449" y="675"/>
                    <a:pt x="451" y="673"/>
                    <a:pt x="451" y="672"/>
                  </a:cubicBezTo>
                  <a:cubicBezTo>
                    <a:pt x="451" y="671"/>
                    <a:pt x="450" y="669"/>
                    <a:pt x="451" y="668"/>
                  </a:cubicBezTo>
                  <a:cubicBezTo>
                    <a:pt x="453" y="667"/>
                    <a:pt x="452" y="666"/>
                    <a:pt x="451" y="665"/>
                  </a:cubicBezTo>
                  <a:cubicBezTo>
                    <a:pt x="451" y="663"/>
                    <a:pt x="452" y="662"/>
                    <a:pt x="453" y="663"/>
                  </a:cubicBezTo>
                  <a:cubicBezTo>
                    <a:pt x="453" y="664"/>
                    <a:pt x="459" y="663"/>
                    <a:pt x="464" y="663"/>
                  </a:cubicBezTo>
                  <a:cubicBezTo>
                    <a:pt x="468" y="662"/>
                    <a:pt x="471" y="660"/>
                    <a:pt x="472" y="659"/>
                  </a:cubicBezTo>
                  <a:cubicBezTo>
                    <a:pt x="472" y="657"/>
                    <a:pt x="475" y="654"/>
                    <a:pt x="476" y="653"/>
                  </a:cubicBezTo>
                  <a:cubicBezTo>
                    <a:pt x="476" y="652"/>
                    <a:pt x="476" y="651"/>
                    <a:pt x="474" y="650"/>
                  </a:cubicBezTo>
                  <a:cubicBezTo>
                    <a:pt x="472" y="650"/>
                    <a:pt x="472" y="648"/>
                    <a:pt x="473" y="647"/>
                  </a:cubicBezTo>
                  <a:cubicBezTo>
                    <a:pt x="474" y="645"/>
                    <a:pt x="472" y="644"/>
                    <a:pt x="471" y="644"/>
                  </a:cubicBezTo>
                  <a:cubicBezTo>
                    <a:pt x="469" y="644"/>
                    <a:pt x="466" y="643"/>
                    <a:pt x="468" y="641"/>
                  </a:cubicBezTo>
                  <a:cubicBezTo>
                    <a:pt x="469" y="640"/>
                    <a:pt x="469" y="641"/>
                    <a:pt x="469" y="641"/>
                  </a:cubicBezTo>
                  <a:cubicBezTo>
                    <a:pt x="470" y="641"/>
                    <a:pt x="470" y="642"/>
                    <a:pt x="471" y="642"/>
                  </a:cubicBezTo>
                  <a:cubicBezTo>
                    <a:pt x="473" y="641"/>
                    <a:pt x="474" y="642"/>
                    <a:pt x="476" y="643"/>
                  </a:cubicBezTo>
                  <a:cubicBezTo>
                    <a:pt x="478" y="644"/>
                    <a:pt x="478" y="643"/>
                    <a:pt x="478" y="643"/>
                  </a:cubicBezTo>
                  <a:cubicBezTo>
                    <a:pt x="478" y="643"/>
                    <a:pt x="479" y="643"/>
                    <a:pt x="480" y="643"/>
                  </a:cubicBezTo>
                  <a:cubicBezTo>
                    <a:pt x="482" y="643"/>
                    <a:pt x="484" y="644"/>
                    <a:pt x="486" y="642"/>
                  </a:cubicBezTo>
                  <a:cubicBezTo>
                    <a:pt x="488" y="641"/>
                    <a:pt x="489" y="638"/>
                    <a:pt x="491" y="636"/>
                  </a:cubicBezTo>
                  <a:cubicBezTo>
                    <a:pt x="494" y="634"/>
                    <a:pt x="493" y="633"/>
                    <a:pt x="495" y="631"/>
                  </a:cubicBezTo>
                  <a:cubicBezTo>
                    <a:pt x="496" y="629"/>
                    <a:pt x="495" y="628"/>
                    <a:pt x="497" y="626"/>
                  </a:cubicBezTo>
                  <a:cubicBezTo>
                    <a:pt x="499" y="624"/>
                    <a:pt x="496" y="623"/>
                    <a:pt x="499" y="621"/>
                  </a:cubicBezTo>
                  <a:cubicBezTo>
                    <a:pt x="502" y="620"/>
                    <a:pt x="501" y="622"/>
                    <a:pt x="499" y="625"/>
                  </a:cubicBezTo>
                  <a:cubicBezTo>
                    <a:pt x="497" y="628"/>
                    <a:pt x="497" y="629"/>
                    <a:pt x="499" y="627"/>
                  </a:cubicBezTo>
                  <a:cubicBezTo>
                    <a:pt x="502" y="625"/>
                    <a:pt x="503" y="622"/>
                    <a:pt x="505" y="618"/>
                  </a:cubicBezTo>
                  <a:cubicBezTo>
                    <a:pt x="507" y="615"/>
                    <a:pt x="508" y="614"/>
                    <a:pt x="509" y="614"/>
                  </a:cubicBezTo>
                  <a:cubicBezTo>
                    <a:pt x="511" y="614"/>
                    <a:pt x="511" y="610"/>
                    <a:pt x="510" y="608"/>
                  </a:cubicBezTo>
                  <a:cubicBezTo>
                    <a:pt x="510" y="605"/>
                    <a:pt x="509" y="603"/>
                    <a:pt x="510" y="601"/>
                  </a:cubicBezTo>
                  <a:cubicBezTo>
                    <a:pt x="511" y="600"/>
                    <a:pt x="510" y="598"/>
                    <a:pt x="512" y="598"/>
                  </a:cubicBezTo>
                  <a:cubicBezTo>
                    <a:pt x="513" y="598"/>
                    <a:pt x="515" y="596"/>
                    <a:pt x="517" y="594"/>
                  </a:cubicBezTo>
                  <a:cubicBezTo>
                    <a:pt x="519" y="592"/>
                    <a:pt x="521" y="592"/>
                    <a:pt x="523" y="592"/>
                  </a:cubicBezTo>
                  <a:cubicBezTo>
                    <a:pt x="525" y="592"/>
                    <a:pt x="524" y="591"/>
                    <a:pt x="525" y="590"/>
                  </a:cubicBezTo>
                  <a:cubicBezTo>
                    <a:pt x="526" y="590"/>
                    <a:pt x="527" y="589"/>
                    <a:pt x="528" y="588"/>
                  </a:cubicBezTo>
                  <a:cubicBezTo>
                    <a:pt x="529" y="587"/>
                    <a:pt x="533" y="588"/>
                    <a:pt x="535" y="588"/>
                  </a:cubicBezTo>
                  <a:cubicBezTo>
                    <a:pt x="538" y="588"/>
                    <a:pt x="539" y="588"/>
                    <a:pt x="539" y="587"/>
                  </a:cubicBezTo>
                  <a:cubicBezTo>
                    <a:pt x="539" y="585"/>
                    <a:pt x="540" y="584"/>
                    <a:pt x="542" y="584"/>
                  </a:cubicBezTo>
                  <a:cubicBezTo>
                    <a:pt x="543" y="584"/>
                    <a:pt x="543" y="584"/>
                    <a:pt x="543" y="582"/>
                  </a:cubicBezTo>
                  <a:cubicBezTo>
                    <a:pt x="543" y="580"/>
                    <a:pt x="544" y="579"/>
                    <a:pt x="545" y="578"/>
                  </a:cubicBezTo>
                  <a:cubicBezTo>
                    <a:pt x="546" y="577"/>
                    <a:pt x="546" y="575"/>
                    <a:pt x="547" y="574"/>
                  </a:cubicBezTo>
                  <a:cubicBezTo>
                    <a:pt x="547" y="573"/>
                    <a:pt x="548" y="574"/>
                    <a:pt x="548" y="572"/>
                  </a:cubicBezTo>
                  <a:cubicBezTo>
                    <a:pt x="548" y="570"/>
                    <a:pt x="549" y="568"/>
                    <a:pt x="549" y="567"/>
                  </a:cubicBezTo>
                  <a:cubicBezTo>
                    <a:pt x="549" y="565"/>
                    <a:pt x="551" y="565"/>
                    <a:pt x="551" y="564"/>
                  </a:cubicBezTo>
                  <a:cubicBezTo>
                    <a:pt x="552" y="563"/>
                    <a:pt x="551" y="562"/>
                    <a:pt x="552" y="559"/>
                  </a:cubicBezTo>
                  <a:cubicBezTo>
                    <a:pt x="553" y="556"/>
                    <a:pt x="552" y="554"/>
                    <a:pt x="552" y="551"/>
                  </a:cubicBezTo>
                  <a:cubicBezTo>
                    <a:pt x="552" y="548"/>
                    <a:pt x="552" y="546"/>
                    <a:pt x="553" y="545"/>
                  </a:cubicBezTo>
                  <a:cubicBezTo>
                    <a:pt x="554" y="544"/>
                    <a:pt x="553" y="543"/>
                    <a:pt x="552" y="543"/>
                  </a:cubicBezTo>
                  <a:cubicBezTo>
                    <a:pt x="552" y="543"/>
                    <a:pt x="552" y="542"/>
                    <a:pt x="553" y="542"/>
                  </a:cubicBezTo>
                  <a:cubicBezTo>
                    <a:pt x="554" y="542"/>
                    <a:pt x="555" y="543"/>
                    <a:pt x="556" y="543"/>
                  </a:cubicBezTo>
                  <a:cubicBezTo>
                    <a:pt x="557" y="542"/>
                    <a:pt x="558" y="539"/>
                    <a:pt x="559" y="536"/>
                  </a:cubicBezTo>
                  <a:cubicBezTo>
                    <a:pt x="560" y="533"/>
                    <a:pt x="562" y="533"/>
                    <a:pt x="563" y="533"/>
                  </a:cubicBezTo>
                  <a:cubicBezTo>
                    <a:pt x="565" y="532"/>
                    <a:pt x="567" y="529"/>
                    <a:pt x="569" y="524"/>
                  </a:cubicBezTo>
                  <a:cubicBezTo>
                    <a:pt x="571" y="520"/>
                    <a:pt x="569" y="515"/>
                    <a:pt x="568" y="512"/>
                  </a:cubicBezTo>
                  <a:cubicBezTo>
                    <a:pt x="568" y="509"/>
                    <a:pt x="566" y="510"/>
                    <a:pt x="565" y="510"/>
                  </a:cubicBezTo>
                  <a:moveTo>
                    <a:pt x="386" y="285"/>
                  </a:moveTo>
                  <a:cubicBezTo>
                    <a:pt x="387" y="286"/>
                    <a:pt x="388" y="285"/>
                    <a:pt x="389" y="285"/>
                  </a:cubicBezTo>
                  <a:cubicBezTo>
                    <a:pt x="390" y="285"/>
                    <a:pt x="391" y="284"/>
                    <a:pt x="392" y="285"/>
                  </a:cubicBezTo>
                  <a:cubicBezTo>
                    <a:pt x="393" y="288"/>
                    <a:pt x="388" y="289"/>
                    <a:pt x="384" y="289"/>
                  </a:cubicBezTo>
                  <a:cubicBezTo>
                    <a:pt x="379" y="290"/>
                    <a:pt x="378" y="291"/>
                    <a:pt x="377" y="289"/>
                  </a:cubicBezTo>
                  <a:cubicBezTo>
                    <a:pt x="376" y="287"/>
                    <a:pt x="383" y="285"/>
                    <a:pt x="386" y="285"/>
                  </a:cubicBezTo>
                  <a:moveTo>
                    <a:pt x="379" y="292"/>
                  </a:moveTo>
                  <a:cubicBezTo>
                    <a:pt x="380" y="293"/>
                    <a:pt x="373" y="297"/>
                    <a:pt x="369" y="298"/>
                  </a:cubicBezTo>
                  <a:cubicBezTo>
                    <a:pt x="366" y="300"/>
                    <a:pt x="361" y="299"/>
                    <a:pt x="361" y="297"/>
                  </a:cubicBezTo>
                  <a:cubicBezTo>
                    <a:pt x="361" y="294"/>
                    <a:pt x="364" y="294"/>
                    <a:pt x="364" y="296"/>
                  </a:cubicBezTo>
                  <a:cubicBezTo>
                    <a:pt x="365" y="296"/>
                    <a:pt x="366" y="295"/>
                    <a:pt x="367" y="294"/>
                  </a:cubicBezTo>
                  <a:cubicBezTo>
                    <a:pt x="369" y="293"/>
                    <a:pt x="370" y="292"/>
                    <a:pt x="371" y="292"/>
                  </a:cubicBezTo>
                  <a:cubicBezTo>
                    <a:pt x="374" y="293"/>
                    <a:pt x="375" y="294"/>
                    <a:pt x="377" y="293"/>
                  </a:cubicBezTo>
                  <a:cubicBezTo>
                    <a:pt x="379" y="292"/>
                    <a:pt x="379" y="291"/>
                    <a:pt x="379" y="292"/>
                  </a:cubicBezTo>
                  <a:moveTo>
                    <a:pt x="359" y="274"/>
                  </a:moveTo>
                  <a:cubicBezTo>
                    <a:pt x="359" y="273"/>
                    <a:pt x="363" y="274"/>
                    <a:pt x="366" y="275"/>
                  </a:cubicBezTo>
                  <a:cubicBezTo>
                    <a:pt x="367" y="275"/>
                    <a:pt x="368" y="275"/>
                    <a:pt x="369" y="275"/>
                  </a:cubicBezTo>
                  <a:cubicBezTo>
                    <a:pt x="371" y="275"/>
                    <a:pt x="373" y="275"/>
                    <a:pt x="374" y="277"/>
                  </a:cubicBezTo>
                  <a:cubicBezTo>
                    <a:pt x="375" y="280"/>
                    <a:pt x="378" y="283"/>
                    <a:pt x="375" y="283"/>
                  </a:cubicBezTo>
                  <a:cubicBezTo>
                    <a:pt x="374" y="283"/>
                    <a:pt x="373" y="282"/>
                    <a:pt x="372" y="282"/>
                  </a:cubicBezTo>
                  <a:cubicBezTo>
                    <a:pt x="371" y="281"/>
                    <a:pt x="370" y="280"/>
                    <a:pt x="370" y="281"/>
                  </a:cubicBezTo>
                  <a:cubicBezTo>
                    <a:pt x="370" y="283"/>
                    <a:pt x="368" y="282"/>
                    <a:pt x="368" y="285"/>
                  </a:cubicBezTo>
                  <a:cubicBezTo>
                    <a:pt x="368" y="288"/>
                    <a:pt x="366" y="292"/>
                    <a:pt x="365" y="292"/>
                  </a:cubicBezTo>
                  <a:cubicBezTo>
                    <a:pt x="364" y="292"/>
                    <a:pt x="366" y="287"/>
                    <a:pt x="364" y="286"/>
                  </a:cubicBezTo>
                  <a:cubicBezTo>
                    <a:pt x="363" y="286"/>
                    <a:pt x="362" y="287"/>
                    <a:pt x="361" y="287"/>
                  </a:cubicBezTo>
                  <a:cubicBezTo>
                    <a:pt x="360" y="288"/>
                    <a:pt x="359" y="289"/>
                    <a:pt x="359" y="287"/>
                  </a:cubicBezTo>
                  <a:cubicBezTo>
                    <a:pt x="360" y="285"/>
                    <a:pt x="363" y="283"/>
                    <a:pt x="361" y="279"/>
                  </a:cubicBezTo>
                  <a:cubicBezTo>
                    <a:pt x="359" y="276"/>
                    <a:pt x="355" y="276"/>
                    <a:pt x="354" y="279"/>
                  </a:cubicBezTo>
                  <a:cubicBezTo>
                    <a:pt x="353" y="281"/>
                    <a:pt x="351" y="280"/>
                    <a:pt x="350" y="282"/>
                  </a:cubicBezTo>
                  <a:cubicBezTo>
                    <a:pt x="349" y="284"/>
                    <a:pt x="348" y="288"/>
                    <a:pt x="349" y="291"/>
                  </a:cubicBezTo>
                  <a:cubicBezTo>
                    <a:pt x="350" y="294"/>
                    <a:pt x="349" y="295"/>
                    <a:pt x="346" y="297"/>
                  </a:cubicBezTo>
                  <a:cubicBezTo>
                    <a:pt x="343" y="299"/>
                    <a:pt x="341" y="294"/>
                    <a:pt x="343" y="289"/>
                  </a:cubicBezTo>
                  <a:cubicBezTo>
                    <a:pt x="343" y="285"/>
                    <a:pt x="345" y="282"/>
                    <a:pt x="344" y="282"/>
                  </a:cubicBezTo>
                  <a:cubicBezTo>
                    <a:pt x="342" y="282"/>
                    <a:pt x="346" y="277"/>
                    <a:pt x="350" y="276"/>
                  </a:cubicBezTo>
                  <a:cubicBezTo>
                    <a:pt x="354" y="275"/>
                    <a:pt x="359" y="276"/>
                    <a:pt x="359" y="274"/>
                  </a:cubicBezTo>
                  <a:moveTo>
                    <a:pt x="333" y="265"/>
                  </a:moveTo>
                  <a:cubicBezTo>
                    <a:pt x="336" y="266"/>
                    <a:pt x="338" y="259"/>
                    <a:pt x="341" y="259"/>
                  </a:cubicBezTo>
                  <a:cubicBezTo>
                    <a:pt x="343" y="259"/>
                    <a:pt x="350" y="260"/>
                    <a:pt x="350" y="263"/>
                  </a:cubicBezTo>
                  <a:cubicBezTo>
                    <a:pt x="350" y="266"/>
                    <a:pt x="354" y="263"/>
                    <a:pt x="354" y="266"/>
                  </a:cubicBezTo>
                  <a:cubicBezTo>
                    <a:pt x="355" y="269"/>
                    <a:pt x="358" y="272"/>
                    <a:pt x="356" y="273"/>
                  </a:cubicBezTo>
                  <a:cubicBezTo>
                    <a:pt x="355" y="274"/>
                    <a:pt x="355" y="271"/>
                    <a:pt x="352" y="271"/>
                  </a:cubicBezTo>
                  <a:cubicBezTo>
                    <a:pt x="350" y="271"/>
                    <a:pt x="347" y="274"/>
                    <a:pt x="344" y="273"/>
                  </a:cubicBezTo>
                  <a:cubicBezTo>
                    <a:pt x="342" y="272"/>
                    <a:pt x="343" y="270"/>
                    <a:pt x="341" y="270"/>
                  </a:cubicBezTo>
                  <a:cubicBezTo>
                    <a:pt x="339" y="270"/>
                    <a:pt x="343" y="266"/>
                    <a:pt x="340" y="268"/>
                  </a:cubicBezTo>
                  <a:cubicBezTo>
                    <a:pt x="337" y="270"/>
                    <a:pt x="332" y="274"/>
                    <a:pt x="330" y="272"/>
                  </a:cubicBezTo>
                  <a:cubicBezTo>
                    <a:pt x="329" y="271"/>
                    <a:pt x="328" y="271"/>
                    <a:pt x="327" y="271"/>
                  </a:cubicBezTo>
                  <a:cubicBezTo>
                    <a:pt x="326" y="271"/>
                    <a:pt x="325" y="272"/>
                    <a:pt x="325" y="271"/>
                  </a:cubicBezTo>
                  <a:cubicBezTo>
                    <a:pt x="323" y="269"/>
                    <a:pt x="330" y="265"/>
                    <a:pt x="333" y="265"/>
                  </a:cubicBezTo>
                  <a:moveTo>
                    <a:pt x="216" y="152"/>
                  </a:moveTo>
                  <a:cubicBezTo>
                    <a:pt x="213" y="155"/>
                    <a:pt x="212" y="156"/>
                    <a:pt x="210" y="155"/>
                  </a:cubicBezTo>
                  <a:cubicBezTo>
                    <a:pt x="207" y="155"/>
                    <a:pt x="206" y="156"/>
                    <a:pt x="207" y="157"/>
                  </a:cubicBezTo>
                  <a:cubicBezTo>
                    <a:pt x="208" y="158"/>
                    <a:pt x="208" y="159"/>
                    <a:pt x="206" y="159"/>
                  </a:cubicBezTo>
                  <a:cubicBezTo>
                    <a:pt x="203" y="160"/>
                    <a:pt x="201" y="162"/>
                    <a:pt x="200" y="161"/>
                  </a:cubicBezTo>
                  <a:cubicBezTo>
                    <a:pt x="199" y="161"/>
                    <a:pt x="205" y="157"/>
                    <a:pt x="203" y="156"/>
                  </a:cubicBezTo>
                  <a:cubicBezTo>
                    <a:pt x="202" y="155"/>
                    <a:pt x="198" y="158"/>
                    <a:pt x="198" y="159"/>
                  </a:cubicBezTo>
                  <a:cubicBezTo>
                    <a:pt x="198" y="161"/>
                    <a:pt x="196" y="161"/>
                    <a:pt x="194" y="161"/>
                  </a:cubicBezTo>
                  <a:cubicBezTo>
                    <a:pt x="193" y="161"/>
                    <a:pt x="191" y="159"/>
                    <a:pt x="193" y="159"/>
                  </a:cubicBezTo>
                  <a:cubicBezTo>
                    <a:pt x="194" y="159"/>
                    <a:pt x="193" y="157"/>
                    <a:pt x="195" y="157"/>
                  </a:cubicBezTo>
                  <a:cubicBezTo>
                    <a:pt x="197" y="156"/>
                    <a:pt x="195" y="155"/>
                    <a:pt x="195" y="154"/>
                  </a:cubicBezTo>
                  <a:cubicBezTo>
                    <a:pt x="195" y="154"/>
                    <a:pt x="196" y="154"/>
                    <a:pt x="197" y="154"/>
                  </a:cubicBezTo>
                  <a:cubicBezTo>
                    <a:pt x="199" y="154"/>
                    <a:pt x="200" y="154"/>
                    <a:pt x="200" y="153"/>
                  </a:cubicBezTo>
                  <a:cubicBezTo>
                    <a:pt x="200" y="152"/>
                    <a:pt x="196" y="150"/>
                    <a:pt x="195" y="151"/>
                  </a:cubicBezTo>
                  <a:cubicBezTo>
                    <a:pt x="193" y="152"/>
                    <a:pt x="190" y="154"/>
                    <a:pt x="186" y="153"/>
                  </a:cubicBezTo>
                  <a:cubicBezTo>
                    <a:pt x="185" y="152"/>
                    <a:pt x="196" y="151"/>
                    <a:pt x="198" y="149"/>
                  </a:cubicBezTo>
                  <a:cubicBezTo>
                    <a:pt x="199" y="148"/>
                    <a:pt x="207" y="146"/>
                    <a:pt x="208" y="147"/>
                  </a:cubicBezTo>
                  <a:cubicBezTo>
                    <a:pt x="209" y="149"/>
                    <a:pt x="204" y="150"/>
                    <a:pt x="206" y="151"/>
                  </a:cubicBezTo>
                  <a:cubicBezTo>
                    <a:pt x="208" y="153"/>
                    <a:pt x="212" y="152"/>
                    <a:pt x="213" y="150"/>
                  </a:cubicBezTo>
                  <a:cubicBezTo>
                    <a:pt x="214" y="149"/>
                    <a:pt x="218" y="149"/>
                    <a:pt x="216" y="152"/>
                  </a:cubicBezTo>
                  <a:moveTo>
                    <a:pt x="239" y="182"/>
                  </a:moveTo>
                  <a:cubicBezTo>
                    <a:pt x="236" y="185"/>
                    <a:pt x="237" y="184"/>
                    <a:pt x="234" y="185"/>
                  </a:cubicBezTo>
                  <a:cubicBezTo>
                    <a:pt x="232" y="185"/>
                    <a:pt x="234" y="188"/>
                    <a:pt x="231" y="188"/>
                  </a:cubicBezTo>
                  <a:cubicBezTo>
                    <a:pt x="227" y="188"/>
                    <a:pt x="220" y="188"/>
                    <a:pt x="219" y="187"/>
                  </a:cubicBezTo>
                  <a:cubicBezTo>
                    <a:pt x="219" y="186"/>
                    <a:pt x="223" y="187"/>
                    <a:pt x="223" y="185"/>
                  </a:cubicBezTo>
                  <a:cubicBezTo>
                    <a:pt x="224" y="184"/>
                    <a:pt x="225" y="182"/>
                    <a:pt x="227" y="182"/>
                  </a:cubicBezTo>
                  <a:cubicBezTo>
                    <a:pt x="229" y="182"/>
                    <a:pt x="228" y="179"/>
                    <a:pt x="225" y="178"/>
                  </a:cubicBezTo>
                  <a:cubicBezTo>
                    <a:pt x="222" y="176"/>
                    <a:pt x="230" y="175"/>
                    <a:pt x="232" y="178"/>
                  </a:cubicBezTo>
                  <a:cubicBezTo>
                    <a:pt x="233" y="180"/>
                    <a:pt x="236" y="182"/>
                    <a:pt x="238" y="180"/>
                  </a:cubicBezTo>
                  <a:cubicBezTo>
                    <a:pt x="240" y="179"/>
                    <a:pt x="250" y="174"/>
                    <a:pt x="250" y="176"/>
                  </a:cubicBezTo>
                  <a:cubicBezTo>
                    <a:pt x="250" y="178"/>
                    <a:pt x="242" y="180"/>
                    <a:pt x="239" y="182"/>
                  </a:cubicBezTo>
                  <a:moveTo>
                    <a:pt x="295" y="234"/>
                  </a:moveTo>
                  <a:cubicBezTo>
                    <a:pt x="295" y="231"/>
                    <a:pt x="299" y="230"/>
                    <a:pt x="300" y="232"/>
                  </a:cubicBezTo>
                  <a:cubicBezTo>
                    <a:pt x="302" y="234"/>
                    <a:pt x="304" y="242"/>
                    <a:pt x="305" y="244"/>
                  </a:cubicBezTo>
                  <a:cubicBezTo>
                    <a:pt x="307" y="247"/>
                    <a:pt x="307" y="251"/>
                    <a:pt x="305" y="251"/>
                  </a:cubicBezTo>
                  <a:cubicBezTo>
                    <a:pt x="303" y="251"/>
                    <a:pt x="305" y="245"/>
                    <a:pt x="301" y="243"/>
                  </a:cubicBezTo>
                  <a:cubicBezTo>
                    <a:pt x="297" y="241"/>
                    <a:pt x="295" y="236"/>
                    <a:pt x="295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9066880" y="2793972"/>
              <a:ext cx="1088571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8" name="矩形标注 17"/>
            <p:cNvSpPr/>
            <p:nvPr/>
          </p:nvSpPr>
          <p:spPr>
            <a:xfrm>
              <a:off x="9182100" y="4231707"/>
              <a:ext cx="1729235" cy="597126"/>
            </a:xfrm>
            <a:prstGeom prst="wedgeRectCallout">
              <a:avLst>
                <a:gd name="adj1" fmla="val -66466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0" name="矩形标注 19"/>
            <p:cNvSpPr/>
            <p:nvPr/>
          </p:nvSpPr>
          <p:spPr>
            <a:xfrm>
              <a:off x="6546419" y="3933144"/>
              <a:ext cx="1146180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2" name="矩形标注 21"/>
            <p:cNvSpPr/>
            <p:nvPr/>
          </p:nvSpPr>
          <p:spPr>
            <a:xfrm flipH="1">
              <a:off x="2167167" y="4444556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4" name="矩形标注 23"/>
            <p:cNvSpPr/>
            <p:nvPr/>
          </p:nvSpPr>
          <p:spPr>
            <a:xfrm flipH="1">
              <a:off x="996223" y="2825194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004934" y="34770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24138" y="48832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02749" y="46272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97355" y="436354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965896" y="338470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文本标题</a:t>
            </a: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71343" y="3998049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71343" y="432735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78339" y="539109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078339" y="5720403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96222" y="4898626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696222" y="5227934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938374" y="513103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938374" y="546034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838490" y="2625170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838490" y="2954478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2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2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347" y="2185342"/>
            <a:ext cx="5647524" cy="3135862"/>
          </a:xfrm>
          <a:prstGeom prst="hexagon">
            <a:avLst/>
          </a:prstGeom>
        </p:spPr>
      </p:pic>
      <p:sp>
        <p:nvSpPr>
          <p:cNvPr id="3" name="燕尾形 2"/>
          <p:cNvSpPr/>
          <p:nvPr/>
        </p:nvSpPr>
        <p:spPr>
          <a:xfrm rot="1067675" flipH="1">
            <a:off x="5386228" y="4306708"/>
            <a:ext cx="1368152" cy="1224136"/>
          </a:xfrm>
          <a:prstGeom prst="chevron">
            <a:avLst/>
          </a:prstGeom>
          <a:solidFill>
            <a:srgbClr val="5C854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 rot="1067675" flipH="1">
            <a:off x="6606383" y="4578228"/>
            <a:ext cx="694465" cy="621363"/>
          </a:xfrm>
          <a:prstGeom prst="chevr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2024" y="2110710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 b="1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形容成“芝麻开花节节高”，指像芝麻开花一样，一年比一年好（进入成熟期的芝麻，每开花一次，就拔高一节，接着再开花，再继续拔高。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41" y="2381853"/>
            <a:ext cx="674665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7" y="2381853"/>
            <a:ext cx="674665" cy="360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7" y="4038037"/>
            <a:ext cx="674665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1" y="4110045"/>
            <a:ext cx="674665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849" y="5694221"/>
            <a:ext cx="674665" cy="3600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9" y="5694221"/>
            <a:ext cx="674665" cy="3600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15893" y="2040843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5203">
            <a:off x="3853266" y="2456710"/>
            <a:ext cx="727218" cy="16019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2786">
            <a:off x="3964843" y="4332262"/>
            <a:ext cx="727218" cy="160191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77214" flipH="1">
            <a:off x="7493235" y="4332263"/>
            <a:ext cx="727218" cy="160191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84812" flipH="1">
            <a:off x="7472620" y="2452991"/>
            <a:ext cx="727218" cy="160191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02772" flipH="1">
            <a:off x="5525215" y="1307609"/>
            <a:ext cx="892044" cy="196498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97228" flipH="1" flipV="1">
            <a:off x="5525214" y="5124032"/>
            <a:ext cx="892044" cy="19649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2433" y="2737680"/>
            <a:ext cx="2623460" cy="259494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8422449" y="3833046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</a:p>
        </p:txBody>
      </p:sp>
      <p:sp>
        <p:nvSpPr>
          <p:cNvPr id="23" name="矩形 22"/>
          <p:cNvSpPr/>
          <p:nvPr/>
        </p:nvSpPr>
        <p:spPr>
          <a:xfrm>
            <a:off x="7664038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3492864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</a:p>
        </p:txBody>
      </p:sp>
      <p:sp>
        <p:nvSpPr>
          <p:cNvPr id="25" name="矩形 24"/>
          <p:cNvSpPr/>
          <p:nvPr/>
        </p:nvSpPr>
        <p:spPr>
          <a:xfrm>
            <a:off x="2247833" y="4028628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2916925" y="1993542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en-US" altLang="zh-CN" sz="1600" b="1" smtClean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文本信息</a:t>
            </a: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855640" y="3573017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215680" y="5805265"/>
            <a:ext cx="648072" cy="602433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367809" y="5733256"/>
            <a:ext cx="1007021" cy="936104"/>
          </a:xfrm>
          <a:prstGeom prst="rect">
            <a:avLst/>
          </a:prstGeom>
        </p:spPr>
      </p:pic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6528048" y="17728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6096000" y="2420889"/>
            <a:ext cx="648072" cy="602433"/>
          </a:xfrm>
          <a:prstGeom prst="rect">
            <a:avLst/>
          </a:prstGeom>
        </p:spPr>
      </p:pic>
      <p:pic>
        <p:nvPicPr>
          <p:cNvPr id="7" name="图片 6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7824192" y="1412776"/>
            <a:ext cx="433140" cy="4026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15681" y="213285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" name="矩形 8"/>
          <p:cNvSpPr/>
          <p:nvPr/>
        </p:nvSpPr>
        <p:spPr>
          <a:xfrm>
            <a:off x="3215680" y="240904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04113" y="43651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11" name="矩形 10"/>
          <p:cNvSpPr/>
          <p:nvPr/>
        </p:nvSpPr>
        <p:spPr>
          <a:xfrm>
            <a:off x="7104112" y="4641290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7113" y="4214669"/>
            <a:ext cx="1050715" cy="83395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4112" y="2420889"/>
            <a:ext cx="1050715" cy="833959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518" y="1514374"/>
            <a:ext cx="2919604" cy="18722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572" y="1586382"/>
            <a:ext cx="2919604" cy="187220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124" y="1586382"/>
            <a:ext cx="2919604" cy="18722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9165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46516" y="415847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823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8777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021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9" name="矩形 28"/>
          <p:cNvSpPr/>
          <p:nvPr/>
        </p:nvSpPr>
        <p:spPr>
          <a:xfrm>
            <a:off x="1446516" y="449285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46516" y="480422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46516" y="511200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46516" y="541978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292792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47649" y="414661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47649" y="448099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47649" y="479236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147649" y="5100142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147649" y="5407919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1661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信息标题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442447" y="417829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442447" y="451267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442447" y="482404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442447" y="513182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442447" y="543960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135560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六边形 2"/>
          <p:cNvSpPr/>
          <p:nvPr/>
        </p:nvSpPr>
        <p:spPr>
          <a:xfrm>
            <a:off x="3647728" y="2791579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5159896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6744072" y="2719571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8256240" y="3583667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23592" y="415973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47928" y="408772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04112" y="32956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5" name="六边形 14"/>
          <p:cNvSpPr/>
          <p:nvPr/>
        </p:nvSpPr>
        <p:spPr>
          <a:xfrm>
            <a:off x="3647728" y="4447763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35760" y="502382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7" name="六边形 16"/>
          <p:cNvSpPr/>
          <p:nvPr/>
        </p:nvSpPr>
        <p:spPr>
          <a:xfrm>
            <a:off x="5159896" y="1949830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47928" y="25258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19" name="六边形 18"/>
          <p:cNvSpPr/>
          <p:nvPr/>
        </p:nvSpPr>
        <p:spPr>
          <a:xfrm>
            <a:off x="6744072" y="4375755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32104" y="49518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86" t="6633" r="10508" b="8599"/>
          <a:stretch>
            <a:fillRect/>
          </a:stretch>
        </p:blipFill>
        <p:spPr>
          <a:xfrm>
            <a:off x="3998753" y="3196555"/>
            <a:ext cx="1161143" cy="70678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86" t="6633" r="10508" b="8599"/>
          <a:stretch>
            <a:fillRect/>
          </a:stretch>
        </p:blipFill>
        <p:spPr>
          <a:xfrm>
            <a:off x="8516396" y="3928009"/>
            <a:ext cx="1161143" cy="706782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690" y="1207261"/>
            <a:ext cx="7848338" cy="50942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50365" y="3304434"/>
            <a:ext cx="56759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农以茶解毒的故事。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米。茶树喜欢湿润的气候，在中国长江流域以南地区广泛栽培。茶树叶子制成茶叶，泡水后使用。茶树种植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年就可以采叶子。一般清明前后采摘长出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4-5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个叶的嫩芽，制作茶叶质量非常好，属于珍品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36635" flipH="1">
            <a:off x="4857272" y="344700"/>
            <a:ext cx="3023527" cy="7968865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4056945" y="6194331"/>
            <a:ext cx="542242" cy="5040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048833" y="5618267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6451588" y="5012509"/>
            <a:ext cx="542242" cy="504056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7747733" y="3428332"/>
            <a:ext cx="542242" cy="504056"/>
          </a:xfrm>
          <a:prstGeom prst="rect">
            <a:avLst/>
          </a:prstGeom>
        </p:spPr>
      </p:pic>
      <p:pic>
        <p:nvPicPr>
          <p:cNvPr id="10" name="图片 9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3319666">
            <a:off x="8179780" y="1628131"/>
            <a:ext cx="542242" cy="5040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369313" y="501317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4" name="矩形 13"/>
          <p:cNvSpPr/>
          <p:nvPr/>
        </p:nvSpPr>
        <p:spPr>
          <a:xfrm>
            <a:off x="6361201" y="300681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721241" y="351087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336865" y="619433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081281" y="5546259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09473" y="187385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881481" y="1350631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0089" y="2246509"/>
            <a:ext cx="3434117" cy="2885703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114" y="1818049"/>
            <a:ext cx="8284976" cy="4753998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51" y="2326049"/>
            <a:ext cx="3965170" cy="3923900"/>
          </a:xfrm>
          <a:prstGeom prst="rect">
            <a:avLst/>
          </a:prstGeom>
        </p:spPr>
      </p:pic>
      <p:sp>
        <p:nvSpPr>
          <p:cNvPr id="147" name="矩形 146"/>
          <p:cNvSpPr/>
          <p:nvPr/>
        </p:nvSpPr>
        <p:spPr>
          <a:xfrm>
            <a:off x="8835255" y="2974122"/>
            <a:ext cx="28803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           芝麻开花节节高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指像芝麻开花一样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一年比一年好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进入成熟期的芝麻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 每开花一次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就拔高一节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接着再开花</a:t>
            </a:r>
            <a:endParaRPr lang="en-US" altLang="zh-CN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667656" y="1117599"/>
            <a:ext cx="1872343" cy="1614089"/>
          </a:xfrm>
          <a:prstGeom prst="triangle">
            <a:avLst/>
          </a:prstGeom>
          <a:solidFill>
            <a:srgbClr val="5C854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4343" y="213088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茶品文化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43473" y="2110430"/>
            <a:ext cx="9324528" cy="16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1" y="1966413"/>
            <a:ext cx="334945" cy="737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1624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51785" y="3046533"/>
            <a:ext cx="334945" cy="737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3334566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1948679"/>
            <a:ext cx="334945" cy="7378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7928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88089" y="3028799"/>
            <a:ext cx="334945" cy="7378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7968" y="33168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185" y="2110429"/>
            <a:ext cx="334945" cy="73781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68208" y="2450725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08369" y="3190549"/>
            <a:ext cx="334945" cy="7378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328248" y="347858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5" name="矩形 14"/>
          <p:cNvSpPr/>
          <p:nvPr/>
        </p:nvSpPr>
        <p:spPr>
          <a:xfrm>
            <a:off x="2711624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3791744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1" name="矩形 20"/>
          <p:cNvSpPr/>
          <p:nvPr/>
        </p:nvSpPr>
        <p:spPr>
          <a:xfrm>
            <a:off x="6456040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6" name="矩形 25"/>
          <p:cNvSpPr/>
          <p:nvPr/>
        </p:nvSpPr>
        <p:spPr>
          <a:xfrm>
            <a:off x="9048328" y="3190550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7" name="矩形 26"/>
          <p:cNvSpPr/>
          <p:nvPr/>
        </p:nvSpPr>
        <p:spPr>
          <a:xfrm>
            <a:off x="5447928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22" name="矩形 21"/>
          <p:cNvSpPr/>
          <p:nvPr/>
        </p:nvSpPr>
        <p:spPr>
          <a:xfrm>
            <a:off x="7962499" y="2142947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0511" y="3444884"/>
            <a:ext cx="2460476" cy="3276177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847528" y="1916833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2135560" y="2636912"/>
            <a:ext cx="929558" cy="8640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51584" y="285293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5730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4079776" y="4293096"/>
            <a:ext cx="929558" cy="8640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95800" y="450912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079776" y="1412777"/>
            <a:ext cx="2592288" cy="2409731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4367808" y="2132856"/>
            <a:ext cx="929558" cy="86409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83832" y="234888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775520" y="4077073"/>
            <a:ext cx="2592288" cy="2409731"/>
          </a:xfrm>
          <a:prstGeom prst="rect">
            <a:avLst/>
          </a:prstGeom>
        </p:spPr>
      </p:pic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2063552" y="4797152"/>
            <a:ext cx="929558" cy="86409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79576" y="501317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00056" y="3140969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01 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 dirty="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3789041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02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00056" y="443711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03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00056" y="515719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04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00056" y="2564905"/>
            <a:ext cx="208823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把对美好生活的期望</a:t>
            </a:r>
            <a:endParaRPr lang="en-US" altLang="zh-CN" sz="1600" b="1" dirty="0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H="1">
            <a:off x="1930179" y="3902800"/>
            <a:ext cx="576065" cy="568181"/>
          </a:xfrm>
          <a:prstGeom prst="ellipse">
            <a:avLst/>
          </a:pr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2227856" y="2059821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flipH="1">
            <a:off x="2481650" y="220993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7658739" flipH="1">
            <a:off x="4761278" y="451172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86368" y="2340759"/>
            <a:ext cx="48965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中国老百姓把对美好生活的期望</a:t>
            </a:r>
            <a:endParaRPr lang="en-US" altLang="zh-CN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指像芝麻开花一样，一年比一年好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itchFamily="34" charset="-122"/>
                <a:ea typeface="微软雅黑" pitchFamily="34" charset="-122"/>
              </a:rPr>
              <a:t>开花就意味着结籽。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84726">
            <a:off x="2351834" y="2858896"/>
            <a:ext cx="2324096" cy="1437788"/>
          </a:xfrm>
          <a:prstGeom prst="flowChartConnector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727" y="2235332"/>
            <a:ext cx="6171591" cy="36429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2235332"/>
            <a:ext cx="887388" cy="587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3236816"/>
            <a:ext cx="887388" cy="5877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4242021"/>
            <a:ext cx="887388" cy="587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298" y="5290535"/>
            <a:ext cx="887388" cy="58775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097686" y="2375318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097686" y="3361414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97686" y="4439675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97686" y="5400201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6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6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332370"/>
            <a:ext cx="7020272" cy="3351010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2456232" y="1992387"/>
            <a:ext cx="995085" cy="9250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24354" y="234888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>
              <a:solidFill>
                <a:srgbClr val="972D2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59696" y="234888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请在此输入文本信息</a:t>
            </a:r>
          </a:p>
        </p:txBody>
      </p:sp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3371705" y="5393124"/>
            <a:ext cx="995085" cy="92500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739827" y="57496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>
              <a:solidFill>
                <a:srgbClr val="972D2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7177" y="5749618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请在此输入文本信息</a:t>
            </a:r>
          </a:p>
        </p:txBody>
      </p:sp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4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1507507">
            <a:off x="6828088" y="3880957"/>
            <a:ext cx="995085" cy="92500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196210" y="42374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>
              <a:solidFill>
                <a:srgbClr val="972D2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03560" y="423745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请在此输入文本信息</a:t>
            </a: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5"/>
          <p:cNvSpPr/>
          <p:nvPr/>
        </p:nvSpPr>
        <p:spPr bwMode="auto">
          <a:xfrm>
            <a:off x="4579938" y="796926"/>
            <a:ext cx="4756150" cy="5167313"/>
          </a:xfrm>
          <a:custGeom>
            <a:avLst/>
            <a:gdLst/>
            <a:ahLst/>
            <a:cxnLst/>
            <a:rect l="0" t="0" r="r" b="b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5238750" y="5778501"/>
            <a:ext cx="533400" cy="441325"/>
          </a:xfrm>
          <a:custGeom>
            <a:avLst/>
            <a:gdLst>
              <a:gd name="T0" fmla="*/ 520630 w 81"/>
              <a:gd name="T1" fmla="*/ 191340 h 67"/>
              <a:gd name="T2" fmla="*/ 243839 w 81"/>
              <a:gd name="T3" fmla="*/ 6598 h 67"/>
              <a:gd name="T4" fmla="*/ 224068 w 81"/>
              <a:gd name="T5" fmla="*/ 26392 h 67"/>
              <a:gd name="T6" fmla="*/ 210888 w 81"/>
              <a:gd name="T7" fmla="*/ 52784 h 67"/>
              <a:gd name="T8" fmla="*/ 171346 w 81"/>
              <a:gd name="T9" fmla="*/ 85773 h 67"/>
              <a:gd name="T10" fmla="*/ 158166 w 81"/>
              <a:gd name="T11" fmla="*/ 98969 h 67"/>
              <a:gd name="T12" fmla="*/ 164756 w 81"/>
              <a:gd name="T13" fmla="*/ 112165 h 67"/>
              <a:gd name="T14" fmla="*/ 138395 w 81"/>
              <a:gd name="T15" fmla="*/ 125361 h 67"/>
              <a:gd name="T16" fmla="*/ 138395 w 81"/>
              <a:gd name="T17" fmla="*/ 131959 h 67"/>
              <a:gd name="T18" fmla="*/ 131805 w 81"/>
              <a:gd name="T19" fmla="*/ 131959 h 67"/>
              <a:gd name="T20" fmla="*/ 105444 w 81"/>
              <a:gd name="T21" fmla="*/ 151753 h 67"/>
              <a:gd name="T22" fmla="*/ 85673 w 81"/>
              <a:gd name="T23" fmla="*/ 178144 h 67"/>
              <a:gd name="T24" fmla="*/ 85673 w 81"/>
              <a:gd name="T25" fmla="*/ 204536 h 67"/>
              <a:gd name="T26" fmla="*/ 65902 w 81"/>
              <a:gd name="T27" fmla="*/ 217732 h 67"/>
              <a:gd name="T28" fmla="*/ 72493 w 81"/>
              <a:gd name="T29" fmla="*/ 224330 h 67"/>
              <a:gd name="T30" fmla="*/ 59312 w 81"/>
              <a:gd name="T31" fmla="*/ 244124 h 67"/>
              <a:gd name="T32" fmla="*/ 26361 w 81"/>
              <a:gd name="T33" fmla="*/ 244124 h 67"/>
              <a:gd name="T34" fmla="*/ 79083 w 81"/>
              <a:gd name="T35" fmla="*/ 250722 h 67"/>
              <a:gd name="T36" fmla="*/ 98854 w 81"/>
              <a:gd name="T37" fmla="*/ 270516 h 67"/>
              <a:gd name="T38" fmla="*/ 98854 w 81"/>
              <a:gd name="T39" fmla="*/ 296907 h 67"/>
              <a:gd name="T40" fmla="*/ 105444 w 81"/>
              <a:gd name="T41" fmla="*/ 310103 h 67"/>
              <a:gd name="T42" fmla="*/ 72493 w 81"/>
              <a:gd name="T43" fmla="*/ 329897 h 67"/>
              <a:gd name="T44" fmla="*/ 92263 w 81"/>
              <a:gd name="T45" fmla="*/ 329897 h 67"/>
              <a:gd name="T46" fmla="*/ 112034 w 81"/>
              <a:gd name="T47" fmla="*/ 336495 h 67"/>
              <a:gd name="T48" fmla="*/ 125215 w 81"/>
              <a:gd name="T49" fmla="*/ 356289 h 67"/>
              <a:gd name="T50" fmla="*/ 138395 w 81"/>
              <a:gd name="T51" fmla="*/ 349691 h 67"/>
              <a:gd name="T52" fmla="*/ 164756 w 81"/>
              <a:gd name="T53" fmla="*/ 382681 h 67"/>
              <a:gd name="T54" fmla="*/ 191117 w 81"/>
              <a:gd name="T55" fmla="*/ 402474 h 67"/>
              <a:gd name="T56" fmla="*/ 224068 w 81"/>
              <a:gd name="T57" fmla="*/ 422268 h 67"/>
              <a:gd name="T58" fmla="*/ 270200 w 81"/>
              <a:gd name="T59" fmla="*/ 422268 h 67"/>
              <a:gd name="T60" fmla="*/ 303151 w 81"/>
              <a:gd name="T61" fmla="*/ 409072 h 67"/>
              <a:gd name="T62" fmla="*/ 322922 w 81"/>
              <a:gd name="T63" fmla="*/ 402474 h 67"/>
              <a:gd name="T64" fmla="*/ 342693 w 81"/>
              <a:gd name="T65" fmla="*/ 382681 h 67"/>
              <a:gd name="T66" fmla="*/ 375644 w 81"/>
              <a:gd name="T67" fmla="*/ 395876 h 67"/>
              <a:gd name="T68" fmla="*/ 402005 w 81"/>
              <a:gd name="T69" fmla="*/ 402474 h 67"/>
              <a:gd name="T70" fmla="*/ 402005 w 81"/>
              <a:gd name="T71" fmla="*/ 382681 h 67"/>
              <a:gd name="T72" fmla="*/ 421776 w 81"/>
              <a:gd name="T73" fmla="*/ 343093 h 67"/>
              <a:gd name="T74" fmla="*/ 461317 w 81"/>
              <a:gd name="T75" fmla="*/ 329897 h 67"/>
              <a:gd name="T76" fmla="*/ 487678 w 81"/>
              <a:gd name="T77" fmla="*/ 336495 h 67"/>
              <a:gd name="T78" fmla="*/ 500859 w 81"/>
              <a:gd name="T79" fmla="*/ 296907 h 67"/>
              <a:gd name="T80" fmla="*/ 481088 w 81"/>
              <a:gd name="T81" fmla="*/ 263918 h 67"/>
              <a:gd name="T82" fmla="*/ 474498 w 81"/>
              <a:gd name="T83" fmla="*/ 204536 h 67"/>
              <a:gd name="T84" fmla="*/ 507449 w 81"/>
              <a:gd name="T85" fmla="*/ 204536 h 67"/>
              <a:gd name="T86" fmla="*/ 520630 w 81"/>
              <a:gd name="T87" fmla="*/ 191340 h 67"/>
              <a:gd name="T88" fmla="*/ 487678 w 81"/>
              <a:gd name="T89" fmla="*/ 197938 h 67"/>
              <a:gd name="T90" fmla="*/ 461317 w 81"/>
              <a:gd name="T91" fmla="*/ 164949 h 67"/>
              <a:gd name="T92" fmla="*/ 481088 w 81"/>
              <a:gd name="T93" fmla="*/ 164949 h 67"/>
              <a:gd name="T94" fmla="*/ 474498 w 81"/>
              <a:gd name="T95" fmla="*/ 145155 h 67"/>
              <a:gd name="T96" fmla="*/ 467908 w 81"/>
              <a:gd name="T97" fmla="*/ 118763 h 67"/>
              <a:gd name="T98" fmla="*/ 434956 w 81"/>
              <a:gd name="T99" fmla="*/ 85773 h 67"/>
              <a:gd name="T100" fmla="*/ 415186 w 81"/>
              <a:gd name="T101" fmla="*/ 65979 h 67"/>
              <a:gd name="T102" fmla="*/ 388825 w 81"/>
              <a:gd name="T103" fmla="*/ 52784 h 67"/>
              <a:gd name="T104" fmla="*/ 355873 w 81"/>
              <a:gd name="T105" fmla="*/ 39588 h 67"/>
              <a:gd name="T106" fmla="*/ 355873 w 81"/>
              <a:gd name="T107" fmla="*/ 39588 h 67"/>
              <a:gd name="T108" fmla="*/ 322922 w 81"/>
              <a:gd name="T109" fmla="*/ 46186 h 67"/>
              <a:gd name="T110" fmla="*/ 303151 w 81"/>
              <a:gd name="T111" fmla="*/ 19794 h 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1" h="67">
                <a:moveTo>
                  <a:pt x="78" y="29"/>
                </a:moveTo>
                <a:cubicBezTo>
                  <a:pt x="78" y="29"/>
                  <a:pt x="78" y="29"/>
                  <a:pt x="78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moveTo>
                  <a:pt x="40" y="0"/>
                </a:moveTo>
                <a:cubicBezTo>
                  <a:pt x="40" y="0"/>
                  <a:pt x="38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5" y="2"/>
                  <a:pt x="35" y="3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4" y="4"/>
                </a:cubicBezTo>
                <a:cubicBezTo>
                  <a:pt x="34" y="3"/>
                  <a:pt x="33" y="3"/>
                  <a:pt x="33" y="3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6"/>
                  <a:pt x="32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29" y="10"/>
                  <a:pt x="29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1"/>
                  <a:pt x="27" y="11"/>
                </a:cubicBezTo>
                <a:cubicBezTo>
                  <a:pt x="27" y="12"/>
                  <a:pt x="27" y="12"/>
                  <a:pt x="26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4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6"/>
                  <a:pt x="25" y="16"/>
                  <a:pt x="25" y="17"/>
                </a:cubicBezTo>
                <a:cubicBezTo>
                  <a:pt x="25" y="17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3" y="17"/>
                  <a:pt x="22" y="17"/>
                  <a:pt x="22" y="17"/>
                </a:cubicBezTo>
                <a:cubicBezTo>
                  <a:pt x="22" y="17"/>
                  <a:pt x="22" y="18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20"/>
                  <a:pt x="21" y="20"/>
                </a:cubicBezTo>
                <a:cubicBezTo>
                  <a:pt x="21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6" y="23"/>
                  <a:pt x="16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4" y="28"/>
                </a:cubicBezTo>
                <a:cubicBezTo>
                  <a:pt x="14" y="28"/>
                  <a:pt x="15" y="29"/>
                  <a:pt x="15" y="29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3" y="31"/>
                </a:cubicBezTo>
                <a:cubicBezTo>
                  <a:pt x="13" y="32"/>
                  <a:pt x="12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4"/>
                </a:cubicBezTo>
                <a:cubicBezTo>
                  <a:pt x="9" y="34"/>
                  <a:pt x="10" y="34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2" y="34"/>
                  <a:pt x="11" y="35"/>
                  <a:pt x="11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5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3" y="38"/>
                </a:cubicBezTo>
                <a:cubicBezTo>
                  <a:pt x="13" y="38"/>
                  <a:pt x="14" y="40"/>
                  <a:pt x="14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5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5"/>
                  <a:pt x="15" y="45"/>
                  <a:pt x="16" y="45"/>
                </a:cubicBezTo>
                <a:cubicBezTo>
                  <a:pt x="17" y="45"/>
                  <a:pt x="16" y="45"/>
                  <a:pt x="17" y="45"/>
                </a:cubicBezTo>
                <a:cubicBezTo>
                  <a:pt x="18" y="45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9"/>
                  <a:pt x="12" y="49"/>
                  <a:pt x="11" y="50"/>
                </a:cubicBezTo>
                <a:cubicBezTo>
                  <a:pt x="11" y="50"/>
                  <a:pt x="11" y="51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2" y="52"/>
                  <a:pt x="12" y="51"/>
                  <a:pt x="12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9"/>
                  <a:pt x="15" y="49"/>
                  <a:pt x="15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2"/>
                  <a:pt x="17" y="52"/>
                  <a:pt x="18" y="53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20" y="54"/>
                </a:cubicBezTo>
                <a:cubicBezTo>
                  <a:pt x="20" y="54"/>
                  <a:pt x="20" y="54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4"/>
                  <a:pt x="23" y="54"/>
                </a:cubicBezTo>
                <a:cubicBezTo>
                  <a:pt x="23" y="54"/>
                  <a:pt x="24" y="55"/>
                  <a:pt x="24" y="55"/>
                </a:cubicBezTo>
                <a:cubicBezTo>
                  <a:pt x="24" y="56"/>
                  <a:pt x="24" y="56"/>
                  <a:pt x="24" y="56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7" y="60"/>
                  <a:pt x="27" y="60"/>
                </a:cubicBezTo>
                <a:cubicBezTo>
                  <a:pt x="28" y="60"/>
                  <a:pt x="29" y="60"/>
                  <a:pt x="29" y="60"/>
                </a:cubicBezTo>
                <a:cubicBezTo>
                  <a:pt x="29" y="61"/>
                  <a:pt x="29" y="61"/>
                  <a:pt x="29" y="61"/>
                </a:cubicBezTo>
                <a:cubicBezTo>
                  <a:pt x="30" y="63"/>
                  <a:pt x="30" y="63"/>
                  <a:pt x="30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38" y="65"/>
                  <a:pt x="38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1"/>
                  <a:pt x="49" y="61"/>
                  <a:pt x="49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2" y="61"/>
                  <a:pt x="52" y="60"/>
                  <a:pt x="52" y="60"/>
                </a:cubicBezTo>
                <a:cubicBezTo>
                  <a:pt x="52" y="58"/>
                  <a:pt x="52" y="58"/>
                  <a:pt x="52" y="58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9"/>
                  <a:pt x="54" y="58"/>
                  <a:pt x="54" y="58"/>
                </a:cubicBezTo>
                <a:cubicBezTo>
                  <a:pt x="55" y="58"/>
                  <a:pt x="55" y="59"/>
                  <a:pt x="56" y="59"/>
                </a:cubicBezTo>
                <a:cubicBezTo>
                  <a:pt x="57" y="59"/>
                  <a:pt x="57" y="60"/>
                  <a:pt x="57" y="60"/>
                </a:cubicBezTo>
                <a:cubicBezTo>
                  <a:pt x="57" y="60"/>
                  <a:pt x="57" y="59"/>
                  <a:pt x="57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61" y="61"/>
                  <a:pt x="61" y="61"/>
                  <a:pt x="61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58"/>
                  <a:pt x="61" y="58"/>
                  <a:pt x="61" y="58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55"/>
                  <a:pt x="63" y="55"/>
                  <a:pt x="63" y="55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52"/>
                  <a:pt x="67" y="51"/>
                  <a:pt x="67" y="51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9" y="50"/>
                  <a:pt x="70" y="50"/>
                  <a:pt x="70" y="50"/>
                </a:cubicBezTo>
                <a:cubicBezTo>
                  <a:pt x="70" y="51"/>
                  <a:pt x="71" y="51"/>
                  <a:pt x="71" y="51"/>
                </a:cubicBezTo>
                <a:cubicBezTo>
                  <a:pt x="72" y="51"/>
                  <a:pt x="72" y="50"/>
                  <a:pt x="72" y="50"/>
                </a:cubicBezTo>
                <a:cubicBezTo>
                  <a:pt x="73" y="51"/>
                  <a:pt x="73" y="51"/>
                  <a:pt x="73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0"/>
                  <a:pt x="75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9" y="48"/>
                  <a:pt x="77" y="46"/>
                  <a:pt x="77" y="4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4"/>
                  <a:pt x="76" y="44"/>
                  <a:pt x="75" y="44"/>
                </a:cubicBezTo>
                <a:cubicBezTo>
                  <a:pt x="75" y="44"/>
                  <a:pt x="74" y="44"/>
                  <a:pt x="74" y="44"/>
                </a:cubicBezTo>
                <a:cubicBezTo>
                  <a:pt x="74" y="44"/>
                  <a:pt x="74" y="43"/>
                  <a:pt x="74" y="43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38"/>
                  <a:pt x="71" y="37"/>
                  <a:pt x="71" y="37"/>
                </a:cubicBezTo>
                <a:cubicBezTo>
                  <a:pt x="69" y="35"/>
                  <a:pt x="71" y="33"/>
                  <a:pt x="71" y="33"/>
                </a:cubicBezTo>
                <a:cubicBezTo>
                  <a:pt x="71" y="32"/>
                  <a:pt x="72" y="31"/>
                  <a:pt x="72" y="31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9" y="32"/>
                  <a:pt x="8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1" y="32"/>
                  <a:pt x="81" y="31"/>
                  <a:pt x="81" y="31"/>
                </a:cubicBezTo>
                <a:cubicBezTo>
                  <a:pt x="81" y="31"/>
                  <a:pt x="80" y="30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cubicBezTo>
                  <a:pt x="77" y="29"/>
                  <a:pt x="77" y="29"/>
                  <a:pt x="76" y="29"/>
                </a:cubicBezTo>
                <a:cubicBezTo>
                  <a:pt x="74" y="29"/>
                  <a:pt x="74" y="30"/>
                  <a:pt x="74" y="30"/>
                </a:cubicBezTo>
                <a:cubicBezTo>
                  <a:pt x="71" y="29"/>
                  <a:pt x="71" y="29"/>
                  <a:pt x="71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5"/>
                  <a:pt x="70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3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1" y="22"/>
                  <a:pt x="70" y="22"/>
                </a:cubicBezTo>
                <a:cubicBezTo>
                  <a:pt x="70" y="22"/>
                  <a:pt x="70" y="20"/>
                  <a:pt x="70" y="20"/>
                </a:cubicBezTo>
                <a:cubicBezTo>
                  <a:pt x="70" y="19"/>
                  <a:pt x="70" y="19"/>
                  <a:pt x="71" y="18"/>
                </a:cubicBezTo>
                <a:cubicBezTo>
                  <a:pt x="71" y="17"/>
                  <a:pt x="71" y="17"/>
                  <a:pt x="71" y="16"/>
                </a:cubicBezTo>
                <a:cubicBezTo>
                  <a:pt x="71" y="16"/>
                  <a:pt x="71" y="15"/>
                  <a:pt x="71" y="15"/>
                </a:cubicBezTo>
                <a:cubicBezTo>
                  <a:pt x="71" y="15"/>
                  <a:pt x="69" y="14"/>
                  <a:pt x="68" y="14"/>
                </a:cubicBezTo>
                <a:cubicBezTo>
                  <a:pt x="67" y="14"/>
                  <a:pt x="67" y="13"/>
                  <a:pt x="66" y="13"/>
                </a:cubicBezTo>
                <a:cubicBezTo>
                  <a:pt x="65" y="13"/>
                  <a:pt x="66" y="12"/>
                  <a:pt x="66" y="12"/>
                </a:cubicBezTo>
                <a:cubicBezTo>
                  <a:pt x="66" y="12"/>
                  <a:pt x="65" y="11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11"/>
                  <a:pt x="62" y="11"/>
                  <a:pt x="62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8"/>
                  <a:pt x="59" y="8"/>
                  <a:pt x="59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3" y="5"/>
                  <a:pt x="52" y="6"/>
                  <a:pt x="52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49" y="7"/>
                </a:cubicBezTo>
                <a:cubicBezTo>
                  <a:pt x="49" y="7"/>
                  <a:pt x="48" y="7"/>
                  <a:pt x="48" y="8"/>
                </a:cubicBezTo>
                <a:cubicBezTo>
                  <a:pt x="48" y="8"/>
                  <a:pt x="47" y="8"/>
                  <a:pt x="47" y="7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6" y="5"/>
                  <a:pt x="46" y="3"/>
                </a:cubicBezTo>
                <a:cubicBezTo>
                  <a:pt x="46" y="3"/>
                  <a:pt x="44" y="3"/>
                  <a:pt x="43" y="3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51"/>
          <p:cNvSpPr/>
          <p:nvPr/>
        </p:nvSpPr>
        <p:spPr bwMode="auto">
          <a:xfrm>
            <a:off x="4613275" y="3921125"/>
            <a:ext cx="7938" cy="0"/>
          </a:xfrm>
          <a:custGeom>
            <a:avLst/>
            <a:gdLst>
              <a:gd name="T0" fmla="*/ 8342 w 1"/>
              <a:gd name="T1" fmla="*/ 8342 w 1"/>
              <a:gd name="T2" fmla="*/ 8342 w 1"/>
              <a:gd name="T3" fmla="*/ 8342 w 1"/>
              <a:gd name="T4" fmla="*/ 0 w 1"/>
              <a:gd name="T5" fmla="*/ 0 w 1"/>
              <a:gd name="T6" fmla="*/ 8342 w 1"/>
              <a:gd name="T7" fmla="*/ 8342 w 1"/>
              <a:gd name="T8" fmla="*/ 0 60000 65536"/>
              <a:gd name="T9" fmla="*/ 0 60000 65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</a:gdLst>
            <a:ahLst/>
            <a:cxnLst>
              <a:cxn ang="T8">
                <a:pos x="T0" y="0"/>
              </a:cxn>
              <a:cxn ang="T9">
                <a:pos x="T1" y="0"/>
              </a:cxn>
              <a:cxn ang="T10">
                <a:pos x="T2" y="0"/>
              </a:cxn>
              <a:cxn ang="T11">
                <a:pos x="T3" y="0"/>
              </a:cxn>
              <a:cxn ang="T12">
                <a:pos x="T4" y="0"/>
              </a:cxn>
              <a:cxn ang="T13">
                <a:pos x="T5" y="0"/>
              </a:cxn>
              <a:cxn ang="T14">
                <a:pos x="T6" y="0"/>
              </a:cxn>
              <a:cxn ang="T15">
                <a:pos x="T7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082"/>
          <p:cNvSpPr>
            <a:spLocks noEditPoints="1"/>
          </p:cNvSpPr>
          <p:nvPr/>
        </p:nvSpPr>
        <p:spPr bwMode="auto">
          <a:xfrm>
            <a:off x="4078288" y="2847975"/>
            <a:ext cx="692150" cy="585788"/>
          </a:xfrm>
          <a:custGeom>
            <a:avLst/>
            <a:gdLst>
              <a:gd name="T0" fmla="*/ 639540 w 105"/>
              <a:gd name="T1" fmla="*/ 454807 h 89"/>
              <a:gd name="T2" fmla="*/ 646134 w 105"/>
              <a:gd name="T3" fmla="*/ 514130 h 89"/>
              <a:gd name="T4" fmla="*/ 685693 w 105"/>
              <a:gd name="T5" fmla="*/ 520721 h 89"/>
              <a:gd name="T6" fmla="*/ 685693 w 105"/>
              <a:gd name="T7" fmla="*/ 507538 h 89"/>
              <a:gd name="T8" fmla="*/ 692286 w 105"/>
              <a:gd name="T9" fmla="*/ 494355 h 89"/>
              <a:gd name="T10" fmla="*/ 639540 w 105"/>
              <a:gd name="T11" fmla="*/ 454807 h 89"/>
              <a:gd name="T12" fmla="*/ 316474 w 105"/>
              <a:gd name="T13" fmla="*/ 0 h 89"/>
              <a:gd name="T14" fmla="*/ 164830 w 105"/>
              <a:gd name="T15" fmla="*/ 336162 h 89"/>
              <a:gd name="T16" fmla="*/ 606574 w 105"/>
              <a:gd name="T17" fmla="*/ 573452 h 89"/>
              <a:gd name="T18" fmla="*/ 652727 w 105"/>
              <a:gd name="T19" fmla="*/ 586635 h 89"/>
              <a:gd name="T20" fmla="*/ 652727 w 105"/>
              <a:gd name="T21" fmla="*/ 586635 h 89"/>
              <a:gd name="T22" fmla="*/ 659320 w 105"/>
              <a:gd name="T23" fmla="*/ 573452 h 89"/>
              <a:gd name="T24" fmla="*/ 659320 w 105"/>
              <a:gd name="T25" fmla="*/ 573452 h 89"/>
              <a:gd name="T26" fmla="*/ 659320 w 105"/>
              <a:gd name="T27" fmla="*/ 573452 h 89"/>
              <a:gd name="T28" fmla="*/ 659320 w 105"/>
              <a:gd name="T29" fmla="*/ 547087 h 89"/>
              <a:gd name="T30" fmla="*/ 646134 w 105"/>
              <a:gd name="T31" fmla="*/ 540495 h 89"/>
              <a:gd name="T32" fmla="*/ 659320 w 105"/>
              <a:gd name="T33" fmla="*/ 547087 h 89"/>
              <a:gd name="T34" fmla="*/ 659320 w 105"/>
              <a:gd name="T35" fmla="*/ 547087 h 89"/>
              <a:gd name="T36" fmla="*/ 665913 w 105"/>
              <a:gd name="T37" fmla="*/ 520721 h 89"/>
              <a:gd name="T38" fmla="*/ 665913 w 105"/>
              <a:gd name="T39" fmla="*/ 520721 h 89"/>
              <a:gd name="T40" fmla="*/ 652727 w 105"/>
              <a:gd name="T41" fmla="*/ 520721 h 89"/>
              <a:gd name="T42" fmla="*/ 665913 w 105"/>
              <a:gd name="T43" fmla="*/ 520721 h 89"/>
              <a:gd name="T44" fmla="*/ 665913 w 105"/>
              <a:gd name="T45" fmla="*/ 520721 h 89"/>
              <a:gd name="T46" fmla="*/ 665913 w 105"/>
              <a:gd name="T47" fmla="*/ 514130 h 89"/>
              <a:gd name="T48" fmla="*/ 665913 w 105"/>
              <a:gd name="T49" fmla="*/ 514130 h 89"/>
              <a:gd name="T50" fmla="*/ 646134 w 105"/>
              <a:gd name="T51" fmla="*/ 514130 h 89"/>
              <a:gd name="T52" fmla="*/ 646134 w 105"/>
              <a:gd name="T53" fmla="*/ 520721 h 89"/>
              <a:gd name="T54" fmla="*/ 547236 w 105"/>
              <a:gd name="T55" fmla="*/ 461398 h 89"/>
              <a:gd name="T56" fmla="*/ 553829 w 105"/>
              <a:gd name="T57" fmla="*/ 481173 h 89"/>
              <a:gd name="T58" fmla="*/ 501083 w 105"/>
              <a:gd name="T59" fmla="*/ 454807 h 89"/>
              <a:gd name="T60" fmla="*/ 501083 w 105"/>
              <a:gd name="T61" fmla="*/ 487764 h 89"/>
              <a:gd name="T62" fmla="*/ 138457 w 105"/>
              <a:gd name="T63" fmla="*/ 230699 h 89"/>
              <a:gd name="T64" fmla="*/ 316474 w 105"/>
              <a:gd name="T65" fmla="*/ 0 h 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5" h="89">
                <a:moveTo>
                  <a:pt x="97" y="69"/>
                </a:moveTo>
                <a:cubicBezTo>
                  <a:pt x="97" y="72"/>
                  <a:pt x="97" y="75"/>
                  <a:pt x="98" y="78"/>
                </a:cubicBezTo>
                <a:cubicBezTo>
                  <a:pt x="99" y="78"/>
                  <a:pt x="101" y="78"/>
                  <a:pt x="104" y="79"/>
                </a:cubicBezTo>
                <a:cubicBezTo>
                  <a:pt x="104" y="78"/>
                  <a:pt x="104" y="78"/>
                  <a:pt x="104" y="77"/>
                </a:cubicBezTo>
                <a:cubicBezTo>
                  <a:pt x="105" y="77"/>
                  <a:pt x="105" y="76"/>
                  <a:pt x="105" y="75"/>
                </a:cubicBezTo>
                <a:cubicBezTo>
                  <a:pt x="103" y="73"/>
                  <a:pt x="100" y="71"/>
                  <a:pt x="97" y="69"/>
                </a:cubicBezTo>
                <a:moveTo>
                  <a:pt x="48" y="0"/>
                </a:moveTo>
                <a:cubicBezTo>
                  <a:pt x="29" y="8"/>
                  <a:pt x="0" y="23"/>
                  <a:pt x="25" y="51"/>
                </a:cubicBezTo>
                <a:cubicBezTo>
                  <a:pt x="41" y="69"/>
                  <a:pt x="70" y="79"/>
                  <a:pt x="92" y="87"/>
                </a:cubicBezTo>
                <a:cubicBezTo>
                  <a:pt x="95" y="88"/>
                  <a:pt x="97" y="88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9" y="83"/>
                  <a:pt x="98" y="82"/>
                  <a:pt x="98" y="82"/>
                </a:cubicBezTo>
                <a:cubicBezTo>
                  <a:pt x="98" y="82"/>
                  <a:pt x="99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0" y="79"/>
                  <a:pt x="99" y="79"/>
                  <a:pt x="99" y="79"/>
                </a:cubicBezTo>
                <a:cubicBezTo>
                  <a:pt x="99" y="79"/>
                  <a:pt x="100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99" y="78"/>
                  <a:pt x="98" y="78"/>
                  <a:pt x="98" y="78"/>
                </a:cubicBezTo>
                <a:cubicBezTo>
                  <a:pt x="98" y="78"/>
                  <a:pt x="98" y="78"/>
                  <a:pt x="98" y="79"/>
                </a:cubicBezTo>
                <a:cubicBezTo>
                  <a:pt x="93" y="77"/>
                  <a:pt x="87" y="73"/>
                  <a:pt x="83" y="70"/>
                </a:cubicBezTo>
                <a:cubicBezTo>
                  <a:pt x="83" y="71"/>
                  <a:pt x="84" y="72"/>
                  <a:pt x="84" y="73"/>
                </a:cubicBezTo>
                <a:cubicBezTo>
                  <a:pt x="82" y="72"/>
                  <a:pt x="78" y="70"/>
                  <a:pt x="76" y="69"/>
                </a:cubicBezTo>
                <a:cubicBezTo>
                  <a:pt x="77" y="71"/>
                  <a:pt x="76" y="72"/>
                  <a:pt x="76" y="74"/>
                </a:cubicBezTo>
                <a:cubicBezTo>
                  <a:pt x="58" y="68"/>
                  <a:pt x="27" y="51"/>
                  <a:pt x="21" y="35"/>
                </a:cubicBezTo>
                <a:cubicBezTo>
                  <a:pt x="13" y="13"/>
                  <a:pt x="41" y="13"/>
                  <a:pt x="48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120"/>
          <p:cNvSpPr/>
          <p:nvPr/>
        </p:nvSpPr>
        <p:spPr bwMode="auto">
          <a:xfrm>
            <a:off x="4587875" y="4435475"/>
            <a:ext cx="25400" cy="19050"/>
          </a:xfrm>
          <a:custGeom>
            <a:avLst/>
            <a:gdLst>
              <a:gd name="T0" fmla="*/ 25023 w 4"/>
              <a:gd name="T1" fmla="*/ 12975 h 3"/>
              <a:gd name="T2" fmla="*/ 6256 w 4"/>
              <a:gd name="T3" fmla="*/ 0 h 3"/>
              <a:gd name="T4" fmla="*/ 0 w 4"/>
              <a:gd name="T5" fmla="*/ 12975 h 3"/>
              <a:gd name="T6" fmla="*/ 25023 w 4"/>
              <a:gd name="T7" fmla="*/ 12975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3"/>
                  <a:pt x="4" y="2"/>
                  <a:pt x="4" y="2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任意多边形 29"/>
          <p:cNvSpPr/>
          <p:nvPr/>
        </p:nvSpPr>
        <p:spPr bwMode="auto">
          <a:xfrm>
            <a:off x="3086100" y="4298950"/>
            <a:ext cx="1416050" cy="814388"/>
          </a:xfrm>
          <a:custGeom>
            <a:avLst/>
            <a:gdLst/>
            <a:ahLst/>
            <a:cxnLst/>
            <a:rect l="0" t="0" r="r" b="b"/>
            <a:pathLst>
              <a:path w="808038" h="465148">
                <a:moveTo>
                  <a:pt x="472836" y="449620"/>
                </a:moveTo>
                <a:lnTo>
                  <a:pt x="473086" y="450141"/>
                </a:lnTo>
                <a:cubicBezTo>
                  <a:pt x="475733" y="455968"/>
                  <a:pt x="478321" y="461382"/>
                  <a:pt x="481144" y="465148"/>
                </a:cubicBezTo>
                <a:cubicBezTo>
                  <a:pt x="473616" y="461382"/>
                  <a:pt x="473616" y="457615"/>
                  <a:pt x="469852" y="450083"/>
                </a:cubicBezTo>
                <a:lnTo>
                  <a:pt x="472836" y="449620"/>
                </a:lnTo>
                <a:close/>
                <a:moveTo>
                  <a:pt x="623888" y="300047"/>
                </a:moveTo>
                <a:lnTo>
                  <a:pt x="590551" y="314335"/>
                </a:lnTo>
                <a:lnTo>
                  <a:pt x="544513" y="322272"/>
                </a:lnTo>
                <a:lnTo>
                  <a:pt x="623888" y="300047"/>
                </a:lnTo>
                <a:close/>
                <a:moveTo>
                  <a:pt x="554931" y="279658"/>
                </a:moveTo>
                <a:cubicBezTo>
                  <a:pt x="562570" y="278617"/>
                  <a:pt x="570442" y="278617"/>
                  <a:pt x="577850" y="280469"/>
                </a:cubicBezTo>
                <a:cubicBezTo>
                  <a:pt x="511175" y="295285"/>
                  <a:pt x="511175" y="295285"/>
                  <a:pt x="511175" y="295285"/>
                </a:cubicBezTo>
                <a:cubicBezTo>
                  <a:pt x="511175" y="295285"/>
                  <a:pt x="532011" y="282784"/>
                  <a:pt x="554931" y="279658"/>
                </a:cubicBezTo>
                <a:close/>
                <a:moveTo>
                  <a:pt x="804863" y="273060"/>
                </a:moveTo>
                <a:cubicBezTo>
                  <a:pt x="748401" y="310725"/>
                  <a:pt x="684410" y="333323"/>
                  <a:pt x="627947" y="370987"/>
                </a:cubicBezTo>
                <a:cubicBezTo>
                  <a:pt x="594069" y="393586"/>
                  <a:pt x="553840" y="428896"/>
                  <a:pt x="512022" y="443550"/>
                </a:cubicBezTo>
                <a:lnTo>
                  <a:pt x="472836" y="449620"/>
                </a:lnTo>
                <a:lnTo>
                  <a:pt x="464676" y="432663"/>
                </a:lnTo>
                <a:cubicBezTo>
                  <a:pt x="458559" y="421834"/>
                  <a:pt x="451031" y="414302"/>
                  <a:pt x="439738" y="419951"/>
                </a:cubicBezTo>
                <a:cubicBezTo>
                  <a:pt x="443502" y="416185"/>
                  <a:pt x="447266" y="416185"/>
                  <a:pt x="454795" y="416185"/>
                </a:cubicBezTo>
                <a:lnTo>
                  <a:pt x="503729" y="401119"/>
                </a:lnTo>
                <a:cubicBezTo>
                  <a:pt x="601598" y="355922"/>
                  <a:pt x="703230" y="310725"/>
                  <a:pt x="804863" y="273060"/>
                </a:cubicBezTo>
                <a:close/>
                <a:moveTo>
                  <a:pt x="500063" y="198447"/>
                </a:moveTo>
                <a:cubicBezTo>
                  <a:pt x="500063" y="198447"/>
                  <a:pt x="477504" y="209758"/>
                  <a:pt x="469984" y="213528"/>
                </a:cubicBezTo>
                <a:cubicBezTo>
                  <a:pt x="469984" y="213528"/>
                  <a:pt x="469984" y="213528"/>
                  <a:pt x="454945" y="217299"/>
                </a:cubicBezTo>
                <a:cubicBezTo>
                  <a:pt x="454945" y="217299"/>
                  <a:pt x="454945" y="217299"/>
                  <a:pt x="436145" y="221069"/>
                </a:cubicBezTo>
                <a:cubicBezTo>
                  <a:pt x="436145" y="221069"/>
                  <a:pt x="436145" y="221069"/>
                  <a:pt x="421106" y="221069"/>
                </a:cubicBezTo>
                <a:cubicBezTo>
                  <a:pt x="421106" y="221069"/>
                  <a:pt x="421106" y="221069"/>
                  <a:pt x="406066" y="224839"/>
                </a:cubicBezTo>
                <a:cubicBezTo>
                  <a:pt x="406066" y="224839"/>
                  <a:pt x="406066" y="224839"/>
                  <a:pt x="379747" y="232380"/>
                </a:cubicBezTo>
                <a:cubicBezTo>
                  <a:pt x="379747" y="232380"/>
                  <a:pt x="379747" y="232380"/>
                  <a:pt x="338388" y="239921"/>
                </a:cubicBezTo>
                <a:cubicBezTo>
                  <a:pt x="338388" y="239921"/>
                  <a:pt x="338388" y="239921"/>
                  <a:pt x="319589" y="243691"/>
                </a:cubicBezTo>
                <a:cubicBezTo>
                  <a:pt x="319589" y="243691"/>
                  <a:pt x="270711" y="251231"/>
                  <a:pt x="259431" y="255002"/>
                </a:cubicBezTo>
                <a:cubicBezTo>
                  <a:pt x="251911" y="258772"/>
                  <a:pt x="244392" y="255002"/>
                  <a:pt x="244392" y="255002"/>
                </a:cubicBezTo>
                <a:cubicBezTo>
                  <a:pt x="244392" y="255002"/>
                  <a:pt x="229352" y="251231"/>
                  <a:pt x="225592" y="255002"/>
                </a:cubicBezTo>
                <a:cubicBezTo>
                  <a:pt x="221832" y="255002"/>
                  <a:pt x="214313" y="255002"/>
                  <a:pt x="206793" y="258772"/>
                </a:cubicBezTo>
                <a:cubicBezTo>
                  <a:pt x="199273" y="258772"/>
                  <a:pt x="187993" y="258772"/>
                  <a:pt x="180474" y="262542"/>
                </a:cubicBezTo>
                <a:cubicBezTo>
                  <a:pt x="169194" y="266313"/>
                  <a:pt x="146635" y="266313"/>
                  <a:pt x="146635" y="266313"/>
                </a:cubicBezTo>
                <a:cubicBezTo>
                  <a:pt x="146635" y="266313"/>
                  <a:pt x="146635" y="266313"/>
                  <a:pt x="120316" y="270083"/>
                </a:cubicBezTo>
                <a:cubicBezTo>
                  <a:pt x="120316" y="270083"/>
                  <a:pt x="45118" y="285165"/>
                  <a:pt x="41358" y="285165"/>
                </a:cubicBezTo>
                <a:cubicBezTo>
                  <a:pt x="33839" y="288935"/>
                  <a:pt x="26319" y="288935"/>
                  <a:pt x="26319" y="288935"/>
                </a:cubicBezTo>
                <a:cubicBezTo>
                  <a:pt x="26319" y="288935"/>
                  <a:pt x="18799" y="288935"/>
                  <a:pt x="11279" y="288935"/>
                </a:cubicBezTo>
                <a:cubicBezTo>
                  <a:pt x="11279" y="288935"/>
                  <a:pt x="11279" y="288935"/>
                  <a:pt x="0" y="288935"/>
                </a:cubicBezTo>
                <a:cubicBezTo>
                  <a:pt x="0" y="288935"/>
                  <a:pt x="0" y="288935"/>
                  <a:pt x="15039" y="277624"/>
                </a:cubicBezTo>
                <a:cubicBezTo>
                  <a:pt x="18799" y="270083"/>
                  <a:pt x="37599" y="281395"/>
                  <a:pt x="37599" y="281395"/>
                </a:cubicBezTo>
                <a:cubicBezTo>
                  <a:pt x="37599" y="281395"/>
                  <a:pt x="37599" y="281395"/>
                  <a:pt x="116556" y="266313"/>
                </a:cubicBezTo>
                <a:cubicBezTo>
                  <a:pt x="116556" y="266313"/>
                  <a:pt x="116556" y="266313"/>
                  <a:pt x="244392" y="243691"/>
                </a:cubicBezTo>
                <a:cubicBezTo>
                  <a:pt x="244392" y="243691"/>
                  <a:pt x="244392" y="243691"/>
                  <a:pt x="297030" y="243691"/>
                </a:cubicBezTo>
                <a:cubicBezTo>
                  <a:pt x="297030" y="243691"/>
                  <a:pt x="297030" y="243691"/>
                  <a:pt x="327109" y="239921"/>
                </a:cubicBezTo>
                <a:cubicBezTo>
                  <a:pt x="327109" y="239921"/>
                  <a:pt x="327109" y="239921"/>
                  <a:pt x="372227" y="221069"/>
                </a:cubicBezTo>
                <a:cubicBezTo>
                  <a:pt x="372227" y="221069"/>
                  <a:pt x="372227" y="221069"/>
                  <a:pt x="402306" y="209758"/>
                </a:cubicBezTo>
                <a:cubicBezTo>
                  <a:pt x="402306" y="209758"/>
                  <a:pt x="402306" y="209758"/>
                  <a:pt x="436145" y="205988"/>
                </a:cubicBezTo>
                <a:cubicBezTo>
                  <a:pt x="436145" y="205988"/>
                  <a:pt x="436145" y="205988"/>
                  <a:pt x="500063" y="198447"/>
                </a:cubicBezTo>
                <a:close/>
                <a:moveTo>
                  <a:pt x="673100" y="176222"/>
                </a:moveTo>
                <a:cubicBezTo>
                  <a:pt x="673100" y="176222"/>
                  <a:pt x="673100" y="176222"/>
                  <a:pt x="638810" y="183631"/>
                </a:cubicBezTo>
                <a:cubicBezTo>
                  <a:pt x="638810" y="183631"/>
                  <a:pt x="638810" y="183631"/>
                  <a:pt x="619760" y="187335"/>
                </a:cubicBezTo>
                <a:cubicBezTo>
                  <a:pt x="619760" y="187335"/>
                  <a:pt x="596900" y="187335"/>
                  <a:pt x="600710" y="179926"/>
                </a:cubicBezTo>
                <a:lnTo>
                  <a:pt x="673100" y="176222"/>
                </a:lnTo>
                <a:close/>
                <a:moveTo>
                  <a:pt x="762454" y="127010"/>
                </a:moveTo>
                <a:cubicBezTo>
                  <a:pt x="770165" y="127010"/>
                  <a:pt x="777876" y="134418"/>
                  <a:pt x="777876" y="134418"/>
                </a:cubicBezTo>
                <a:cubicBezTo>
                  <a:pt x="777876" y="134418"/>
                  <a:pt x="754744" y="149235"/>
                  <a:pt x="750888" y="134418"/>
                </a:cubicBezTo>
                <a:cubicBezTo>
                  <a:pt x="762454" y="127010"/>
                  <a:pt x="762454" y="127010"/>
                  <a:pt x="762454" y="127010"/>
                </a:cubicBezTo>
                <a:close/>
                <a:moveTo>
                  <a:pt x="327437" y="113979"/>
                </a:moveTo>
                <a:cubicBezTo>
                  <a:pt x="341548" y="114442"/>
                  <a:pt x="356600" y="117220"/>
                  <a:pt x="360363" y="126481"/>
                </a:cubicBezTo>
                <a:cubicBezTo>
                  <a:pt x="288867" y="130185"/>
                  <a:pt x="288867" y="130185"/>
                  <a:pt x="288867" y="130185"/>
                </a:cubicBezTo>
                <a:cubicBezTo>
                  <a:pt x="288867" y="130185"/>
                  <a:pt x="270052" y="141298"/>
                  <a:pt x="262526" y="130185"/>
                </a:cubicBezTo>
                <a:cubicBezTo>
                  <a:pt x="262526" y="130185"/>
                  <a:pt x="258763" y="115368"/>
                  <a:pt x="273815" y="119073"/>
                </a:cubicBezTo>
                <a:cubicBezTo>
                  <a:pt x="300155" y="115368"/>
                  <a:pt x="300155" y="115368"/>
                  <a:pt x="300155" y="115368"/>
                </a:cubicBezTo>
                <a:cubicBezTo>
                  <a:pt x="300155" y="115368"/>
                  <a:pt x="313326" y="113516"/>
                  <a:pt x="327437" y="113979"/>
                </a:cubicBezTo>
                <a:close/>
                <a:moveTo>
                  <a:pt x="782109" y="65732"/>
                </a:moveTo>
                <a:cubicBezTo>
                  <a:pt x="785813" y="61922"/>
                  <a:pt x="808038" y="69542"/>
                  <a:pt x="808038" y="69542"/>
                </a:cubicBezTo>
                <a:lnTo>
                  <a:pt x="789517" y="80972"/>
                </a:lnTo>
                <a:cubicBezTo>
                  <a:pt x="789517" y="80972"/>
                  <a:pt x="789517" y="80972"/>
                  <a:pt x="778404" y="80972"/>
                </a:cubicBezTo>
                <a:cubicBezTo>
                  <a:pt x="778404" y="80972"/>
                  <a:pt x="774700" y="69542"/>
                  <a:pt x="782109" y="65732"/>
                </a:cubicBezTo>
                <a:close/>
                <a:moveTo>
                  <a:pt x="508496" y="535"/>
                </a:moveTo>
                <a:cubicBezTo>
                  <a:pt x="514152" y="-901"/>
                  <a:pt x="521692" y="57"/>
                  <a:pt x="529233" y="9628"/>
                </a:cubicBezTo>
                <a:cubicBezTo>
                  <a:pt x="566936" y="13457"/>
                  <a:pt x="566936" y="13457"/>
                  <a:pt x="566936" y="13457"/>
                </a:cubicBezTo>
                <a:cubicBezTo>
                  <a:pt x="619721" y="24943"/>
                  <a:pt x="619721" y="24943"/>
                  <a:pt x="619721" y="24943"/>
                </a:cubicBezTo>
                <a:cubicBezTo>
                  <a:pt x="661194" y="40258"/>
                  <a:pt x="661194" y="40258"/>
                  <a:pt x="661194" y="40258"/>
                </a:cubicBezTo>
                <a:lnTo>
                  <a:pt x="706438" y="40258"/>
                </a:lnTo>
                <a:cubicBezTo>
                  <a:pt x="706438" y="40258"/>
                  <a:pt x="683816" y="55573"/>
                  <a:pt x="661194" y="47915"/>
                </a:cubicBezTo>
                <a:cubicBezTo>
                  <a:pt x="631032" y="36429"/>
                  <a:pt x="631032" y="36429"/>
                  <a:pt x="631032" y="36429"/>
                </a:cubicBezTo>
                <a:cubicBezTo>
                  <a:pt x="585788" y="24943"/>
                  <a:pt x="585788" y="24943"/>
                  <a:pt x="585788" y="24943"/>
                </a:cubicBezTo>
                <a:cubicBezTo>
                  <a:pt x="540544" y="21115"/>
                  <a:pt x="540544" y="21115"/>
                  <a:pt x="540544" y="21115"/>
                </a:cubicBezTo>
                <a:cubicBezTo>
                  <a:pt x="540544" y="21115"/>
                  <a:pt x="495300" y="24943"/>
                  <a:pt x="499070" y="5800"/>
                </a:cubicBezTo>
                <a:cubicBezTo>
                  <a:pt x="499070" y="5800"/>
                  <a:pt x="502841" y="1971"/>
                  <a:pt x="508496" y="53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61"/>
          <p:cNvSpPr/>
          <p:nvPr/>
        </p:nvSpPr>
        <p:spPr bwMode="auto">
          <a:xfrm>
            <a:off x="5291138" y="3101976"/>
            <a:ext cx="762000" cy="7461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73"/>
          <p:cNvSpPr/>
          <p:nvPr/>
        </p:nvSpPr>
        <p:spPr bwMode="auto">
          <a:xfrm>
            <a:off x="5959476" y="3597276"/>
            <a:ext cx="1241425" cy="12160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 dirty="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848788"/>
            <a:ext cx="2091506" cy="1944216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5015880" y="1832564"/>
            <a:ext cx="2091506" cy="1944216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168008" y="3848788"/>
            <a:ext cx="2091506" cy="194421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93046" y="29557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93046" y="33286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5128" y="4459996"/>
            <a:ext cx="887388" cy="5877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8584" y="2422531"/>
            <a:ext cx="887388" cy="5877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3692" y="4430646"/>
            <a:ext cx="887388" cy="58775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93046" y="36579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93046" y="40172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93046" y="43620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544272" y="4774916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44272" y="514776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44272" y="547707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544272" y="5836384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44272" y="6181179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963700" y="18325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输入</a:t>
            </a:r>
            <a:r>
              <a:rPr lang="zh-CN" altLang="en-US" sz="1600" b="1" smtClean="0">
                <a:solidFill>
                  <a:srgbClr val="5C8546"/>
                </a:solidFill>
                <a:latin typeface="微软雅黑" pitchFamily="34" charset="-122"/>
                <a:ea typeface="微软雅黑" pitchFamily="34" charset="-122"/>
              </a:rPr>
              <a:t>文本标题信息</a:t>
            </a:r>
            <a:endParaRPr lang="zh-CN" altLang="en-US" sz="1600" b="1">
              <a:solidFill>
                <a:srgbClr val="5C854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63700" y="22054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963700" y="25347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963700" y="28940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63700" y="32388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请您在此输入</a:t>
            </a: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信息内容</a:t>
            </a:r>
            <a:endParaRPr lang="zh-CN" altLang="en-US" sz="140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279576" y="2165262"/>
            <a:ext cx="2016224" cy="936104"/>
          </a:xfrm>
          <a:prstGeom prst="round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79576" y="2885342"/>
            <a:ext cx="2016224" cy="0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935760" y="2165262"/>
            <a:ext cx="0" cy="936104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53747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2279576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94090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文本信息内容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2265062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79576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2265062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79576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1588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32" name="圆角矩形 31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圆角矩形 35"/>
          <p:cNvSpPr/>
          <p:nvPr/>
        </p:nvSpPr>
        <p:spPr>
          <a:xfrm>
            <a:off x="501588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3039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00136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01588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500136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1588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89620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43" name="圆角矩形 42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圆角矩形 46"/>
          <p:cNvSpPr/>
          <p:nvPr/>
        </p:nvSpPr>
        <p:spPr>
          <a:xfrm>
            <a:off x="789620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91071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788168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89620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88168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89620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244098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181912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信息</a:t>
            </a:r>
            <a:r>
              <a:rPr lang="zh-CN" altLang="en-US" spc="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pc="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图表 35"/>
          <p:cNvGraphicFramePr/>
          <p:nvPr/>
        </p:nvGraphicFramePr>
        <p:xfrm>
          <a:off x="5159896" y="19888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7" name="图片 3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86" y="2276307"/>
            <a:ext cx="6046914" cy="3079463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781241" y="3255916"/>
            <a:ext cx="3632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米。茶树喜欢湿润的气候，在中国长江流域以南地区广泛栽培。茶树叶子制成茶叶，泡水后使用</a:t>
            </a:r>
            <a:r>
              <a:rPr lang="zh-CN" altLang="en-US" sz="16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6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91544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8168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9856" y="3889514"/>
            <a:ext cx="2664296" cy="1656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35561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12" name="矩形 11"/>
          <p:cNvSpPr/>
          <p:nvPr/>
        </p:nvSpPr>
        <p:spPr>
          <a:xfrm>
            <a:off x="2135560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43873" y="410553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14" name="矩形 13"/>
          <p:cNvSpPr/>
          <p:nvPr/>
        </p:nvSpPr>
        <p:spPr>
          <a:xfrm>
            <a:off x="4943872" y="4381724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52185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16" name="矩形 15"/>
          <p:cNvSpPr/>
          <p:nvPr/>
        </p:nvSpPr>
        <p:spPr>
          <a:xfrm>
            <a:off x="7752184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11491" r="2915"/>
          <a:stretch>
            <a:fillRect/>
          </a:stretch>
        </p:blipFill>
        <p:spPr>
          <a:xfrm>
            <a:off x="4818742" y="2161322"/>
            <a:ext cx="2627087" cy="165618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/>
          <a:srcRect l="11491" r="2915"/>
          <a:stretch>
            <a:fillRect/>
          </a:stretch>
        </p:blipFill>
        <p:spPr>
          <a:xfrm>
            <a:off x="2006058" y="3889514"/>
            <a:ext cx="2627087" cy="16561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/>
          <a:srcRect l="11491" r="2915"/>
          <a:stretch>
            <a:fillRect/>
          </a:stretch>
        </p:blipFill>
        <p:spPr>
          <a:xfrm>
            <a:off x="7630863" y="3905054"/>
            <a:ext cx="2627087" cy="1656184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919537" y="1844824"/>
            <a:ext cx="1626727" cy="1512168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4223793" y="1844824"/>
            <a:ext cx="1626727" cy="151216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34095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0" name="矩形 9"/>
          <p:cNvSpPr/>
          <p:nvPr/>
        </p:nvSpPr>
        <p:spPr>
          <a:xfrm>
            <a:off x="2322128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4095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2" name="矩形 11"/>
          <p:cNvSpPr/>
          <p:nvPr/>
        </p:nvSpPr>
        <p:spPr>
          <a:xfrm>
            <a:off x="2034095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2034095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6" name="矩形 15"/>
          <p:cNvSpPr/>
          <p:nvPr/>
        </p:nvSpPr>
        <p:spPr>
          <a:xfrm>
            <a:off x="4626384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3835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8" name="矩形 17"/>
          <p:cNvSpPr/>
          <p:nvPr/>
        </p:nvSpPr>
        <p:spPr>
          <a:xfrm>
            <a:off x="433835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19" name="矩形 18"/>
          <p:cNvSpPr/>
          <p:nvPr/>
        </p:nvSpPr>
        <p:spPr>
          <a:xfrm>
            <a:off x="433835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20" name="矩形 19"/>
          <p:cNvSpPr/>
          <p:nvPr/>
        </p:nvSpPr>
        <p:spPr>
          <a:xfrm>
            <a:off x="433835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pic>
        <p:nvPicPr>
          <p:cNvPr id="21" name="图片 2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384033" y="1844824"/>
            <a:ext cx="1626727" cy="1512168"/>
          </a:xfrm>
          <a:prstGeom prst="rect">
            <a:avLst/>
          </a:prstGeom>
        </p:spPr>
      </p:pic>
      <p:pic>
        <p:nvPicPr>
          <p:cNvPr id="22" name="图片 21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8688289" y="1844824"/>
            <a:ext cx="1626727" cy="151216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49859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6786624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859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649859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27" name="矩形 26"/>
          <p:cNvSpPr/>
          <p:nvPr/>
        </p:nvSpPr>
        <p:spPr>
          <a:xfrm>
            <a:off x="649859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28" name="矩形 27"/>
          <p:cNvSpPr/>
          <p:nvPr/>
        </p:nvSpPr>
        <p:spPr>
          <a:xfrm>
            <a:off x="9090880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02847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30" name="矩形 29"/>
          <p:cNvSpPr/>
          <p:nvPr/>
        </p:nvSpPr>
        <p:spPr>
          <a:xfrm>
            <a:off x="8802847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31" name="矩形 30"/>
          <p:cNvSpPr/>
          <p:nvPr/>
        </p:nvSpPr>
        <p:spPr>
          <a:xfrm>
            <a:off x="8802847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  <p:sp>
        <p:nvSpPr>
          <p:cNvPr id="32" name="矩形 31"/>
          <p:cNvSpPr/>
          <p:nvPr/>
        </p:nvSpPr>
        <p:spPr>
          <a:xfrm>
            <a:off x="8802847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输入文本信息</a:t>
            </a:r>
          </a:p>
        </p:txBody>
      </p:sp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t="22501" r="13750" b="42500"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1040</Words>
  <Application>Microsoft Office PowerPoint</Application>
  <PresentationFormat>自定义</PresentationFormat>
  <Paragraphs>254</Paragraphs>
  <Slides>29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53</cp:revision>
  <dcterms:created xsi:type="dcterms:W3CDTF">2015-05-14T01:17:00Z</dcterms:created>
  <dcterms:modified xsi:type="dcterms:W3CDTF">2016-08-22T04:00:12Z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