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10914063" cy="61388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1" d="100"/>
          <a:sy n="111" d="100"/>
        </p:scale>
        <p:origin x="-966" y="-78"/>
      </p:cViewPr>
      <p:guideLst>
        <p:guide orient="horz" pos="1933"/>
        <p:guide pos="34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12CEC842-1BBF-4FB0-9064-F5298397ED64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fld id="{BF4F5ED6-9175-4465-A99F-60DE9B3386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903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4258" y="1004671"/>
            <a:ext cx="8185547" cy="2137234"/>
          </a:xfrm>
        </p:spPr>
        <p:txBody>
          <a:bodyPr anchor="b"/>
          <a:lstStyle>
            <a:lvl1pPr algn="ctr">
              <a:defRPr sz="537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4258" y="3224325"/>
            <a:ext cx="8185547" cy="1482137"/>
          </a:xfrm>
        </p:spPr>
        <p:txBody>
          <a:bodyPr/>
          <a:lstStyle>
            <a:lvl1pPr marL="0" indent="0" algn="ctr">
              <a:buNone/>
              <a:defRPr sz="2150"/>
            </a:lvl1pPr>
            <a:lvl2pPr marL="408940" indent="0" algn="ctr">
              <a:buNone/>
              <a:defRPr sz="1790"/>
            </a:lvl2pPr>
            <a:lvl3pPr marL="818515" indent="0" algn="ctr">
              <a:buNone/>
              <a:defRPr sz="1610"/>
            </a:lvl3pPr>
            <a:lvl4pPr marL="1227455" indent="0" algn="ctr">
              <a:buNone/>
              <a:defRPr sz="1430"/>
            </a:lvl4pPr>
            <a:lvl5pPr marL="1637030" indent="0" algn="ctr">
              <a:buNone/>
              <a:defRPr sz="1430"/>
            </a:lvl5pPr>
            <a:lvl6pPr marL="2045970" indent="0" algn="ctr">
              <a:buNone/>
              <a:defRPr sz="1430"/>
            </a:lvl6pPr>
            <a:lvl7pPr marL="2455545" indent="0" algn="ctr">
              <a:buNone/>
              <a:defRPr sz="1430"/>
            </a:lvl7pPr>
            <a:lvl8pPr marL="2864485" indent="0" algn="ctr">
              <a:buNone/>
              <a:defRPr sz="1430"/>
            </a:lvl8pPr>
            <a:lvl9pPr marL="3274060" indent="0" algn="ctr">
              <a:buNone/>
              <a:defRPr sz="143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307D5E-9E5D-42CC-8F8D-6C1975DE04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5815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B5756-0C2C-49CA-8CD4-99DE179542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1677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10376" y="326837"/>
            <a:ext cx="2353345" cy="5202403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342" y="326837"/>
            <a:ext cx="6923609" cy="5202403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F05E4-816B-496F-99B0-27716B16CC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4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C3CB2-7643-45C1-A7CB-322A0387D6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3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658" y="1530454"/>
            <a:ext cx="9413379" cy="2553596"/>
          </a:xfrm>
        </p:spPr>
        <p:txBody>
          <a:bodyPr anchor="b"/>
          <a:lstStyle>
            <a:lvl1pPr>
              <a:defRPr sz="537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658" y="4108208"/>
            <a:ext cx="9413379" cy="1342876"/>
          </a:xfrm>
        </p:spPr>
        <p:txBody>
          <a:bodyPr/>
          <a:lstStyle>
            <a:lvl1pPr marL="0" indent="0">
              <a:buNone/>
              <a:defRPr sz="2150">
                <a:solidFill>
                  <a:schemeClr val="tx1">
                    <a:tint val="75000"/>
                  </a:schemeClr>
                </a:solidFill>
              </a:defRPr>
            </a:lvl1pPr>
            <a:lvl2pPr marL="408940" indent="0">
              <a:buNone/>
              <a:defRPr sz="1790">
                <a:solidFill>
                  <a:schemeClr val="tx1">
                    <a:tint val="75000"/>
                  </a:schemeClr>
                </a:solidFill>
              </a:defRPr>
            </a:lvl2pPr>
            <a:lvl3pPr marL="818515" indent="0">
              <a:buNone/>
              <a:defRPr sz="1610">
                <a:solidFill>
                  <a:schemeClr val="tx1">
                    <a:tint val="75000"/>
                  </a:schemeClr>
                </a:solidFill>
              </a:defRPr>
            </a:lvl3pPr>
            <a:lvl4pPr marL="1227455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4pPr>
            <a:lvl5pPr marL="1637030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5pPr>
            <a:lvl6pPr marL="2045970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6pPr>
            <a:lvl7pPr marL="2455545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7pPr>
            <a:lvl8pPr marL="2864485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8pPr>
            <a:lvl9pPr marL="3274060" indent="0">
              <a:buNone/>
              <a:defRPr sz="14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07F3EB-3BAE-47BF-9A70-9A3B1741E5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868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0342" y="1634188"/>
            <a:ext cx="4638477" cy="389505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244" y="1634188"/>
            <a:ext cx="4638477" cy="389505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C983F-73DC-43AE-BEC6-FA680202C7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13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764" y="326838"/>
            <a:ext cx="9413379" cy="1186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764" y="1504874"/>
            <a:ext cx="4617160" cy="737516"/>
          </a:xfrm>
        </p:spPr>
        <p:txBody>
          <a:bodyPr anchor="b"/>
          <a:lstStyle>
            <a:lvl1pPr marL="0" indent="0">
              <a:buNone/>
              <a:defRPr sz="2150" b="1"/>
            </a:lvl1pPr>
            <a:lvl2pPr marL="408940" indent="0">
              <a:buNone/>
              <a:defRPr sz="1790" b="1"/>
            </a:lvl2pPr>
            <a:lvl3pPr marL="818515" indent="0">
              <a:buNone/>
              <a:defRPr sz="1610" b="1"/>
            </a:lvl3pPr>
            <a:lvl4pPr marL="1227455" indent="0">
              <a:buNone/>
              <a:defRPr sz="1430" b="1"/>
            </a:lvl4pPr>
            <a:lvl5pPr marL="1637030" indent="0">
              <a:buNone/>
              <a:defRPr sz="1430" b="1"/>
            </a:lvl5pPr>
            <a:lvl6pPr marL="2045970" indent="0">
              <a:buNone/>
              <a:defRPr sz="1430" b="1"/>
            </a:lvl6pPr>
            <a:lvl7pPr marL="2455545" indent="0">
              <a:buNone/>
              <a:defRPr sz="1430" b="1"/>
            </a:lvl7pPr>
            <a:lvl8pPr marL="2864485" indent="0">
              <a:buNone/>
              <a:defRPr sz="1430" b="1"/>
            </a:lvl8pPr>
            <a:lvl9pPr marL="3274060" indent="0">
              <a:buNone/>
              <a:defRPr sz="143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764" y="2242390"/>
            <a:ext cx="4617160" cy="329821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5245" y="1504874"/>
            <a:ext cx="4639898" cy="737516"/>
          </a:xfrm>
        </p:spPr>
        <p:txBody>
          <a:bodyPr anchor="b"/>
          <a:lstStyle>
            <a:lvl1pPr marL="0" indent="0">
              <a:buNone/>
              <a:defRPr sz="2150" b="1"/>
            </a:lvl1pPr>
            <a:lvl2pPr marL="408940" indent="0">
              <a:buNone/>
              <a:defRPr sz="1790" b="1"/>
            </a:lvl2pPr>
            <a:lvl3pPr marL="818515" indent="0">
              <a:buNone/>
              <a:defRPr sz="1610" b="1"/>
            </a:lvl3pPr>
            <a:lvl4pPr marL="1227455" indent="0">
              <a:buNone/>
              <a:defRPr sz="1430" b="1"/>
            </a:lvl4pPr>
            <a:lvl5pPr marL="1637030" indent="0">
              <a:buNone/>
              <a:defRPr sz="1430" b="1"/>
            </a:lvl5pPr>
            <a:lvl6pPr marL="2045970" indent="0">
              <a:buNone/>
              <a:defRPr sz="1430" b="1"/>
            </a:lvl6pPr>
            <a:lvl7pPr marL="2455545" indent="0">
              <a:buNone/>
              <a:defRPr sz="1430" b="1"/>
            </a:lvl7pPr>
            <a:lvl8pPr marL="2864485" indent="0">
              <a:buNone/>
              <a:defRPr sz="1430" b="1"/>
            </a:lvl8pPr>
            <a:lvl9pPr marL="3274060" indent="0">
              <a:buNone/>
              <a:defRPr sz="143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5245" y="2242390"/>
            <a:ext cx="4639898" cy="329821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6FF36-5A83-4DD1-A1C6-D2ADC5BD2A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1862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9794-F53D-4168-A982-C3A6019E31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3264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E07751-013D-4D36-A37A-F806C749F2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86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764" y="409258"/>
            <a:ext cx="3520069" cy="1432401"/>
          </a:xfrm>
        </p:spPr>
        <p:txBody>
          <a:bodyPr anchor="b"/>
          <a:lstStyle>
            <a:lvl1pPr>
              <a:defRPr sz="2865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9899" y="883883"/>
            <a:ext cx="5525244" cy="4362572"/>
          </a:xfrm>
        </p:spPr>
        <p:txBody>
          <a:bodyPr/>
          <a:lstStyle>
            <a:lvl1pPr>
              <a:defRPr sz="2865"/>
            </a:lvl1pPr>
            <a:lvl2pPr>
              <a:defRPr sz="2505"/>
            </a:lvl2pPr>
            <a:lvl3pPr>
              <a:defRPr sz="2150"/>
            </a:lvl3pPr>
            <a:lvl4pPr>
              <a:defRPr sz="1790"/>
            </a:lvl4pPr>
            <a:lvl5pPr>
              <a:defRPr sz="1790"/>
            </a:lvl5pPr>
            <a:lvl6pPr>
              <a:defRPr sz="1790"/>
            </a:lvl6pPr>
            <a:lvl7pPr>
              <a:defRPr sz="1790"/>
            </a:lvl7pPr>
            <a:lvl8pPr>
              <a:defRPr sz="1790"/>
            </a:lvl8pPr>
            <a:lvl9pPr>
              <a:defRPr sz="179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764" y="1841659"/>
            <a:ext cx="3520069" cy="3411901"/>
          </a:xfrm>
        </p:spPr>
        <p:txBody>
          <a:bodyPr/>
          <a:lstStyle>
            <a:lvl1pPr marL="0" indent="0">
              <a:buNone/>
              <a:defRPr sz="1430"/>
            </a:lvl1pPr>
            <a:lvl2pPr marL="408940" indent="0">
              <a:buNone/>
              <a:defRPr sz="1255"/>
            </a:lvl2pPr>
            <a:lvl3pPr marL="818515" indent="0">
              <a:buNone/>
              <a:defRPr sz="1075"/>
            </a:lvl3pPr>
            <a:lvl4pPr marL="1227455" indent="0">
              <a:buNone/>
              <a:defRPr sz="895"/>
            </a:lvl4pPr>
            <a:lvl5pPr marL="1637030" indent="0">
              <a:buNone/>
              <a:defRPr sz="895"/>
            </a:lvl5pPr>
            <a:lvl6pPr marL="2045970" indent="0">
              <a:buNone/>
              <a:defRPr sz="895"/>
            </a:lvl6pPr>
            <a:lvl7pPr marL="2455545" indent="0">
              <a:buNone/>
              <a:defRPr sz="895"/>
            </a:lvl7pPr>
            <a:lvl8pPr marL="2864485" indent="0">
              <a:buNone/>
              <a:defRPr sz="895"/>
            </a:lvl8pPr>
            <a:lvl9pPr marL="3274060" indent="0">
              <a:buNone/>
              <a:defRPr sz="895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FD7E6-E305-47AE-B7ED-33D71A0F61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1856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764" y="409258"/>
            <a:ext cx="3520069" cy="1432401"/>
          </a:xfrm>
        </p:spPr>
        <p:txBody>
          <a:bodyPr anchor="b"/>
          <a:lstStyle>
            <a:lvl1pPr>
              <a:defRPr sz="2865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9899" y="883883"/>
            <a:ext cx="5525244" cy="4362572"/>
          </a:xfrm>
        </p:spPr>
        <p:txBody>
          <a:bodyPr anchor="t"/>
          <a:lstStyle>
            <a:lvl1pPr marL="0" indent="0">
              <a:buNone/>
              <a:defRPr sz="2865"/>
            </a:lvl1pPr>
            <a:lvl2pPr marL="408940" indent="0">
              <a:buNone/>
              <a:defRPr sz="2505"/>
            </a:lvl2pPr>
            <a:lvl3pPr marL="818515" indent="0">
              <a:buNone/>
              <a:defRPr sz="2150"/>
            </a:lvl3pPr>
            <a:lvl4pPr marL="1227455" indent="0">
              <a:buNone/>
              <a:defRPr sz="1790"/>
            </a:lvl4pPr>
            <a:lvl5pPr marL="1637030" indent="0">
              <a:buNone/>
              <a:defRPr sz="1790"/>
            </a:lvl5pPr>
            <a:lvl6pPr marL="2045970" indent="0">
              <a:buNone/>
              <a:defRPr sz="1790"/>
            </a:lvl6pPr>
            <a:lvl7pPr marL="2455545" indent="0">
              <a:buNone/>
              <a:defRPr sz="1790"/>
            </a:lvl7pPr>
            <a:lvl8pPr marL="2864485" indent="0">
              <a:buNone/>
              <a:defRPr sz="1790"/>
            </a:lvl8pPr>
            <a:lvl9pPr marL="3274060" indent="0">
              <a:buNone/>
              <a:defRPr sz="179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764" y="1841659"/>
            <a:ext cx="3520069" cy="3411901"/>
          </a:xfrm>
        </p:spPr>
        <p:txBody>
          <a:bodyPr/>
          <a:lstStyle>
            <a:lvl1pPr marL="0" indent="0">
              <a:buNone/>
              <a:defRPr sz="1430"/>
            </a:lvl1pPr>
            <a:lvl2pPr marL="408940" indent="0">
              <a:buNone/>
              <a:defRPr sz="1255"/>
            </a:lvl2pPr>
            <a:lvl3pPr marL="818515" indent="0">
              <a:buNone/>
              <a:defRPr sz="1075"/>
            </a:lvl3pPr>
            <a:lvl4pPr marL="1227455" indent="0">
              <a:buNone/>
              <a:defRPr sz="895"/>
            </a:lvl4pPr>
            <a:lvl5pPr marL="1637030" indent="0">
              <a:buNone/>
              <a:defRPr sz="895"/>
            </a:lvl5pPr>
            <a:lvl6pPr marL="2045970" indent="0">
              <a:buNone/>
              <a:defRPr sz="895"/>
            </a:lvl6pPr>
            <a:lvl7pPr marL="2455545" indent="0">
              <a:buNone/>
              <a:defRPr sz="895"/>
            </a:lvl7pPr>
            <a:lvl8pPr marL="2864485" indent="0">
              <a:buNone/>
              <a:defRPr sz="895"/>
            </a:lvl8pPr>
            <a:lvl9pPr marL="3274060" indent="0">
              <a:buNone/>
              <a:defRPr sz="895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71A0F-187B-4EE4-8236-DDF7ABDA16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6456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327025"/>
            <a:ext cx="9412287" cy="1185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1633538"/>
            <a:ext cx="9412287" cy="3895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5689600"/>
            <a:ext cx="2455862" cy="327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075" dirty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C764DE79-268F-4C1A-8933-263129D2AF90}" type="datetimeFigureOut">
              <a:rPr lang="en-US"/>
              <a:pPr>
                <a:defRPr/>
              </a:pPr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4738" y="5689600"/>
            <a:ext cx="3684587" cy="327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075" dirty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313" y="5689600"/>
            <a:ext cx="2455862" cy="3270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fld id="{14142DC7-E3DE-4134-B59B-D1391CE3E52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defTabSz="817563" rtl="0" fontAlgn="base">
        <a:lnSpc>
          <a:spcPct val="90000"/>
        </a:lnSpc>
        <a:spcBef>
          <a:spcPct val="0"/>
        </a:spcBef>
        <a:spcAft>
          <a:spcPct val="0"/>
        </a:spcAft>
        <a:defRPr sz="39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04788" indent="-204788" algn="l" defTabSz="817563" rtl="0" fontAlgn="base">
        <a:lnSpc>
          <a:spcPct val="90000"/>
        </a:lnSpc>
        <a:spcBef>
          <a:spcPts val="900"/>
        </a:spcBef>
        <a:spcAft>
          <a:spcPct val="0"/>
        </a:spcAft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14363" indent="-204788" algn="l" defTabSz="817563" rtl="0" fontAlgn="base">
        <a:lnSpc>
          <a:spcPct val="90000"/>
        </a:lnSpc>
        <a:spcBef>
          <a:spcPts val="4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203200" algn="l" defTabSz="817563" rtl="0" fontAlgn="base">
        <a:lnSpc>
          <a:spcPct val="90000"/>
        </a:lnSpc>
        <a:spcBef>
          <a:spcPts val="450"/>
        </a:spcBef>
        <a:spcAft>
          <a:spcPct val="0"/>
        </a:spcAft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31925" indent="-203200" algn="l" defTabSz="817563" rtl="0" fontAlgn="base">
        <a:lnSpc>
          <a:spcPct val="90000"/>
        </a:lnSpc>
        <a:spcBef>
          <a:spcPts val="45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41500" indent="-204788" algn="l" defTabSz="817563" rtl="0" fontAlgn="base">
        <a:lnSpc>
          <a:spcPct val="90000"/>
        </a:lnSpc>
        <a:spcBef>
          <a:spcPts val="45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51075" indent="-204470" algn="l" defTabSz="817880" rtl="0" eaLnBrk="1" latinLnBrk="0" hangingPunct="1">
        <a:lnSpc>
          <a:spcPct val="90000"/>
        </a:lnSpc>
        <a:spcBef>
          <a:spcPts val="450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6pPr>
      <a:lvl7pPr marL="2660015" indent="-204470" algn="l" defTabSz="817880" rtl="0" eaLnBrk="1" latinLnBrk="0" hangingPunct="1">
        <a:lnSpc>
          <a:spcPct val="90000"/>
        </a:lnSpc>
        <a:spcBef>
          <a:spcPts val="450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7pPr>
      <a:lvl8pPr marL="3069590" indent="-204470" algn="l" defTabSz="817880" rtl="0" eaLnBrk="1" latinLnBrk="0" hangingPunct="1">
        <a:lnSpc>
          <a:spcPct val="90000"/>
        </a:lnSpc>
        <a:spcBef>
          <a:spcPts val="450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8pPr>
      <a:lvl9pPr marL="3478530" indent="-204470" algn="l" defTabSz="817880" rtl="0" eaLnBrk="1" latinLnBrk="0" hangingPunct="1">
        <a:lnSpc>
          <a:spcPct val="90000"/>
        </a:lnSpc>
        <a:spcBef>
          <a:spcPts val="450"/>
        </a:spcBef>
        <a:buFont typeface="Arial" pitchFamily="34" charset="0"/>
        <a:buChar char="•"/>
        <a:defRPr sz="16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1pPr>
      <a:lvl2pPr marL="408940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2pPr>
      <a:lvl3pPr marL="818515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3pPr>
      <a:lvl4pPr marL="1227455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4pPr>
      <a:lvl5pPr marL="1637030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5pPr>
      <a:lvl6pPr marL="2045970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6pPr>
      <a:lvl7pPr marL="2455545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7pPr>
      <a:lvl8pPr marL="2864485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8pPr>
      <a:lvl9pPr marL="3274060" algn="l" defTabSz="817880" rtl="0" eaLnBrk="1" latinLnBrk="0" hangingPunct="1">
        <a:defRPr sz="16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5"/>
          <p:cNvSpPr>
            <a:spLocks noChangeArrowheads="1"/>
          </p:cNvSpPr>
          <p:nvPr/>
        </p:nvSpPr>
        <p:spPr bwMode="auto">
          <a:xfrm>
            <a:off x="0" y="3155950"/>
            <a:ext cx="9277350" cy="175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buFontTx/>
              <a:buNone/>
              <a:defRPr/>
            </a:pPr>
            <a:r>
              <a:rPr lang="zh-CN" altLang="en-US" sz="5250" dirty="0" smtClean="0">
                <a:ea typeface="微软雅黑" pitchFamily="34" charset="-122"/>
              </a:rPr>
              <a:t>单击此处添加幻灯片标题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261938"/>
            <a:ext cx="9110663" cy="998537"/>
          </a:xfrm>
        </p:spPr>
        <p:txBody>
          <a:bodyPr/>
          <a:lstStyle/>
          <a:p>
            <a:pPr defTabSz="817880" fontAlgn="auto">
              <a:spcAft>
                <a:spcPts val="0"/>
              </a:spcAft>
              <a:defRPr/>
            </a:pPr>
            <a:endParaRPr lang="zh-CN" altLang="zh-CN" sz="394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546100" y="749300"/>
            <a:ext cx="9821863" cy="5243513"/>
          </a:xfrm>
        </p:spPr>
        <p:txBody>
          <a:bodyPr/>
          <a:lstStyle/>
          <a:p>
            <a:pPr marL="204470" indent="-204470" defTabSz="817880" fontAlgn="auto">
              <a:spcBef>
                <a:spcPts val="895"/>
              </a:spcBef>
              <a:spcAft>
                <a:spcPts val="0"/>
              </a:spcAft>
              <a:defRPr/>
            </a:pPr>
            <a:endParaRPr lang="zh-CN" altLang="zh-CN" sz="2505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24" y="51675"/>
            <a:ext cx="10666016" cy="603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古典风韵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Pages>0</Pages>
  <Words>5</Words>
  <Characters>0</Characters>
  <Application>Microsoft Office PowerPoint</Application>
  <PresentationFormat>自定义</PresentationFormat>
  <Lines>0</Lines>
  <Paragraphs>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古典风韵</vt:lpstr>
      <vt:lpstr>PowerPoint 演示文稿</vt:lpstr>
      <vt:lpstr>PowerPoint 演示文稿</vt:lpstr>
      <vt:lpstr>PowerPoint 演示文稿</vt:lpstr>
    </vt:vector>
  </TitlesOfParts>
  <Company>CAERI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8</cp:revision>
  <dcterms:created xsi:type="dcterms:W3CDTF">2010-06-06T07:09:26Z</dcterms:created>
  <dcterms:modified xsi:type="dcterms:W3CDTF">2016-08-22T04:00:11Z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