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57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 varScale="1">
        <p:scale>
          <a:sx n="99" d="100"/>
          <a:sy n="99" d="100"/>
        </p:scale>
        <p:origin x="-1974" y="-96"/>
      </p:cViewPr>
      <p:guideLst>
        <p:guide orient="horz" pos="214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200" noProof="1" dirty="0">
                <a:latin typeface="Calibri" pitchFamily="2" charset="0"/>
              </a:defRPr>
            </a:lvl1pPr>
          </a:lstStyle>
          <a:p>
            <a:endParaRPr lang="zh-CN"/>
          </a:p>
        </p:txBody>
      </p:sp>
      <p:sp>
        <p:nvSpPr>
          <p:cNvPr id="3075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200" noProof="1" dirty="0">
                <a:latin typeface="Calibri" pitchFamily="2" charset="0"/>
                <a:ea typeface="宋体" charset="-122"/>
                <a:cs typeface="+mn-ea"/>
              </a:defRPr>
            </a:lvl1pPr>
          </a:lstStyle>
          <a:p>
            <a:fld id="{BB962C8B-B14F-4D97-AF65-F5344CB8AC3E}" type="datetimeFigureOut">
              <a:rPr lang="zh-CN" altLang="en-US"/>
              <a:pPr/>
              <a:t>2016/8/22 Monday</a:t>
            </a:fld>
            <a:endParaRPr lang="zh-CN" altLang="en-US">
              <a:ea typeface="宋体" pitchFamily="2" charset="-122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8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>
              <a:defRPr sz="1200" noProof="1" dirty="0">
                <a:latin typeface="Calibri" pitchFamily="2" charset="0"/>
              </a:defRPr>
            </a:lvl1pPr>
          </a:lstStyle>
          <a:p>
            <a:endParaRPr lang="zh-CN"/>
          </a:p>
        </p:txBody>
      </p:sp>
      <p:sp>
        <p:nvSpPr>
          <p:cNvPr id="3079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8E170B2-D255-4476-976B-0B536B6EC0D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03985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lvl="5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0" fontAlgn="base" latinLnBrk="0" hangingPunct="0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新模板\国粹\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3716338"/>
            <a:ext cx="2643187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3" descr="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4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6" descr="0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75" y="0"/>
            <a:ext cx="6384925" cy="398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标题 2051"/>
          <p:cNvSpPr>
            <a:spLocks noGrp="1"/>
          </p:cNvSpPr>
          <p:nvPr>
            <p:ph type="ctrTitle"/>
          </p:nvPr>
        </p:nvSpPr>
        <p:spPr>
          <a:xfrm>
            <a:off x="982663" y="1973263"/>
            <a:ext cx="7772400" cy="931862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lvl="0">
              <a:defRPr sz="3600" kern="1200"/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2053" name="副标题 2052"/>
          <p:cNvSpPr>
            <a:spLocks noGrp="1"/>
          </p:cNvSpPr>
          <p:nvPr>
            <p:ph type="subTitle" idx="1"/>
          </p:nvPr>
        </p:nvSpPr>
        <p:spPr>
          <a:xfrm>
            <a:off x="2303463" y="2946400"/>
            <a:ext cx="6451600" cy="6524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marL="0" lvl="0" indent="0" algn="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/>
            <a:r>
              <a:rPr lang="zh-CN" altLang="en-US" noProof="1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76757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3930429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22269" y="177800"/>
            <a:ext cx="2088356" cy="59499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77800"/>
            <a:ext cx="6144005" cy="59499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3485926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418702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55844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8263"/>
            <a:ext cx="4032504" cy="4789487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338263"/>
            <a:ext cx="4032504" cy="4789487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941048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2696555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2931825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9544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989019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56873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 descr="07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75" y="0"/>
            <a:ext cx="6384925" cy="398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图片 7" descr="02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30950"/>
            <a:ext cx="91440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图片 8" descr="01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4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组合 1028"/>
          <p:cNvGrpSpPr>
            <a:grpSpLocks/>
          </p:cNvGrpSpPr>
          <p:nvPr/>
        </p:nvGrpSpPr>
        <p:grpSpPr bwMode="auto">
          <a:xfrm>
            <a:off x="212725" y="781050"/>
            <a:ext cx="8712200" cy="5832475"/>
            <a:chOff x="0" y="0"/>
            <a:chExt cx="5488" cy="3674"/>
          </a:xfrm>
        </p:grpSpPr>
        <p:pic>
          <p:nvPicPr>
            <p:cNvPr id="1030" name="矩形 10"/>
            <p:cNvPicPr>
              <a:picLocks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8" cy="3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1" name="文本框 1030"/>
            <p:cNvSpPr txBox="1">
              <a:spLocks noChangeArrowheads="1"/>
            </p:cNvSpPr>
            <p:nvPr/>
          </p:nvSpPr>
          <p:spPr bwMode="auto">
            <a:xfrm>
              <a:off x="40" y="24"/>
              <a:ext cx="5412" cy="3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103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81025" y="177800"/>
            <a:ext cx="82296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3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338263"/>
            <a:ext cx="8229600" cy="478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5" r:id="rId2"/>
    <p:sldLayoutId id="2147483684" r:id="rId3"/>
    <p:sldLayoutId id="2147483683" r:id="rId4"/>
    <p:sldLayoutId id="2147483682" r:id="rId5"/>
    <p:sldLayoutId id="2147483681" r:id="rId6"/>
    <p:sldLayoutId id="2147483680" r:id="rId7"/>
    <p:sldLayoutId id="2147483679" r:id="rId8"/>
    <p:sldLayoutId id="2147483678" r:id="rId9"/>
    <p:sldLayoutId id="2147483677" r:id="rId10"/>
    <p:sldLayoutId id="2147483676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spcBef>
          <a:spcPct val="20000"/>
        </a:spcBef>
        <a:spcAft>
          <a:spcPct val="0"/>
        </a:spcAft>
        <a:buFont typeface="Arial" charset="0"/>
        <a:buChar char="»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spcBef>
          <a:spcPct val="20000"/>
        </a:spcBef>
        <a:spcAft>
          <a:spcPct val="0"/>
        </a:spcAft>
        <a:buFont typeface="Arial" charset="0"/>
        <a:buChar char="»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spcBef>
          <a:spcPct val="20000"/>
        </a:spcBef>
        <a:spcAft>
          <a:spcPct val="0"/>
        </a:spcAft>
        <a:buFont typeface="Arial" charset="0"/>
        <a:buChar char="»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spcBef>
          <a:spcPct val="20000"/>
        </a:spcBef>
        <a:spcAft>
          <a:spcPct val="0"/>
        </a:spcAft>
        <a:buFont typeface="Arial" charset="0"/>
        <a:buChar char="»"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新模板\国粹\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3716338"/>
            <a:ext cx="2643187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15" descr="0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75" y="-7938"/>
            <a:ext cx="6384925" cy="398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4" descr="0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30950"/>
            <a:ext cx="91440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图片 14" descr="0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4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图片 3" descr="0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4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Text Box 13"/>
          <p:cNvSpPr txBox="1">
            <a:spLocks noChangeArrowheads="1"/>
          </p:cNvSpPr>
          <p:nvPr/>
        </p:nvSpPr>
        <p:spPr bwMode="auto">
          <a:xfrm>
            <a:off x="5226050" y="3876675"/>
            <a:ext cx="28511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适用于中国风及相关类别演示</a:t>
            </a:r>
          </a:p>
        </p:txBody>
      </p:sp>
      <p:sp>
        <p:nvSpPr>
          <p:cNvPr id="5130" name="Text Box 12"/>
          <p:cNvSpPr txBox="1">
            <a:spLocks noChangeArrowheads="1"/>
          </p:cNvSpPr>
          <p:nvPr/>
        </p:nvSpPr>
        <p:spPr bwMode="auto">
          <a:xfrm>
            <a:off x="5143500" y="3286125"/>
            <a:ext cx="3429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8" tIns="45724" rIns="91448" bIns="45724">
            <a:spAutoFit/>
          </a:bodyPr>
          <a:lstStyle/>
          <a:p>
            <a:r>
              <a:rPr lang="en-US" altLang="en-US" sz="2800">
                <a:latin typeface="微软雅黑" pitchFamily="34" charset="-122"/>
                <a:ea typeface="微软雅黑" pitchFamily="34" charset="-122"/>
              </a:rPr>
              <a:t>POWERPOINT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模板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/>
      <p:bldP spid="513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6145"/>
          <p:cNvGrpSpPr>
            <a:grpSpLocks/>
          </p:cNvGrpSpPr>
          <p:nvPr/>
        </p:nvGrpSpPr>
        <p:grpSpPr bwMode="auto">
          <a:xfrm>
            <a:off x="498475" y="2182813"/>
            <a:ext cx="8143875" cy="2955925"/>
            <a:chOff x="0" y="0"/>
            <a:chExt cx="8143932" cy="2955429"/>
          </a:xfrm>
        </p:grpSpPr>
        <p:sp>
          <p:nvSpPr>
            <p:cNvPr id="5122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8143932" cy="2955429"/>
            </a:xfrm>
            <a:prstGeom prst="roundRect">
              <a:avLst>
                <a:gd name="adj" fmla="val 2449"/>
              </a:avLst>
            </a:prstGeom>
            <a:gradFill rotWithShape="1">
              <a:gsLst>
                <a:gs pos="0">
                  <a:srgbClr val="D9D9D9"/>
                </a:gs>
                <a:gs pos="100000">
                  <a:srgbClr val="40404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3175" y="98408"/>
              <a:ext cx="8137582" cy="2747501"/>
            </a:xfrm>
            <a:prstGeom prst="roundRect">
              <a:avLst>
                <a:gd name="adj" fmla="val 2731"/>
              </a:avLst>
            </a:prstGeom>
            <a:solidFill>
              <a:srgbClr val="F2F2F2">
                <a:alpha val="79999"/>
              </a:srgbClr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6149" name="Text Box 11"/>
          <p:cNvSpPr txBox="1">
            <a:spLocks noChangeArrowheads="1"/>
          </p:cNvSpPr>
          <p:nvPr/>
        </p:nvSpPr>
        <p:spPr bwMode="auto">
          <a:xfrm>
            <a:off x="603250" y="2781300"/>
            <a:ext cx="79343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上海锐普广告有限公司是中国第一家精品</a:t>
            </a:r>
            <a:r>
              <a:rPr lang="en-US" altLang="en-US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设计机构。拥有国内顶尖的</a:t>
            </a:r>
            <a:r>
              <a:rPr lang="en-US" altLang="en-US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制作技术、顶级的</a:t>
            </a:r>
            <a:r>
              <a:rPr lang="en-US" altLang="en-US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en-US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展示效果，让您的</a:t>
            </a:r>
            <a:r>
              <a:rPr lang="en-US" altLang="en-US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创造卓越价值。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en-US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的设计理念：杜绝平庸、专做精品！</a:t>
            </a:r>
            <a:r>
              <a:rPr lang="en-US" altLang="en-US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专业；</a:t>
            </a:r>
            <a:r>
              <a:rPr lang="en-US" altLang="en-US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尽心；</a:t>
            </a:r>
            <a:r>
              <a:rPr lang="en-US" altLang="en-US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创意。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en-US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服务领域：</a:t>
            </a:r>
            <a:r>
              <a:rPr lang="en-US" altLang="en-US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模板和图表素材；</a:t>
            </a:r>
            <a:r>
              <a:rPr lang="en-US" altLang="en-US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定制设计；</a:t>
            </a:r>
            <a:r>
              <a:rPr lang="en-US" altLang="en-US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技能培训。</a:t>
            </a:r>
          </a:p>
        </p:txBody>
      </p:sp>
      <p:sp>
        <p:nvSpPr>
          <p:cNvPr id="5125" name="Text Box 13"/>
          <p:cNvSpPr txBox="1">
            <a:spLocks noChangeArrowheads="1"/>
          </p:cNvSpPr>
          <p:nvPr/>
        </p:nvSpPr>
        <p:spPr bwMode="auto">
          <a:xfrm>
            <a:off x="7905750" y="239713"/>
            <a:ext cx="9540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前　言</a:t>
            </a:r>
          </a:p>
        </p:txBody>
      </p:sp>
      <p:pic>
        <p:nvPicPr>
          <p:cNvPr id="5126" name="Picture 9" descr="C:\Documents and Settings\Administrator\桌面\新建文件夹 (2)\LOGO白副本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25425"/>
            <a:ext cx="92551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3"/>
          <p:cNvSpPr txBox="1">
            <a:spLocks noChangeArrowheads="1"/>
          </p:cNvSpPr>
          <p:nvPr/>
        </p:nvSpPr>
        <p:spPr bwMode="auto">
          <a:xfrm>
            <a:off x="7905750" y="239713"/>
            <a:ext cx="9540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目　录</a:t>
            </a:r>
          </a:p>
        </p:txBody>
      </p:sp>
      <p:grpSp>
        <p:nvGrpSpPr>
          <p:cNvPr id="7171" name="组合 7170"/>
          <p:cNvGrpSpPr>
            <a:grpSpLocks/>
          </p:cNvGrpSpPr>
          <p:nvPr/>
        </p:nvGrpSpPr>
        <p:grpSpPr bwMode="auto">
          <a:xfrm>
            <a:off x="1457325" y="1489075"/>
            <a:ext cx="6229350" cy="719138"/>
            <a:chOff x="0" y="0"/>
            <a:chExt cx="6228000" cy="719137"/>
          </a:xfrm>
        </p:grpSpPr>
        <p:sp>
          <p:nvSpPr>
            <p:cNvPr id="6147" name="AutoShape 3"/>
            <p:cNvSpPr>
              <a:spLocks noChangeArrowheads="1"/>
            </p:cNvSpPr>
            <p:nvPr/>
          </p:nvSpPr>
          <p:spPr bwMode="auto">
            <a:xfrm>
              <a:off x="1588" y="0"/>
              <a:ext cx="6224826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6148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89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7174" name="Rectangle 13"/>
          <p:cNvSpPr>
            <a:spLocks noChangeArrowheads="1"/>
          </p:cNvSpPr>
          <p:nvPr/>
        </p:nvSpPr>
        <p:spPr bwMode="auto">
          <a:xfrm>
            <a:off x="3198813" y="1663700"/>
            <a:ext cx="2746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7175" name="组合 7174"/>
          <p:cNvGrpSpPr>
            <a:grpSpLocks/>
          </p:cNvGrpSpPr>
          <p:nvPr/>
        </p:nvGrpSpPr>
        <p:grpSpPr bwMode="auto">
          <a:xfrm>
            <a:off x="1457325" y="2379663"/>
            <a:ext cx="6229350" cy="719137"/>
            <a:chOff x="0" y="0"/>
            <a:chExt cx="6190392" cy="719138"/>
          </a:xfrm>
        </p:grpSpPr>
        <p:sp>
          <p:nvSpPr>
            <p:cNvPr id="6151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6190392" cy="719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6152" name="AutoShape 3"/>
            <p:cNvSpPr>
              <a:spLocks noChangeArrowheads="1"/>
            </p:cNvSpPr>
            <p:nvPr/>
          </p:nvSpPr>
          <p:spPr bwMode="auto">
            <a:xfrm>
              <a:off x="0" y="89569"/>
              <a:ext cx="6190392" cy="540000"/>
            </a:xfrm>
            <a:prstGeom prst="roundRect">
              <a:avLst>
                <a:gd name="adj" fmla="val 16667"/>
              </a:avLst>
            </a:prstGeom>
            <a:solidFill>
              <a:srgbClr val="777777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7178" name="Rectangle 16"/>
          <p:cNvSpPr>
            <a:spLocks noChangeArrowheads="1"/>
          </p:cNvSpPr>
          <p:nvPr/>
        </p:nvSpPr>
        <p:spPr bwMode="auto">
          <a:xfrm>
            <a:off x="3198813" y="2554288"/>
            <a:ext cx="2746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7179" name="组合 7178"/>
          <p:cNvGrpSpPr>
            <a:grpSpLocks/>
          </p:cNvGrpSpPr>
          <p:nvPr/>
        </p:nvGrpSpPr>
        <p:grpSpPr bwMode="auto">
          <a:xfrm>
            <a:off x="1458913" y="3271838"/>
            <a:ext cx="6226175" cy="719137"/>
            <a:chOff x="0" y="0"/>
            <a:chExt cx="6226850" cy="719138"/>
          </a:xfrm>
        </p:grpSpPr>
        <p:sp>
          <p:nvSpPr>
            <p:cNvPr id="6155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6226850" cy="719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6156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6850" cy="541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89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7182" name="Rectangle 19"/>
          <p:cNvSpPr>
            <a:spLocks noChangeArrowheads="1"/>
          </p:cNvSpPr>
          <p:nvPr/>
        </p:nvSpPr>
        <p:spPr bwMode="auto">
          <a:xfrm>
            <a:off x="3198813" y="3444875"/>
            <a:ext cx="2746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7183" name="组合 7182"/>
          <p:cNvGrpSpPr>
            <a:grpSpLocks/>
          </p:cNvGrpSpPr>
          <p:nvPr/>
        </p:nvGrpSpPr>
        <p:grpSpPr bwMode="auto">
          <a:xfrm>
            <a:off x="1457325" y="4162425"/>
            <a:ext cx="6229350" cy="719138"/>
            <a:chOff x="0" y="0"/>
            <a:chExt cx="6228000" cy="719137"/>
          </a:xfrm>
        </p:grpSpPr>
        <p:sp>
          <p:nvSpPr>
            <p:cNvPr id="6159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6226413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6160" name="AutoShape 3"/>
            <p:cNvSpPr>
              <a:spLocks noChangeArrowheads="1"/>
            </p:cNvSpPr>
            <p:nvPr/>
          </p:nvSpPr>
          <p:spPr bwMode="auto">
            <a:xfrm>
              <a:off x="0" y="89568"/>
              <a:ext cx="6228000" cy="540000"/>
            </a:xfrm>
            <a:prstGeom prst="roundRect">
              <a:avLst>
                <a:gd name="adj" fmla="val 16667"/>
              </a:avLst>
            </a:prstGeom>
            <a:solidFill>
              <a:srgbClr val="777777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7186" name="Rectangle 22"/>
          <p:cNvSpPr>
            <a:spLocks noChangeArrowheads="1"/>
          </p:cNvSpPr>
          <p:nvPr/>
        </p:nvSpPr>
        <p:spPr bwMode="auto">
          <a:xfrm>
            <a:off x="3198813" y="4337050"/>
            <a:ext cx="2746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7187" name="组合 7186"/>
          <p:cNvGrpSpPr>
            <a:grpSpLocks/>
          </p:cNvGrpSpPr>
          <p:nvPr/>
        </p:nvGrpSpPr>
        <p:grpSpPr bwMode="auto">
          <a:xfrm>
            <a:off x="1458913" y="5043488"/>
            <a:ext cx="6226175" cy="719137"/>
            <a:chOff x="0" y="0"/>
            <a:chExt cx="6226850" cy="719138"/>
          </a:xfrm>
        </p:grpSpPr>
        <p:sp>
          <p:nvSpPr>
            <p:cNvPr id="6163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6226850" cy="719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6164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6850" cy="5413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89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7190" name="Rectangle 19"/>
          <p:cNvSpPr>
            <a:spLocks noChangeArrowheads="1"/>
          </p:cNvSpPr>
          <p:nvPr/>
        </p:nvSpPr>
        <p:spPr bwMode="auto">
          <a:xfrm>
            <a:off x="3198813" y="5216525"/>
            <a:ext cx="2746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3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7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7" presetClass="entr" presetSubtype="1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7178" grpId="0"/>
      <p:bldP spid="7182" grpId="0"/>
      <p:bldP spid="7186" grpId="0"/>
      <p:bldP spid="71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3"/>
          <p:cNvSpPr txBox="1">
            <a:spLocks noChangeArrowheads="1"/>
          </p:cNvSpPr>
          <p:nvPr/>
        </p:nvSpPr>
        <p:spPr bwMode="auto">
          <a:xfrm>
            <a:off x="7905750" y="239713"/>
            <a:ext cx="9540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过渡页</a:t>
            </a:r>
          </a:p>
        </p:txBody>
      </p:sp>
      <p:grpSp>
        <p:nvGrpSpPr>
          <p:cNvPr id="8195" name="组合 8194"/>
          <p:cNvGrpSpPr>
            <a:grpSpLocks/>
          </p:cNvGrpSpPr>
          <p:nvPr/>
        </p:nvGrpSpPr>
        <p:grpSpPr bwMode="auto">
          <a:xfrm>
            <a:off x="1457325" y="3128963"/>
            <a:ext cx="6229350" cy="719137"/>
            <a:chOff x="0" y="0"/>
            <a:chExt cx="6228000" cy="719137"/>
          </a:xfrm>
        </p:grpSpPr>
        <p:sp>
          <p:nvSpPr>
            <p:cNvPr id="7171" name="AutoShape 3"/>
            <p:cNvSpPr>
              <a:spLocks noChangeArrowheads="1"/>
            </p:cNvSpPr>
            <p:nvPr/>
          </p:nvSpPr>
          <p:spPr bwMode="auto">
            <a:xfrm>
              <a:off x="1588" y="0"/>
              <a:ext cx="6224826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5400000" scaled="1"/>
            </a:gra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7172" name="AutoShape 3"/>
            <p:cNvSpPr>
              <a:spLocks noChangeArrowheads="1"/>
            </p:cNvSpPr>
            <p:nvPr/>
          </p:nvSpPr>
          <p:spPr bwMode="auto">
            <a:xfrm>
              <a:off x="0" y="88900"/>
              <a:ext cx="6228000" cy="5413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89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8198" name="Rectangle 13"/>
          <p:cNvSpPr>
            <a:spLocks noChangeArrowheads="1"/>
          </p:cNvSpPr>
          <p:nvPr/>
        </p:nvSpPr>
        <p:spPr bwMode="auto">
          <a:xfrm>
            <a:off x="3198813" y="3303588"/>
            <a:ext cx="2746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3"/>
          <p:cNvSpPr txBox="1">
            <a:spLocks noChangeArrowheads="1"/>
          </p:cNvSpPr>
          <p:nvPr/>
        </p:nvSpPr>
        <p:spPr bwMode="auto">
          <a:xfrm>
            <a:off x="7162800" y="239713"/>
            <a:ext cx="1724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9219" name="AutoShape 207"/>
          <p:cNvSpPr>
            <a:spLocks noChangeArrowheads="1"/>
          </p:cNvSpPr>
          <p:nvPr/>
        </p:nvSpPr>
        <p:spPr bwMode="auto">
          <a:xfrm>
            <a:off x="628650" y="2217738"/>
            <a:ext cx="7702550" cy="3144837"/>
          </a:xfrm>
          <a:prstGeom prst="roundRect">
            <a:avLst>
              <a:gd name="adj" fmla="val 4019"/>
            </a:avLst>
          </a:prstGeom>
          <a:noFill/>
          <a:ln w="25400">
            <a:solidFill>
              <a:srgbClr val="BFBFB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25" tIns="45713" rIns="91425" bIns="45713" anchor="ctr"/>
          <a:lstStyle/>
          <a:p>
            <a:pPr algn="ctr">
              <a:lnSpc>
                <a:spcPct val="140000"/>
              </a:lnSpc>
            </a:pPr>
            <a:endParaRPr lang="zh-CN" altLang="en-US" sz="8800" b="1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9220" name="AutoShape 196"/>
          <p:cNvSpPr>
            <a:spLocks noChangeArrowheads="1"/>
          </p:cNvSpPr>
          <p:nvPr/>
        </p:nvSpPr>
        <p:spPr bwMode="auto">
          <a:xfrm>
            <a:off x="923925" y="3602038"/>
            <a:ext cx="2119313" cy="1550987"/>
          </a:xfrm>
          <a:prstGeom prst="roundRect">
            <a:avLst>
              <a:gd name="adj" fmla="val 3727"/>
            </a:avLst>
          </a:prstGeom>
          <a:solidFill>
            <a:srgbClr val="7F7F7F">
              <a:alpha val="84000"/>
            </a:srgbClr>
          </a:solidFill>
          <a:ln w="12700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140000"/>
              </a:lnSpc>
            </a:pPr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221" name="Text Box 228"/>
          <p:cNvSpPr txBox="1">
            <a:spLocks noChangeArrowheads="1"/>
          </p:cNvSpPr>
          <p:nvPr/>
        </p:nvSpPr>
        <p:spPr bwMode="auto">
          <a:xfrm>
            <a:off x="1198563" y="4062413"/>
            <a:ext cx="1571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ko-KR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22" name="Text Box 229"/>
          <p:cNvSpPr txBox="1">
            <a:spLocks noChangeArrowheads="1"/>
          </p:cNvSpPr>
          <p:nvPr/>
        </p:nvSpPr>
        <p:spPr bwMode="auto">
          <a:xfrm>
            <a:off x="1198563" y="4522788"/>
            <a:ext cx="1571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ko-KR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223" name="组合 9222"/>
          <p:cNvGrpSpPr>
            <a:grpSpLocks/>
          </p:cNvGrpSpPr>
          <p:nvPr/>
        </p:nvGrpSpPr>
        <p:grpSpPr bwMode="auto">
          <a:xfrm>
            <a:off x="2122488" y="1855788"/>
            <a:ext cx="4751387" cy="719137"/>
            <a:chOff x="0" y="0"/>
            <a:chExt cx="4752000" cy="719137"/>
          </a:xfrm>
        </p:grpSpPr>
        <p:grpSp>
          <p:nvGrpSpPr>
            <p:cNvPr id="8199" name="组合 9223"/>
            <p:cNvGrpSpPr>
              <a:grpSpLocks/>
            </p:cNvGrpSpPr>
            <p:nvPr/>
          </p:nvGrpSpPr>
          <p:grpSpPr bwMode="auto">
            <a:xfrm>
              <a:off x="0" y="0"/>
              <a:ext cx="4752000" cy="719137"/>
              <a:chOff x="0" y="0"/>
              <a:chExt cx="4752000" cy="719137"/>
            </a:xfrm>
          </p:grpSpPr>
          <p:sp>
            <p:nvSpPr>
              <p:cNvPr id="8200" name="AutoShape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52000" cy="71913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BFBFBF"/>
                  </a:gs>
                  <a:gs pos="100000">
                    <a:srgbClr val="7F7F7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8201" name="AutoShape 3"/>
              <p:cNvSpPr>
                <a:spLocks noChangeArrowheads="1"/>
              </p:cNvSpPr>
              <p:nvPr/>
            </p:nvSpPr>
            <p:spPr bwMode="auto">
              <a:xfrm>
                <a:off x="0" y="88900"/>
                <a:ext cx="4752000" cy="54133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18900000" scaled="1"/>
              </a:gradFill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8202" name="Rectangle 13"/>
            <p:cNvSpPr>
              <a:spLocks noChangeArrowheads="1"/>
            </p:cNvSpPr>
            <p:nvPr/>
          </p:nvSpPr>
          <p:spPr bwMode="auto">
            <a:xfrm>
              <a:off x="1519496" y="159513"/>
              <a:ext cx="172354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9228" name="组合 9227"/>
          <p:cNvGrpSpPr>
            <a:grpSpLocks/>
          </p:cNvGrpSpPr>
          <p:nvPr/>
        </p:nvGrpSpPr>
        <p:grpSpPr bwMode="auto">
          <a:xfrm>
            <a:off x="831850" y="2835275"/>
            <a:ext cx="2303463" cy="776288"/>
            <a:chOff x="0" y="0"/>
            <a:chExt cx="2304000" cy="776094"/>
          </a:xfrm>
        </p:grpSpPr>
        <p:grpSp>
          <p:nvGrpSpPr>
            <p:cNvPr id="8204" name="组合 9228"/>
            <p:cNvGrpSpPr>
              <a:grpSpLocks/>
            </p:cNvGrpSpPr>
            <p:nvPr/>
          </p:nvGrpSpPr>
          <p:grpSpPr bwMode="auto">
            <a:xfrm>
              <a:off x="0" y="3"/>
              <a:ext cx="2304000" cy="720546"/>
              <a:chOff x="0" y="0"/>
              <a:chExt cx="2304000" cy="720546"/>
            </a:xfrm>
          </p:grpSpPr>
          <p:grpSp>
            <p:nvGrpSpPr>
              <p:cNvPr id="8205" name="组合 9229"/>
              <p:cNvGrpSpPr>
                <a:grpSpLocks/>
              </p:cNvGrpSpPr>
              <p:nvPr/>
            </p:nvGrpSpPr>
            <p:grpSpPr bwMode="auto">
              <a:xfrm>
                <a:off x="0" y="0"/>
                <a:ext cx="2304000" cy="720546"/>
                <a:chOff x="0" y="0"/>
                <a:chExt cx="1800225" cy="468667"/>
              </a:xfrm>
            </p:grpSpPr>
            <p:sp>
              <p:nvSpPr>
                <p:cNvPr id="8206" name="AutoShape 3"/>
                <p:cNvSpPr>
                  <a:spLocks noChangeArrowheads="1"/>
                </p:cNvSpPr>
                <p:nvPr/>
              </p:nvSpPr>
              <p:spPr bwMode="auto">
                <a:xfrm>
                  <a:off x="0" y="-2"/>
                  <a:ext cx="1800225" cy="46866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7F7F7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>
                    <a:latin typeface="Calibri" pitchFamily="34" charset="0"/>
                  </a:endParaRPr>
                </a:p>
              </p:txBody>
            </p:sp>
            <p:sp>
              <p:nvSpPr>
                <p:cNvPr id="8207" name="AutoShape 3"/>
                <p:cNvSpPr>
                  <a:spLocks noChangeArrowheads="1"/>
                </p:cNvSpPr>
                <p:nvPr/>
              </p:nvSpPr>
              <p:spPr bwMode="auto">
                <a:xfrm>
                  <a:off x="0" y="58538"/>
                  <a:ext cx="1800225" cy="35123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777777"/>
                </a:solidFill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zh-CN" altLang="en-US" sz="2000">
                    <a:solidFill>
                      <a:schemeClr val="tx2"/>
                    </a:solidFill>
                    <a:latin typeface="Calibri" pitchFamily="34" charset="0"/>
                    <a:ea typeface="微软雅黑" pitchFamily="34" charset="-122"/>
                  </a:endParaRPr>
                </a:p>
              </p:txBody>
            </p:sp>
          </p:grpSp>
          <p:sp>
            <p:nvSpPr>
              <p:cNvPr id="8208" name="Text Box 229"/>
              <p:cNvSpPr txBox="1">
                <a:spLocks noChangeArrowheads="1"/>
              </p:cNvSpPr>
              <p:nvPr/>
            </p:nvSpPr>
            <p:spPr bwMode="auto">
              <a:xfrm>
                <a:off x="459502" y="221498"/>
                <a:ext cx="138499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zh-CN" altLang="en-US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  <a:endParaRPr lang="ko-KR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8209" name="AutoShape 222"/>
            <p:cNvSpPr>
              <a:spLocks noChangeArrowheads="1"/>
            </p:cNvSpPr>
            <p:nvPr/>
          </p:nvSpPr>
          <p:spPr bwMode="auto">
            <a:xfrm>
              <a:off x="71455" y="701500"/>
              <a:ext cx="2161091" cy="74594"/>
            </a:xfrm>
            <a:custGeom>
              <a:avLst/>
              <a:gdLst>
                <a:gd name="T0" fmla="*/ 0 w 21600"/>
                <a:gd name="T1" fmla="*/ 0 h 21600"/>
                <a:gd name="T2" fmla="*/ 810 w 21600"/>
                <a:gd name="T3" fmla="*/ 21600 h 21600"/>
                <a:gd name="T4" fmla="*/ 20790 w 21600"/>
                <a:gd name="T5" fmla="*/ 21600 h 21600"/>
                <a:gd name="T6" fmla="*/ 21600 w 21600"/>
                <a:gd name="T7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810" y="21600"/>
                  </a:lnTo>
                  <a:lnTo>
                    <a:pt x="2079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404040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35" name="AutoShape 196"/>
          <p:cNvSpPr>
            <a:spLocks noChangeArrowheads="1"/>
          </p:cNvSpPr>
          <p:nvPr/>
        </p:nvSpPr>
        <p:spPr bwMode="auto">
          <a:xfrm>
            <a:off x="3408363" y="3602038"/>
            <a:ext cx="2117725" cy="1550987"/>
          </a:xfrm>
          <a:prstGeom prst="roundRect">
            <a:avLst>
              <a:gd name="adj" fmla="val 3727"/>
            </a:avLst>
          </a:prstGeom>
          <a:solidFill>
            <a:srgbClr val="7F7F7F">
              <a:alpha val="84000"/>
            </a:srgbClr>
          </a:solidFill>
          <a:ln w="12700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140000"/>
              </a:lnSpc>
            </a:pPr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236" name="Text Box 228"/>
          <p:cNvSpPr txBox="1">
            <a:spLocks noChangeArrowheads="1"/>
          </p:cNvSpPr>
          <p:nvPr/>
        </p:nvSpPr>
        <p:spPr bwMode="auto">
          <a:xfrm>
            <a:off x="3681413" y="4062413"/>
            <a:ext cx="1571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ko-KR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37" name="Text Box 229"/>
          <p:cNvSpPr txBox="1">
            <a:spLocks noChangeArrowheads="1"/>
          </p:cNvSpPr>
          <p:nvPr/>
        </p:nvSpPr>
        <p:spPr bwMode="auto">
          <a:xfrm>
            <a:off x="3681413" y="4522788"/>
            <a:ext cx="1571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ko-KR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238" name="组合 9237"/>
          <p:cNvGrpSpPr>
            <a:grpSpLocks/>
          </p:cNvGrpSpPr>
          <p:nvPr/>
        </p:nvGrpSpPr>
        <p:grpSpPr bwMode="auto">
          <a:xfrm>
            <a:off x="3314700" y="2835275"/>
            <a:ext cx="2305050" cy="776288"/>
            <a:chOff x="0" y="0"/>
            <a:chExt cx="2304000" cy="776094"/>
          </a:xfrm>
        </p:grpSpPr>
        <p:grpSp>
          <p:nvGrpSpPr>
            <p:cNvPr id="8214" name="组合 9238"/>
            <p:cNvGrpSpPr>
              <a:grpSpLocks/>
            </p:cNvGrpSpPr>
            <p:nvPr/>
          </p:nvGrpSpPr>
          <p:grpSpPr bwMode="auto">
            <a:xfrm>
              <a:off x="0" y="3"/>
              <a:ext cx="2304000" cy="720546"/>
              <a:chOff x="0" y="0"/>
              <a:chExt cx="2304000" cy="720546"/>
            </a:xfrm>
          </p:grpSpPr>
          <p:grpSp>
            <p:nvGrpSpPr>
              <p:cNvPr id="8215" name="组合 9239"/>
              <p:cNvGrpSpPr>
                <a:grpSpLocks/>
              </p:cNvGrpSpPr>
              <p:nvPr/>
            </p:nvGrpSpPr>
            <p:grpSpPr bwMode="auto">
              <a:xfrm>
                <a:off x="0" y="0"/>
                <a:ext cx="2304000" cy="720546"/>
                <a:chOff x="0" y="0"/>
                <a:chExt cx="1800225" cy="468667"/>
              </a:xfrm>
            </p:grpSpPr>
            <p:sp>
              <p:nvSpPr>
                <p:cNvPr id="8216" name="AutoShape 3"/>
                <p:cNvSpPr>
                  <a:spLocks noChangeArrowheads="1"/>
                </p:cNvSpPr>
                <p:nvPr/>
              </p:nvSpPr>
              <p:spPr bwMode="auto">
                <a:xfrm>
                  <a:off x="0" y="-2"/>
                  <a:ext cx="1800225" cy="46866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7F7F7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>
                    <a:latin typeface="Calibri" pitchFamily="34" charset="0"/>
                  </a:endParaRPr>
                </a:p>
              </p:txBody>
            </p:sp>
            <p:sp>
              <p:nvSpPr>
                <p:cNvPr id="8217" name="AutoShape 3"/>
                <p:cNvSpPr>
                  <a:spLocks noChangeArrowheads="1"/>
                </p:cNvSpPr>
                <p:nvPr/>
              </p:nvSpPr>
              <p:spPr bwMode="auto">
                <a:xfrm>
                  <a:off x="0" y="58538"/>
                  <a:ext cx="1800225" cy="35123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777777"/>
                </a:solidFill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zh-CN" altLang="en-US" sz="2000">
                    <a:solidFill>
                      <a:schemeClr val="tx2"/>
                    </a:solidFill>
                    <a:latin typeface="Calibri" pitchFamily="34" charset="0"/>
                    <a:ea typeface="微软雅黑" pitchFamily="34" charset="-122"/>
                  </a:endParaRPr>
                </a:p>
              </p:txBody>
            </p:sp>
          </p:grpSp>
          <p:sp>
            <p:nvSpPr>
              <p:cNvPr id="8218" name="Text Box 229"/>
              <p:cNvSpPr txBox="1">
                <a:spLocks noChangeArrowheads="1"/>
              </p:cNvSpPr>
              <p:nvPr/>
            </p:nvSpPr>
            <p:spPr bwMode="auto">
              <a:xfrm>
                <a:off x="459502" y="221498"/>
                <a:ext cx="138499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zh-CN" altLang="en-US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  <a:endParaRPr lang="ko-KR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8219" name="AutoShape 222"/>
            <p:cNvSpPr>
              <a:spLocks noChangeArrowheads="1"/>
            </p:cNvSpPr>
            <p:nvPr/>
          </p:nvSpPr>
          <p:spPr bwMode="auto">
            <a:xfrm>
              <a:off x="71405" y="701500"/>
              <a:ext cx="2161190" cy="74594"/>
            </a:xfrm>
            <a:custGeom>
              <a:avLst/>
              <a:gdLst>
                <a:gd name="T0" fmla="*/ 0 w 21600"/>
                <a:gd name="T1" fmla="*/ 0 h 21600"/>
                <a:gd name="T2" fmla="*/ 810 w 21600"/>
                <a:gd name="T3" fmla="*/ 21600 h 21600"/>
                <a:gd name="T4" fmla="*/ 20790 w 21600"/>
                <a:gd name="T5" fmla="*/ 21600 h 21600"/>
                <a:gd name="T6" fmla="*/ 21600 w 21600"/>
                <a:gd name="T7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810" y="21600"/>
                  </a:lnTo>
                  <a:lnTo>
                    <a:pt x="2079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404040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45" name="AutoShape 196"/>
          <p:cNvSpPr>
            <a:spLocks noChangeArrowheads="1"/>
          </p:cNvSpPr>
          <p:nvPr/>
        </p:nvSpPr>
        <p:spPr bwMode="auto">
          <a:xfrm>
            <a:off x="5916613" y="3602038"/>
            <a:ext cx="2117725" cy="1550987"/>
          </a:xfrm>
          <a:prstGeom prst="roundRect">
            <a:avLst>
              <a:gd name="adj" fmla="val 3727"/>
            </a:avLst>
          </a:prstGeom>
          <a:solidFill>
            <a:srgbClr val="7F7F7F">
              <a:alpha val="84000"/>
            </a:srgbClr>
          </a:solidFill>
          <a:ln w="12700">
            <a:solidFill>
              <a:srgbClr val="BFBFBF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140000"/>
              </a:lnSpc>
            </a:pPr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246" name="Text Box 228"/>
          <p:cNvSpPr txBox="1">
            <a:spLocks noChangeArrowheads="1"/>
          </p:cNvSpPr>
          <p:nvPr/>
        </p:nvSpPr>
        <p:spPr bwMode="auto">
          <a:xfrm>
            <a:off x="6189663" y="4062413"/>
            <a:ext cx="1571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ko-KR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47" name="Text Box 229"/>
          <p:cNvSpPr txBox="1">
            <a:spLocks noChangeArrowheads="1"/>
          </p:cNvSpPr>
          <p:nvPr/>
        </p:nvSpPr>
        <p:spPr bwMode="auto">
          <a:xfrm>
            <a:off x="6189663" y="4522788"/>
            <a:ext cx="1571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ko-KR" altLang="en-US" sz="16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248" name="组合 9247"/>
          <p:cNvGrpSpPr>
            <a:grpSpLocks/>
          </p:cNvGrpSpPr>
          <p:nvPr/>
        </p:nvGrpSpPr>
        <p:grpSpPr bwMode="auto">
          <a:xfrm>
            <a:off x="5824538" y="2835275"/>
            <a:ext cx="2303462" cy="776288"/>
            <a:chOff x="0" y="0"/>
            <a:chExt cx="2304000" cy="776094"/>
          </a:xfrm>
        </p:grpSpPr>
        <p:grpSp>
          <p:nvGrpSpPr>
            <p:cNvPr id="8224" name="组合 9248"/>
            <p:cNvGrpSpPr>
              <a:grpSpLocks/>
            </p:cNvGrpSpPr>
            <p:nvPr/>
          </p:nvGrpSpPr>
          <p:grpSpPr bwMode="auto">
            <a:xfrm>
              <a:off x="0" y="3"/>
              <a:ext cx="2304000" cy="720546"/>
              <a:chOff x="0" y="0"/>
              <a:chExt cx="2304000" cy="720546"/>
            </a:xfrm>
          </p:grpSpPr>
          <p:grpSp>
            <p:nvGrpSpPr>
              <p:cNvPr id="8225" name="组合 9249"/>
              <p:cNvGrpSpPr>
                <a:grpSpLocks/>
              </p:cNvGrpSpPr>
              <p:nvPr/>
            </p:nvGrpSpPr>
            <p:grpSpPr bwMode="auto">
              <a:xfrm>
                <a:off x="0" y="0"/>
                <a:ext cx="2304000" cy="720546"/>
                <a:chOff x="0" y="0"/>
                <a:chExt cx="1800225" cy="468667"/>
              </a:xfrm>
            </p:grpSpPr>
            <p:sp>
              <p:nvSpPr>
                <p:cNvPr id="8226" name="AutoShape 3"/>
                <p:cNvSpPr>
                  <a:spLocks noChangeArrowheads="1"/>
                </p:cNvSpPr>
                <p:nvPr/>
              </p:nvSpPr>
              <p:spPr bwMode="auto">
                <a:xfrm>
                  <a:off x="0" y="-2"/>
                  <a:ext cx="1800225" cy="468666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BFBFBF"/>
                    </a:gs>
                    <a:gs pos="100000">
                      <a:srgbClr val="7F7F7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>
                    <a:latin typeface="Calibri" pitchFamily="34" charset="0"/>
                  </a:endParaRPr>
                </a:p>
              </p:txBody>
            </p:sp>
            <p:sp>
              <p:nvSpPr>
                <p:cNvPr id="8227" name="AutoShape 3"/>
                <p:cNvSpPr>
                  <a:spLocks noChangeArrowheads="1"/>
                </p:cNvSpPr>
                <p:nvPr/>
              </p:nvSpPr>
              <p:spPr bwMode="auto">
                <a:xfrm>
                  <a:off x="0" y="58538"/>
                  <a:ext cx="1800225" cy="35123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777777"/>
                </a:solidFill>
                <a:ln w="254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zh-CN" altLang="en-US" sz="2000">
                    <a:solidFill>
                      <a:schemeClr val="tx2"/>
                    </a:solidFill>
                    <a:latin typeface="Calibri" pitchFamily="34" charset="0"/>
                    <a:ea typeface="微软雅黑" pitchFamily="34" charset="-122"/>
                  </a:endParaRPr>
                </a:p>
              </p:txBody>
            </p:sp>
          </p:grpSp>
          <p:sp>
            <p:nvSpPr>
              <p:cNvPr id="8228" name="Text Box 229"/>
              <p:cNvSpPr txBox="1">
                <a:spLocks noChangeArrowheads="1"/>
              </p:cNvSpPr>
              <p:nvPr/>
            </p:nvSpPr>
            <p:spPr bwMode="auto">
              <a:xfrm>
                <a:off x="459502" y="221498"/>
                <a:ext cx="1384996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zh-CN" altLang="en-US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点击添加标题</a:t>
                </a:r>
                <a:endParaRPr lang="ko-KR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8229" name="AutoShape 222"/>
            <p:cNvSpPr>
              <a:spLocks noChangeArrowheads="1"/>
            </p:cNvSpPr>
            <p:nvPr/>
          </p:nvSpPr>
          <p:spPr bwMode="auto">
            <a:xfrm>
              <a:off x="71454" y="701500"/>
              <a:ext cx="2161093" cy="74594"/>
            </a:xfrm>
            <a:custGeom>
              <a:avLst/>
              <a:gdLst>
                <a:gd name="T0" fmla="*/ 0 w 21600"/>
                <a:gd name="T1" fmla="*/ 0 h 21600"/>
                <a:gd name="T2" fmla="*/ 810 w 21600"/>
                <a:gd name="T3" fmla="*/ 21600 h 21600"/>
                <a:gd name="T4" fmla="*/ 20790 w 21600"/>
                <a:gd name="T5" fmla="*/ 21600 h 21600"/>
                <a:gd name="T6" fmla="*/ 21600 w 21600"/>
                <a:gd name="T7" fmla="*/ 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810" y="21600"/>
                  </a:lnTo>
                  <a:lnTo>
                    <a:pt x="2079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404040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  <p:bldP spid="9220" grpId="0" animBg="1"/>
      <p:bldP spid="9221" grpId="0"/>
      <p:bldP spid="9222" grpId="0"/>
      <p:bldP spid="9235" grpId="0" animBg="1"/>
      <p:bldP spid="9236" grpId="0"/>
      <p:bldP spid="9237" grpId="0"/>
      <p:bldP spid="9245" grpId="0" animBg="1"/>
      <p:bldP spid="9246" grpId="0"/>
      <p:bldP spid="92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3"/>
          <p:cNvSpPr txBox="1">
            <a:spLocks noChangeArrowheads="1"/>
          </p:cNvSpPr>
          <p:nvPr/>
        </p:nvSpPr>
        <p:spPr bwMode="auto">
          <a:xfrm>
            <a:off x="7162800" y="239713"/>
            <a:ext cx="1724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10243" name="组合 10242"/>
          <p:cNvGrpSpPr>
            <a:grpSpLocks/>
          </p:cNvGrpSpPr>
          <p:nvPr/>
        </p:nvGrpSpPr>
        <p:grpSpPr bwMode="auto">
          <a:xfrm>
            <a:off x="1474788" y="2024063"/>
            <a:ext cx="6194425" cy="647700"/>
            <a:chOff x="0" y="0"/>
            <a:chExt cx="4762541" cy="719137"/>
          </a:xfrm>
        </p:grpSpPr>
        <p:sp>
          <p:nvSpPr>
            <p:cNvPr id="9219" name="AutoShape 3"/>
            <p:cNvSpPr>
              <a:spLocks noChangeArrowheads="1"/>
            </p:cNvSpPr>
            <p:nvPr/>
          </p:nvSpPr>
          <p:spPr bwMode="auto">
            <a:xfrm>
              <a:off x="0" y="0"/>
              <a:ext cx="4762541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FBFBF"/>
                </a:gs>
                <a:gs pos="100000">
                  <a:srgbClr val="7F7F7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9220" name="AutoShape 3"/>
            <p:cNvSpPr>
              <a:spLocks noChangeArrowheads="1"/>
            </p:cNvSpPr>
            <p:nvPr/>
          </p:nvSpPr>
          <p:spPr bwMode="auto">
            <a:xfrm>
              <a:off x="0" y="100467"/>
              <a:ext cx="4762541" cy="51820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89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10246" name="Rectangle 13"/>
          <p:cNvSpPr>
            <a:spLocks noChangeArrowheads="1"/>
          </p:cNvSpPr>
          <p:nvPr/>
        </p:nvSpPr>
        <p:spPr bwMode="auto">
          <a:xfrm>
            <a:off x="3443288" y="2147888"/>
            <a:ext cx="2257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10247" name="组合 10246"/>
          <p:cNvGrpSpPr>
            <a:grpSpLocks/>
          </p:cNvGrpSpPr>
          <p:nvPr/>
        </p:nvGrpSpPr>
        <p:grpSpPr bwMode="auto">
          <a:xfrm>
            <a:off x="2703513" y="2974975"/>
            <a:ext cx="3500437" cy="2032000"/>
            <a:chOff x="0" y="0"/>
            <a:chExt cx="3500437" cy="2447925"/>
          </a:xfrm>
        </p:grpSpPr>
        <p:sp>
          <p:nvSpPr>
            <p:cNvPr id="9223" name="Line 11"/>
            <p:cNvSpPr>
              <a:spLocks noChangeShapeType="1"/>
            </p:cNvSpPr>
            <p:nvPr/>
          </p:nvSpPr>
          <p:spPr bwMode="auto">
            <a:xfrm>
              <a:off x="0" y="0"/>
              <a:ext cx="1587" cy="2447925"/>
            </a:xfrm>
            <a:prstGeom prst="line">
              <a:avLst/>
            </a:prstGeom>
            <a:noFill/>
            <a:ln w="15875">
              <a:solidFill>
                <a:srgbClr val="7F7F7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4" name="Line 12"/>
            <p:cNvSpPr>
              <a:spLocks noChangeShapeType="1"/>
            </p:cNvSpPr>
            <p:nvPr/>
          </p:nvSpPr>
          <p:spPr bwMode="auto">
            <a:xfrm>
              <a:off x="1754187" y="0"/>
              <a:ext cx="1588" cy="2447925"/>
            </a:xfrm>
            <a:prstGeom prst="line">
              <a:avLst/>
            </a:prstGeom>
            <a:noFill/>
            <a:ln w="15875">
              <a:solidFill>
                <a:srgbClr val="7F7F7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5" name="Line 13"/>
            <p:cNvSpPr>
              <a:spLocks noChangeShapeType="1"/>
            </p:cNvSpPr>
            <p:nvPr/>
          </p:nvSpPr>
          <p:spPr bwMode="auto">
            <a:xfrm>
              <a:off x="3497262" y="0"/>
              <a:ext cx="3175" cy="2447925"/>
            </a:xfrm>
            <a:prstGeom prst="line">
              <a:avLst/>
            </a:prstGeom>
            <a:noFill/>
            <a:ln w="15875">
              <a:solidFill>
                <a:srgbClr val="7F7F7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51" name="Text Box 56"/>
          <p:cNvSpPr txBox="1">
            <a:spLocks noChangeArrowheads="1"/>
          </p:cNvSpPr>
          <p:nvPr/>
        </p:nvSpPr>
        <p:spPr bwMode="auto">
          <a:xfrm>
            <a:off x="1368425" y="5064125"/>
            <a:ext cx="903288" cy="307975"/>
          </a:xfrm>
          <a:prstGeom prst="rect">
            <a:avLst/>
          </a:prstGeom>
          <a:noFill/>
          <a:ln>
            <a:noFill/>
          </a:ln>
          <a:effectLst>
            <a:prstShdw prst="shdw17" dist="17961" dir="135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0252" name="Text Box 57"/>
          <p:cNvSpPr txBox="1">
            <a:spLocks noChangeArrowheads="1"/>
          </p:cNvSpPr>
          <p:nvPr/>
        </p:nvSpPr>
        <p:spPr bwMode="auto">
          <a:xfrm>
            <a:off x="3121025" y="5064125"/>
            <a:ext cx="903288" cy="307975"/>
          </a:xfrm>
          <a:prstGeom prst="rect">
            <a:avLst/>
          </a:prstGeom>
          <a:noFill/>
          <a:ln>
            <a:noFill/>
          </a:ln>
          <a:effectLst>
            <a:prstShdw prst="shdw17" dist="17961" dir="135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0253" name="Text Box 58"/>
          <p:cNvSpPr txBox="1">
            <a:spLocks noChangeArrowheads="1"/>
          </p:cNvSpPr>
          <p:nvPr/>
        </p:nvSpPr>
        <p:spPr bwMode="auto">
          <a:xfrm>
            <a:off x="4876800" y="5064125"/>
            <a:ext cx="901700" cy="307975"/>
          </a:xfrm>
          <a:prstGeom prst="rect">
            <a:avLst/>
          </a:prstGeom>
          <a:noFill/>
          <a:ln>
            <a:noFill/>
          </a:ln>
          <a:effectLst>
            <a:prstShdw prst="shdw17" dist="17961" dir="135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0254" name="Text Box 59"/>
          <p:cNvSpPr txBox="1">
            <a:spLocks noChangeArrowheads="1"/>
          </p:cNvSpPr>
          <p:nvPr/>
        </p:nvSpPr>
        <p:spPr bwMode="auto">
          <a:xfrm>
            <a:off x="6638925" y="5064125"/>
            <a:ext cx="903288" cy="307975"/>
          </a:xfrm>
          <a:prstGeom prst="rect">
            <a:avLst/>
          </a:prstGeom>
          <a:noFill/>
          <a:ln>
            <a:noFill/>
          </a:ln>
          <a:effectLst>
            <a:prstShdw prst="shdw17" dist="17961" dir="135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0255" name="AutoShape 25"/>
          <p:cNvSpPr>
            <a:spLocks noChangeArrowheads="1"/>
          </p:cNvSpPr>
          <p:nvPr/>
        </p:nvSpPr>
        <p:spPr bwMode="auto">
          <a:xfrm>
            <a:off x="1323975" y="4860925"/>
            <a:ext cx="506413" cy="152400"/>
          </a:xfrm>
          <a:prstGeom prst="rect">
            <a:avLst/>
          </a:prstGeom>
          <a:solidFill>
            <a:schemeClr val="tx1">
              <a:alpha val="7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latin typeface="Calibri" pitchFamily="34" charset="0"/>
            </a:endParaRPr>
          </a:p>
        </p:txBody>
      </p:sp>
      <p:sp>
        <p:nvSpPr>
          <p:cNvPr id="10256" name="AutoShape 26"/>
          <p:cNvSpPr>
            <a:spLocks noChangeArrowheads="1"/>
          </p:cNvSpPr>
          <p:nvPr/>
        </p:nvSpPr>
        <p:spPr bwMode="auto">
          <a:xfrm>
            <a:off x="3070225" y="4505325"/>
            <a:ext cx="503238" cy="508000"/>
          </a:xfrm>
          <a:prstGeom prst="rect">
            <a:avLst/>
          </a:prstGeom>
          <a:solidFill>
            <a:schemeClr val="tx1">
              <a:alpha val="7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57" name="AutoShape 27"/>
          <p:cNvSpPr>
            <a:spLocks noChangeArrowheads="1"/>
          </p:cNvSpPr>
          <p:nvPr/>
        </p:nvSpPr>
        <p:spPr bwMode="auto">
          <a:xfrm>
            <a:off x="4824413" y="4006850"/>
            <a:ext cx="506412" cy="1006475"/>
          </a:xfrm>
          <a:prstGeom prst="rect">
            <a:avLst/>
          </a:prstGeom>
          <a:solidFill>
            <a:schemeClr val="tx1">
              <a:alpha val="7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58" name="AutoShape 28"/>
          <p:cNvSpPr>
            <a:spLocks noChangeArrowheads="1"/>
          </p:cNvSpPr>
          <p:nvPr/>
        </p:nvSpPr>
        <p:spPr bwMode="auto">
          <a:xfrm>
            <a:off x="6569075" y="3856038"/>
            <a:ext cx="504825" cy="1157287"/>
          </a:xfrm>
          <a:prstGeom prst="rect">
            <a:avLst/>
          </a:prstGeom>
          <a:solidFill>
            <a:schemeClr val="tx1">
              <a:alpha val="7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59" name="AutoShape 29"/>
          <p:cNvSpPr>
            <a:spLocks noChangeArrowheads="1"/>
          </p:cNvSpPr>
          <p:nvPr/>
        </p:nvSpPr>
        <p:spPr bwMode="auto">
          <a:xfrm>
            <a:off x="1830388" y="3757613"/>
            <a:ext cx="492125" cy="1255712"/>
          </a:xfrm>
          <a:prstGeom prst="rect">
            <a:avLst/>
          </a:prstGeom>
          <a:solidFill>
            <a:srgbClr val="FF0000">
              <a:alpha val="71999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260" name="AutoShape 30"/>
          <p:cNvSpPr>
            <a:spLocks noChangeArrowheads="1"/>
          </p:cNvSpPr>
          <p:nvPr/>
        </p:nvSpPr>
        <p:spPr bwMode="auto">
          <a:xfrm>
            <a:off x="3573463" y="3954463"/>
            <a:ext cx="506412" cy="1058862"/>
          </a:xfrm>
          <a:prstGeom prst="rect">
            <a:avLst/>
          </a:prstGeom>
          <a:solidFill>
            <a:srgbClr val="FF0000">
              <a:alpha val="71999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261" name="AutoShape 31"/>
          <p:cNvSpPr>
            <a:spLocks noChangeArrowheads="1"/>
          </p:cNvSpPr>
          <p:nvPr/>
        </p:nvSpPr>
        <p:spPr bwMode="auto">
          <a:xfrm>
            <a:off x="5330825" y="3348038"/>
            <a:ext cx="492125" cy="1665287"/>
          </a:xfrm>
          <a:prstGeom prst="rect">
            <a:avLst/>
          </a:prstGeom>
          <a:solidFill>
            <a:srgbClr val="FF0000">
              <a:alpha val="71999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262" name="AutoShape 32"/>
          <p:cNvSpPr>
            <a:spLocks noChangeArrowheads="1"/>
          </p:cNvSpPr>
          <p:nvPr/>
        </p:nvSpPr>
        <p:spPr bwMode="auto">
          <a:xfrm>
            <a:off x="7073900" y="3651250"/>
            <a:ext cx="495300" cy="1362075"/>
          </a:xfrm>
          <a:prstGeom prst="rect">
            <a:avLst/>
          </a:prstGeom>
          <a:solidFill>
            <a:srgbClr val="FF0000">
              <a:alpha val="71999"/>
            </a:srgbClr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263" name="Text Box 56"/>
          <p:cNvSpPr txBox="1">
            <a:spLocks noChangeArrowheads="1"/>
          </p:cNvSpPr>
          <p:nvPr/>
        </p:nvSpPr>
        <p:spPr bwMode="auto">
          <a:xfrm>
            <a:off x="1797050" y="3422650"/>
            <a:ext cx="544513" cy="307975"/>
          </a:xfrm>
          <a:prstGeom prst="rect">
            <a:avLst/>
          </a:prstGeom>
          <a:noFill/>
          <a:ln>
            <a:noFill/>
          </a:ln>
          <a:effectLst>
            <a:prstShdw prst="shdw17" dist="17961" dir="135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文本</a:t>
            </a:r>
          </a:p>
        </p:txBody>
      </p:sp>
      <p:sp>
        <p:nvSpPr>
          <p:cNvPr id="10264" name="Text Box 56"/>
          <p:cNvSpPr txBox="1">
            <a:spLocks noChangeArrowheads="1"/>
          </p:cNvSpPr>
          <p:nvPr/>
        </p:nvSpPr>
        <p:spPr bwMode="auto">
          <a:xfrm>
            <a:off x="1301750" y="4529138"/>
            <a:ext cx="544513" cy="307975"/>
          </a:xfrm>
          <a:prstGeom prst="rect">
            <a:avLst/>
          </a:prstGeom>
          <a:noFill/>
          <a:ln>
            <a:noFill/>
          </a:ln>
          <a:effectLst>
            <a:prstShdw prst="shdw17" dist="17961" dir="135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文本</a:t>
            </a:r>
          </a:p>
        </p:txBody>
      </p:sp>
      <p:sp>
        <p:nvSpPr>
          <p:cNvPr id="10265" name="Text Box 56"/>
          <p:cNvSpPr txBox="1">
            <a:spLocks noChangeArrowheads="1"/>
          </p:cNvSpPr>
          <p:nvPr/>
        </p:nvSpPr>
        <p:spPr bwMode="auto">
          <a:xfrm>
            <a:off x="3536950" y="3617913"/>
            <a:ext cx="544513" cy="307975"/>
          </a:xfrm>
          <a:prstGeom prst="rect">
            <a:avLst/>
          </a:prstGeom>
          <a:noFill/>
          <a:ln>
            <a:noFill/>
          </a:ln>
          <a:effectLst>
            <a:prstShdw prst="shdw17" dist="17961" dir="135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文本</a:t>
            </a:r>
          </a:p>
        </p:txBody>
      </p:sp>
      <p:sp>
        <p:nvSpPr>
          <p:cNvPr id="10266" name="Text Box 56"/>
          <p:cNvSpPr txBox="1">
            <a:spLocks noChangeArrowheads="1"/>
          </p:cNvSpPr>
          <p:nvPr/>
        </p:nvSpPr>
        <p:spPr bwMode="auto">
          <a:xfrm>
            <a:off x="3041650" y="4162425"/>
            <a:ext cx="544513" cy="307975"/>
          </a:xfrm>
          <a:prstGeom prst="rect">
            <a:avLst/>
          </a:prstGeom>
          <a:noFill/>
          <a:ln>
            <a:noFill/>
          </a:ln>
          <a:effectLst>
            <a:prstShdw prst="shdw17" dist="17961" dir="135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文本</a:t>
            </a:r>
          </a:p>
        </p:txBody>
      </p:sp>
      <p:sp>
        <p:nvSpPr>
          <p:cNvPr id="10267" name="Text Box 56"/>
          <p:cNvSpPr txBox="1">
            <a:spLocks noChangeArrowheads="1"/>
          </p:cNvSpPr>
          <p:nvPr/>
        </p:nvSpPr>
        <p:spPr bwMode="auto">
          <a:xfrm>
            <a:off x="5276850" y="3006725"/>
            <a:ext cx="544513" cy="307975"/>
          </a:xfrm>
          <a:prstGeom prst="rect">
            <a:avLst/>
          </a:prstGeom>
          <a:noFill/>
          <a:ln>
            <a:noFill/>
          </a:ln>
          <a:effectLst>
            <a:prstShdw prst="shdw17" dist="17961" dir="135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文本</a:t>
            </a:r>
          </a:p>
        </p:txBody>
      </p:sp>
      <p:sp>
        <p:nvSpPr>
          <p:cNvPr id="10268" name="Text Box 56"/>
          <p:cNvSpPr txBox="1">
            <a:spLocks noChangeArrowheads="1"/>
          </p:cNvSpPr>
          <p:nvPr/>
        </p:nvSpPr>
        <p:spPr bwMode="auto">
          <a:xfrm>
            <a:off x="4781550" y="3667125"/>
            <a:ext cx="544513" cy="307975"/>
          </a:xfrm>
          <a:prstGeom prst="rect">
            <a:avLst/>
          </a:prstGeom>
          <a:noFill/>
          <a:ln>
            <a:noFill/>
          </a:ln>
          <a:effectLst>
            <a:prstShdw prst="shdw17" dist="17961" dir="135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文本</a:t>
            </a:r>
          </a:p>
        </p:txBody>
      </p:sp>
      <p:sp>
        <p:nvSpPr>
          <p:cNvPr id="10269" name="Text Box 56"/>
          <p:cNvSpPr txBox="1">
            <a:spLocks noChangeArrowheads="1"/>
          </p:cNvSpPr>
          <p:nvPr/>
        </p:nvSpPr>
        <p:spPr bwMode="auto">
          <a:xfrm>
            <a:off x="7042150" y="3314700"/>
            <a:ext cx="544513" cy="307975"/>
          </a:xfrm>
          <a:prstGeom prst="rect">
            <a:avLst/>
          </a:prstGeom>
          <a:noFill/>
          <a:ln>
            <a:noFill/>
          </a:ln>
          <a:effectLst>
            <a:prstShdw prst="shdw17" dist="17961" dir="135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文本</a:t>
            </a:r>
          </a:p>
        </p:txBody>
      </p:sp>
      <p:sp>
        <p:nvSpPr>
          <p:cNvPr id="10270" name="Text Box 56"/>
          <p:cNvSpPr txBox="1">
            <a:spLocks noChangeArrowheads="1"/>
          </p:cNvSpPr>
          <p:nvPr/>
        </p:nvSpPr>
        <p:spPr bwMode="auto">
          <a:xfrm>
            <a:off x="6534150" y="3516313"/>
            <a:ext cx="544513" cy="307975"/>
          </a:xfrm>
          <a:prstGeom prst="rect">
            <a:avLst/>
          </a:prstGeom>
          <a:noFill/>
          <a:ln>
            <a:noFill/>
          </a:ln>
          <a:effectLst>
            <a:prstShdw prst="shdw17" dist="17961" dir="13500000">
              <a:srgbClr val="2F4D71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文本</a:t>
            </a:r>
          </a:p>
        </p:txBody>
      </p:sp>
      <p:sp>
        <p:nvSpPr>
          <p:cNvPr id="10271" name="Line 8"/>
          <p:cNvSpPr>
            <a:spLocks noChangeShapeType="1"/>
          </p:cNvSpPr>
          <p:nvPr/>
        </p:nvSpPr>
        <p:spPr bwMode="auto">
          <a:xfrm>
            <a:off x="1014413" y="2065338"/>
            <a:ext cx="0" cy="2952750"/>
          </a:xfrm>
          <a:prstGeom prst="line">
            <a:avLst/>
          </a:prstGeom>
          <a:noFill/>
          <a:ln w="25400">
            <a:solidFill>
              <a:srgbClr val="7F7F7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2" name="Line 8"/>
          <p:cNvSpPr>
            <a:spLocks noChangeShapeType="1"/>
          </p:cNvSpPr>
          <p:nvPr/>
        </p:nvSpPr>
        <p:spPr bwMode="auto">
          <a:xfrm rot="-5400000">
            <a:off x="4424363" y="1595438"/>
            <a:ext cx="0" cy="6838950"/>
          </a:xfrm>
          <a:prstGeom prst="line">
            <a:avLst/>
          </a:prstGeom>
          <a:noFill/>
          <a:ln w="25400">
            <a:solidFill>
              <a:srgbClr val="7F7F7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  <p:bldP spid="10251" grpId="0"/>
      <p:bldP spid="10252" grpId="0"/>
      <p:bldP spid="10253" grpId="0"/>
      <p:bldP spid="10254" grpId="0"/>
      <p:bldP spid="10255" grpId="0" animBg="1"/>
      <p:bldP spid="10256" grpId="0" animBg="1"/>
      <p:bldP spid="10257" grpId="0" animBg="1"/>
      <p:bldP spid="10258" grpId="0" animBg="1"/>
      <p:bldP spid="10259" grpId="0" animBg="1"/>
      <p:bldP spid="10260" grpId="0" animBg="1"/>
      <p:bldP spid="10261" grpId="0" animBg="1"/>
      <p:bldP spid="10262" grpId="0" animBg="1"/>
      <p:bldP spid="10263" grpId="0"/>
      <p:bldP spid="10264" grpId="0"/>
      <p:bldP spid="10265" grpId="0"/>
      <p:bldP spid="10266" grpId="0"/>
      <p:bldP spid="10267" grpId="0"/>
      <p:bldP spid="10268" grpId="0"/>
      <p:bldP spid="10269" grpId="0"/>
      <p:bldP spid="102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3"/>
          <p:cNvSpPr txBox="1">
            <a:spLocks noChangeArrowheads="1"/>
          </p:cNvSpPr>
          <p:nvPr/>
        </p:nvSpPr>
        <p:spPr bwMode="auto">
          <a:xfrm>
            <a:off x="7162800" y="239713"/>
            <a:ext cx="1724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1267" name="矩形 37"/>
          <p:cNvSpPr>
            <a:spLocks noChangeArrowheads="1"/>
          </p:cNvSpPr>
          <p:nvPr/>
        </p:nvSpPr>
        <p:spPr bwMode="auto">
          <a:xfrm>
            <a:off x="4919663" y="2082800"/>
            <a:ext cx="29543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华文行楷" pitchFamily="2" charset="-122"/>
                <a:ea typeface="华文行楷" pitchFamily="2" charset="-122"/>
              </a:rPr>
              <a:t>看山看水独坐</a:t>
            </a:r>
          </a:p>
        </p:txBody>
      </p:sp>
      <p:sp>
        <p:nvSpPr>
          <p:cNvPr id="11268" name="矩形 38"/>
          <p:cNvSpPr>
            <a:spLocks noChangeArrowheads="1"/>
          </p:cNvSpPr>
          <p:nvPr/>
        </p:nvSpPr>
        <p:spPr bwMode="auto">
          <a:xfrm>
            <a:off x="4919663" y="2862263"/>
            <a:ext cx="2954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华文行楷" pitchFamily="2" charset="-122"/>
                <a:ea typeface="华文行楷" pitchFamily="2" charset="-122"/>
              </a:rPr>
              <a:t>听风听雨高眠</a:t>
            </a:r>
          </a:p>
        </p:txBody>
      </p:sp>
      <p:sp>
        <p:nvSpPr>
          <p:cNvPr id="11269" name="矩形 39"/>
          <p:cNvSpPr>
            <a:spLocks noChangeArrowheads="1"/>
          </p:cNvSpPr>
          <p:nvPr/>
        </p:nvSpPr>
        <p:spPr bwMode="auto">
          <a:xfrm>
            <a:off x="4919663" y="3641725"/>
            <a:ext cx="29543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华文行楷" pitchFamily="2" charset="-122"/>
                <a:ea typeface="华文行楷" pitchFamily="2" charset="-122"/>
              </a:rPr>
              <a:t>客去客来日日</a:t>
            </a:r>
          </a:p>
        </p:txBody>
      </p:sp>
      <p:sp>
        <p:nvSpPr>
          <p:cNvPr id="11270" name="矩形 40"/>
          <p:cNvSpPr>
            <a:spLocks noChangeArrowheads="1"/>
          </p:cNvSpPr>
          <p:nvPr/>
        </p:nvSpPr>
        <p:spPr bwMode="auto">
          <a:xfrm>
            <a:off x="4919663" y="4419600"/>
            <a:ext cx="29543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华文行楷" pitchFamily="2" charset="-122"/>
                <a:ea typeface="华文行楷" pitchFamily="2" charset="-122"/>
              </a:rPr>
              <a:t>花开花落年年</a:t>
            </a:r>
          </a:p>
        </p:txBody>
      </p:sp>
      <p:pic>
        <p:nvPicPr>
          <p:cNvPr id="1127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8" y="1727200"/>
            <a:ext cx="3032125" cy="3432175"/>
          </a:xfrm>
          <a:prstGeom prst="rect">
            <a:avLst/>
          </a:prstGeom>
          <a:solidFill>
            <a:srgbClr val="EDEDED"/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dist="50800" dir="12900015" kx="194979" ky="145007" algn="tl" rotWithShape="0">
              <a:srgbClr val="000000">
                <a:alpha val="29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69" grpId="0"/>
      <p:bldP spid="112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4" descr="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30950"/>
            <a:ext cx="91440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图片 3" descr="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4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图片 8" descr="MJ-081副本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5850" y="-2355850"/>
            <a:ext cx="9642475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图片 9" descr="MJ-081副本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4350" y="-1570038"/>
            <a:ext cx="9928225" cy="4298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图片 11" descr="MJ-081副本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1475" y="-212725"/>
            <a:ext cx="9118600" cy="379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图片 12" descr="MJ-081副本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0038" y="700088"/>
            <a:ext cx="9118601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图片 13" descr="MJ-081副本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8600" y="1857375"/>
            <a:ext cx="911860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图片 14" descr="MJ-081副本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7163" y="2843213"/>
            <a:ext cx="9118601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图片 15" descr="MJ-081副本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7163" y="3843338"/>
            <a:ext cx="9118601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图片 16" descr="MJ-081副本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1413" y="4714875"/>
            <a:ext cx="9118601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图片 17" descr="MJ-081副本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4572000"/>
            <a:ext cx="9120187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图片 18" descr="MJ-081副本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4214813"/>
            <a:ext cx="9120187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xit" presetSubtype="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4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xit" presetSubtype="2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0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8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3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xit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6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新模板\国粹\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700" y="3513138"/>
            <a:ext cx="2643188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图片 15" descr="0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75" y="0"/>
            <a:ext cx="6384925" cy="398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图片 4" descr="0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30950"/>
            <a:ext cx="91440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4" descr="0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4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图片 3" descr="0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4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 Box 12"/>
          <p:cNvSpPr txBox="1">
            <a:spLocks noChangeArrowheads="1"/>
          </p:cNvSpPr>
          <p:nvPr/>
        </p:nvSpPr>
        <p:spPr bwMode="auto">
          <a:xfrm>
            <a:off x="6435725" y="2974975"/>
            <a:ext cx="2200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8" tIns="45724" rIns="91448" bIns="45724">
            <a:spAutoFit/>
          </a:bodyPr>
          <a:lstStyle/>
          <a:p>
            <a:r>
              <a:rPr lang="zh-CN" altLang="en-US" sz="3600">
                <a:latin typeface="华文行楷" pitchFamily="2" charset="-122"/>
                <a:ea typeface="华文行楷" pitchFamily="2" charset="-122"/>
              </a:rPr>
              <a:t>谢谢观赏</a:t>
            </a:r>
            <a:endParaRPr lang="en-US" altLang="en-US" sz="3600"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</p:bldLst>
  </p:timing>
</p:sld>
</file>

<file path=ppt/theme/theme1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214</Words>
  <Characters>0</Characters>
  <Application>Microsoft Office PowerPoint</Application>
  <DocSecurity>0</DocSecurity>
  <PresentationFormat>全屏显示(4:3)</PresentationFormat>
  <Lines>0</Lines>
  <Paragraphs>45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14</cp:revision>
  <dcterms:created xsi:type="dcterms:W3CDTF">2009-08-17T06:59:51Z</dcterms:created>
  <dcterms:modified xsi:type="dcterms:W3CDTF">2016-08-22T04:00:04Z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