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2" r:id="rId4"/>
    <p:sldId id="263" r:id="rId5"/>
    <p:sldId id="264" r:id="rId6"/>
    <p:sldId id="265" r:id="rId7"/>
    <p:sldId id="259" r:id="rId8"/>
    <p:sldId id="266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7D7"/>
    <a:srgbClr val="FFA2CA"/>
    <a:srgbClr val="FFE0D9"/>
    <a:srgbClr val="FFD9DC"/>
    <a:srgbClr val="F67A98"/>
    <a:srgbClr val="ED95A1"/>
    <a:srgbClr val="F52E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66" d="100"/>
          <a:sy n="66" d="100"/>
        </p:scale>
        <p:origin x="-2934" y="-816"/>
      </p:cViewPr>
      <p:guideLst>
        <p:guide orient="horz" pos="216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>
                <a:latin typeface="Arial" charset="0"/>
                <a:cs typeface="+mn-ea"/>
              </a:defRPr>
            </a:lvl1pPr>
          </a:lstStyle>
          <a:p>
            <a:fld id="{D2A48B96-639E-45A3-A0BA-2464DFDB1FAA}" type="datetimeFigureOut">
              <a:rPr lang="zh-CN" altLang="en-US"/>
              <a:pPr/>
              <a:t>2016/8/22 Monday</a:t>
            </a:fld>
            <a:endParaRPr lang="zh-CN" altLang="en-US">
              <a:latin typeface="Arial" pitchFamily="34" charset="0"/>
              <a:cs typeface="+mn-cs"/>
            </a:endParaRPr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CC454A-2B25-4C04-ABE8-C1F73488DB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420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819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819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97C6863-12B7-4BF5-8853-3D2B11A14531}" type="slidenum">
              <a:rPr lang="zh-CN" altLang="en-US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20091120_ee26936737ff5900b03bIADRHHPTXbA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35150" y="4149725"/>
            <a:ext cx="7308850" cy="9667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5157788"/>
            <a:ext cx="6400800" cy="815975"/>
          </a:xfrm>
        </p:spPr>
        <p:txBody>
          <a:bodyPr/>
          <a:lstStyle>
            <a:lvl1pPr marL="0" indent="0" algn="ctr">
              <a:buFontTx/>
              <a:buNone/>
              <a:defRPr>
                <a:ea typeface="楷体_GB2312" pitchFamily="49" charset="-122"/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726C9-CEC0-4582-8904-400777937C5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082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561FF8-5386-4AF1-B86B-3FB18C982C3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7018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D3E197-5DE3-449B-BB62-483A5778AE8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3420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435E09-1DCB-4B61-9DEC-864FDD57572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842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C689A7-8DA5-4CEE-9E60-D035CA6947B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44873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7E715E-9DC2-4906-B209-FB392A1F2A5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653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376937-19C8-4C8E-BC19-FCFDF31165C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069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B998A0-FD78-4DD1-861F-F502C5CD985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63667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1D5E48-D31B-4D14-977C-6F8B77C32E8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7159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72C87F-2687-460F-9E19-97C76ADA0E6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6916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C7CC71-188E-4C9B-A4BA-08D35ED85ED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19455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20091226_ded7f797d7c1f73b7b40Ufsw3Ykaj0qB"/>
          <p:cNvPicPr>
            <a:picLocks noChangeAspect="1" noChangeArrowheads="1"/>
          </p:cNvPicPr>
          <p:nvPr userDrawn="1"/>
        </p:nvPicPr>
        <p:blipFill>
          <a:blip r:embed="rId13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970088"/>
            <a:ext cx="6516687" cy="488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B9A1D89-8C06-4A63-9D8F-C45642213D9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楷体_GB2312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楷体_GB2312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楷体_GB2312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楷体_GB2312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楷体_GB2312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楷体_GB2312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楷体_GB2312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tags" Target="../tags/tag19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2" Type="http://schemas.openxmlformats.org/officeDocument/2006/relationships/tags" Target="../tags/tag8.xml"/><Relationship Id="rId16" Type="http://schemas.openxmlformats.org/officeDocument/2006/relationships/notesSlide" Target="../notesSlides/notesSlide1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5" Type="http://schemas.openxmlformats.org/officeDocument/2006/relationships/tags" Target="../tags/tag11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16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tags" Target="../tags/tag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标题 1"/>
          <p:cNvSpPr>
            <a:spLocks noGrp="1" noChangeArrowheads="1"/>
          </p:cNvSpPr>
          <p:nvPr>
            <p:ph type="ctrTitle"/>
          </p:nvPr>
        </p:nvSpPr>
        <p:spPr>
          <a:xfrm>
            <a:off x="2339975" y="4581525"/>
            <a:ext cx="7308850" cy="966788"/>
          </a:xfrm>
        </p:spPr>
        <p:txBody>
          <a:bodyPr/>
          <a:lstStyle/>
          <a:p>
            <a:pPr eaLnBrk="1" hangingPunct="1"/>
            <a:r>
              <a:rPr lang="zh-CN" altLang="en-US" sz="5400" smtClean="0">
                <a:latin typeface="汉仪雪君体简" charset="-122"/>
                <a:ea typeface="汉仪雪君体简" charset="-122"/>
              </a:rPr>
              <a:t>吉祥如意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5122" name="内容占位符 1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0" y="2276475"/>
            <a:ext cx="3087688" cy="4525963"/>
          </a:xfrm>
        </p:spPr>
      </p:pic>
      <p:sp>
        <p:nvSpPr>
          <p:cNvPr id="9" name="任意多边形 8"/>
          <p:cNvSpPr/>
          <p:nvPr>
            <p:custDataLst>
              <p:tags r:id="rId1"/>
            </p:custDataLst>
          </p:nvPr>
        </p:nvSpPr>
        <p:spPr>
          <a:xfrm>
            <a:off x="3441700" y="2547938"/>
            <a:ext cx="760413" cy="376237"/>
          </a:xfrm>
          <a:custGeom>
            <a:avLst/>
            <a:gdLst>
              <a:gd name="connsiteX0" fmla="*/ 0 w 761040"/>
              <a:gd name="connsiteY0" fmla="*/ 0 h 376237"/>
              <a:gd name="connsiteX1" fmla="*/ 171932 w 761040"/>
              <a:gd name="connsiteY1" fmla="*/ 0 h 376237"/>
              <a:gd name="connsiteX2" fmla="*/ 187438 w 761040"/>
              <a:gd name="connsiteY2" fmla="*/ 76803 h 376237"/>
              <a:gd name="connsiteX3" fmla="*/ 380520 w 761040"/>
              <a:gd name="connsiteY3" fmla="*/ 204787 h 376237"/>
              <a:gd name="connsiteX4" fmla="*/ 573603 w 761040"/>
              <a:gd name="connsiteY4" fmla="*/ 76803 h 376237"/>
              <a:gd name="connsiteX5" fmla="*/ 589109 w 761040"/>
              <a:gd name="connsiteY5" fmla="*/ 0 h 376237"/>
              <a:gd name="connsiteX6" fmla="*/ 761040 w 761040"/>
              <a:gd name="connsiteY6" fmla="*/ 0 h 376237"/>
              <a:gd name="connsiteX7" fmla="*/ 753780 w 761040"/>
              <a:gd name="connsiteY7" fmla="*/ 72022 h 376237"/>
              <a:gd name="connsiteX8" fmla="*/ 380520 w 761040"/>
              <a:gd name="connsiteY8" fmla="*/ 376237 h 376237"/>
              <a:gd name="connsiteX9" fmla="*/ 7261 w 761040"/>
              <a:gd name="connsiteY9" fmla="*/ 72022 h 37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40" h="376237">
                <a:moveTo>
                  <a:pt x="0" y="0"/>
                </a:moveTo>
                <a:lnTo>
                  <a:pt x="171932" y="0"/>
                </a:lnTo>
                <a:lnTo>
                  <a:pt x="187438" y="76803"/>
                </a:lnTo>
                <a:cubicBezTo>
                  <a:pt x="219249" y="152014"/>
                  <a:pt x="293722" y="204787"/>
                  <a:pt x="380520" y="204787"/>
                </a:cubicBezTo>
                <a:cubicBezTo>
                  <a:pt x="467318" y="204787"/>
                  <a:pt x="541791" y="152014"/>
                  <a:pt x="573603" y="76803"/>
                </a:cubicBezTo>
                <a:lnTo>
                  <a:pt x="589109" y="0"/>
                </a:lnTo>
                <a:lnTo>
                  <a:pt x="761040" y="0"/>
                </a:lnTo>
                <a:lnTo>
                  <a:pt x="753780" y="72022"/>
                </a:lnTo>
                <a:cubicBezTo>
                  <a:pt x="718253" y="245637"/>
                  <a:pt x="564638" y="376237"/>
                  <a:pt x="380520" y="376237"/>
                </a:cubicBezTo>
                <a:cubicBezTo>
                  <a:pt x="196403" y="376237"/>
                  <a:pt x="42788" y="245637"/>
                  <a:pt x="7261" y="72022"/>
                </a:cubicBezTo>
                <a:close/>
              </a:path>
            </a:pathLst>
          </a:custGeom>
          <a:solidFill>
            <a:srgbClr val="ED95A1"/>
          </a:solidFill>
        </p:spPr>
        <p:txBody>
          <a:bodyPr bIns="504000" anchor="ctr">
            <a:normAutofit fontScale="25000" lnSpcReduction="200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200" b="1" noProof="1">
                <a:solidFill>
                  <a:schemeClr val="accent1"/>
                </a:solidFill>
                <a:latin typeface="Arial" charset="0"/>
                <a:cs typeface="+mn-ea"/>
                <a:sym typeface="Arial" pitchFamily="34" charset="0"/>
              </a:rPr>
              <a:t>A</a:t>
            </a:r>
            <a:endParaRPr lang="zh-CN" altLang="en-US" sz="3200" b="1" noProof="1">
              <a:solidFill>
                <a:schemeClr val="accent1"/>
              </a:solidFill>
              <a:sym typeface="Arial" pitchFamily="34" charset="0"/>
            </a:endParaRPr>
          </a:p>
        </p:txBody>
      </p:sp>
      <p:sp>
        <p:nvSpPr>
          <p:cNvPr id="5124" name="矩形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02113" y="2538413"/>
            <a:ext cx="467042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just">
              <a:lnSpc>
                <a:spcPct val="108000"/>
              </a:lnSpc>
            </a:pPr>
            <a:r>
              <a:rPr lang="zh-CN" altLang="en-US">
                <a:sym typeface="Arial" pitchFamily="34" charset="0"/>
              </a:rPr>
              <a:t>SED DO EIUSMOD TEMPOR INCIDIDUNT</a:t>
            </a:r>
          </a:p>
        </p:txBody>
      </p:sp>
      <p:sp>
        <p:nvSpPr>
          <p:cNvPr id="8" name="任意多边形 7"/>
          <p:cNvSpPr/>
          <p:nvPr>
            <p:custDataLst>
              <p:tags r:id="rId3"/>
            </p:custDataLst>
          </p:nvPr>
        </p:nvSpPr>
        <p:spPr>
          <a:xfrm>
            <a:off x="3441700" y="4448175"/>
            <a:ext cx="760413" cy="376238"/>
          </a:xfrm>
          <a:custGeom>
            <a:avLst/>
            <a:gdLst>
              <a:gd name="connsiteX0" fmla="*/ 0 w 761040"/>
              <a:gd name="connsiteY0" fmla="*/ 0 h 376237"/>
              <a:gd name="connsiteX1" fmla="*/ 171932 w 761040"/>
              <a:gd name="connsiteY1" fmla="*/ 0 h 376237"/>
              <a:gd name="connsiteX2" fmla="*/ 187438 w 761040"/>
              <a:gd name="connsiteY2" fmla="*/ 76803 h 376237"/>
              <a:gd name="connsiteX3" fmla="*/ 380520 w 761040"/>
              <a:gd name="connsiteY3" fmla="*/ 204787 h 376237"/>
              <a:gd name="connsiteX4" fmla="*/ 573603 w 761040"/>
              <a:gd name="connsiteY4" fmla="*/ 76803 h 376237"/>
              <a:gd name="connsiteX5" fmla="*/ 589109 w 761040"/>
              <a:gd name="connsiteY5" fmla="*/ 0 h 376237"/>
              <a:gd name="connsiteX6" fmla="*/ 761040 w 761040"/>
              <a:gd name="connsiteY6" fmla="*/ 0 h 376237"/>
              <a:gd name="connsiteX7" fmla="*/ 753780 w 761040"/>
              <a:gd name="connsiteY7" fmla="*/ 72022 h 376237"/>
              <a:gd name="connsiteX8" fmla="*/ 380520 w 761040"/>
              <a:gd name="connsiteY8" fmla="*/ 376237 h 376237"/>
              <a:gd name="connsiteX9" fmla="*/ 7261 w 761040"/>
              <a:gd name="connsiteY9" fmla="*/ 72022 h 37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40" h="376237">
                <a:moveTo>
                  <a:pt x="0" y="0"/>
                </a:moveTo>
                <a:lnTo>
                  <a:pt x="171932" y="0"/>
                </a:lnTo>
                <a:lnTo>
                  <a:pt x="187438" y="76803"/>
                </a:lnTo>
                <a:cubicBezTo>
                  <a:pt x="219249" y="152014"/>
                  <a:pt x="293722" y="204787"/>
                  <a:pt x="380520" y="204787"/>
                </a:cubicBezTo>
                <a:cubicBezTo>
                  <a:pt x="467318" y="204787"/>
                  <a:pt x="541791" y="152014"/>
                  <a:pt x="573603" y="76803"/>
                </a:cubicBezTo>
                <a:lnTo>
                  <a:pt x="589109" y="0"/>
                </a:lnTo>
                <a:lnTo>
                  <a:pt x="761040" y="0"/>
                </a:lnTo>
                <a:lnTo>
                  <a:pt x="753780" y="72022"/>
                </a:lnTo>
                <a:cubicBezTo>
                  <a:pt x="718253" y="245637"/>
                  <a:pt x="564638" y="376237"/>
                  <a:pt x="380520" y="376237"/>
                </a:cubicBezTo>
                <a:cubicBezTo>
                  <a:pt x="196403" y="376237"/>
                  <a:pt x="42788" y="245637"/>
                  <a:pt x="7261" y="72022"/>
                </a:cubicBezTo>
                <a:close/>
              </a:path>
            </a:pathLst>
          </a:custGeom>
          <a:solidFill>
            <a:srgbClr val="F67A98"/>
          </a:solidFill>
        </p:spPr>
        <p:txBody>
          <a:bodyPr bIns="504000" anchor="ctr">
            <a:normAutofit fontScale="25000" lnSpcReduction="200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200" b="1" noProof="1">
                <a:solidFill>
                  <a:schemeClr val="accent2"/>
                </a:solidFill>
                <a:latin typeface="Arial" charset="0"/>
                <a:cs typeface="+mn-ea"/>
                <a:sym typeface="Arial" pitchFamily="34" charset="0"/>
              </a:rPr>
              <a:t>B</a:t>
            </a:r>
            <a:endParaRPr lang="zh-CN" altLang="en-US" sz="3200" b="1" noProof="1">
              <a:solidFill>
                <a:schemeClr val="accent2"/>
              </a:solidFill>
              <a:sym typeface="Arial" pitchFamily="34" charset="0"/>
            </a:endParaRPr>
          </a:p>
        </p:txBody>
      </p:sp>
      <p:sp>
        <p:nvSpPr>
          <p:cNvPr id="5126" name="矩形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202113" y="4438650"/>
            <a:ext cx="467042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just">
              <a:lnSpc>
                <a:spcPct val="108000"/>
              </a:lnSpc>
            </a:pPr>
            <a:r>
              <a:rPr lang="pt-BR" altLang="zh-CN">
                <a:sym typeface="Arial" pitchFamily="34" charset="0"/>
              </a:rPr>
              <a:t>SED DO EIUSMOD TEMPOR INCIDIDUNT</a:t>
            </a:r>
            <a:endParaRPr lang="zh-CN" altLang="en-US"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矩形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55650" y="981075"/>
            <a:ext cx="77692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zh-CN" altLang="en-US" sz="3200">
                <a:ea typeface="楷体_GB2312" charset="-122"/>
                <a:sym typeface="Arial" pitchFamily="34" charset="0"/>
              </a:rPr>
              <a:t>LOREM IPSUM DOLOR</a:t>
            </a: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>
            <p:custDataLst>
              <p:tags r:id="rId2"/>
            </p:custDataLst>
          </p:nvPr>
        </p:nvSpPr>
        <p:spPr>
          <a:xfrm>
            <a:off x="982663" y="2681288"/>
            <a:ext cx="1895475" cy="1635125"/>
          </a:xfrm>
          <a:prstGeom prst="triangle">
            <a:avLst/>
          </a:prstGeom>
          <a:solidFill>
            <a:srgbClr val="FFD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44000" anchor="ctr">
            <a:normAutofit/>
          </a:bodyPr>
          <a:lstStyle/>
          <a:p>
            <a:pPr algn="ctr">
              <a:defRPr/>
            </a:pPr>
            <a:r>
              <a:rPr lang="da-DK" altLang="zh-CN" noProof="1">
                <a:solidFill>
                  <a:srgbClr val="FFFFFF"/>
                </a:solidFill>
                <a:latin typeface="+mj-lt"/>
                <a:ea typeface="+mj-ea"/>
                <a:cs typeface="+mj-cs"/>
                <a:sym typeface="Arial" pitchFamily="34" charset="0"/>
              </a:rPr>
              <a:t>Lorem ipsum </a:t>
            </a:r>
            <a:endParaRPr lang="zh-CN" altLang="en-US" noProof="1">
              <a:solidFill>
                <a:srgbClr val="FFFFFF"/>
              </a:solidFill>
              <a:latin typeface="+mj-lt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7" name="等腰三角形 6"/>
          <p:cNvSpPr/>
          <p:nvPr>
            <p:custDataLst>
              <p:tags r:id="rId3"/>
            </p:custDataLst>
          </p:nvPr>
        </p:nvSpPr>
        <p:spPr>
          <a:xfrm>
            <a:off x="763588" y="2422525"/>
            <a:ext cx="2333625" cy="2012950"/>
          </a:xfrm>
          <a:prstGeom prst="triangle">
            <a:avLst/>
          </a:prstGeom>
          <a:noFill/>
          <a:ln>
            <a:solidFill>
              <a:schemeClr val="accent1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ym typeface="Arial" pitchFamily="34" charset="0"/>
            </a:endParaRPr>
          </a:p>
        </p:txBody>
      </p:sp>
      <p:cxnSp>
        <p:nvCxnSpPr>
          <p:cNvPr id="10" name="直接连接符 9"/>
          <p:cNvCxnSpPr>
            <a:endCxn id="7" idx="0"/>
          </p:cNvCxnSpPr>
          <p:nvPr>
            <p:custDataLst>
              <p:tags r:id="rId4"/>
            </p:custDataLst>
          </p:nvPr>
        </p:nvCxnSpPr>
        <p:spPr>
          <a:xfrm>
            <a:off x="1930400" y="0"/>
            <a:ext cx="0" cy="2422525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>
            <p:custDataLst>
              <p:tags r:id="rId5"/>
            </p:custDataLst>
          </p:nvPr>
        </p:nvCxnSpPr>
        <p:spPr>
          <a:xfrm flipH="1">
            <a:off x="1930400" y="4448175"/>
            <a:ext cx="0" cy="241300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3" name="文本框 1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373563" y="2338388"/>
            <a:ext cx="4567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>
                <a:solidFill>
                  <a:srgbClr val="FFA2CA"/>
                </a:solidFill>
                <a:sym typeface="Arial" pitchFamily="34" charset="0"/>
              </a:rPr>
              <a:t>Lorem ipsum dolor sit amet, consectetur </a:t>
            </a:r>
          </a:p>
        </p:txBody>
      </p:sp>
      <p:cxnSp>
        <p:nvCxnSpPr>
          <p:cNvPr id="13" name="直接连接符 12"/>
          <p:cNvCxnSpPr/>
          <p:nvPr>
            <p:custDataLst>
              <p:tags r:id="rId7"/>
            </p:custDataLst>
          </p:nvPr>
        </p:nvCxnSpPr>
        <p:spPr>
          <a:xfrm flipH="1">
            <a:off x="3997325" y="2151063"/>
            <a:ext cx="498475" cy="64770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>
            <p:custDataLst>
              <p:tags r:id="rId8"/>
            </p:custDataLst>
          </p:nvPr>
        </p:nvSpPr>
        <p:spPr>
          <a:xfrm>
            <a:off x="3798888" y="1862138"/>
            <a:ext cx="385762" cy="708025"/>
          </a:xfrm>
          <a:prstGeom prst="rect">
            <a:avLst/>
          </a:prstGeom>
          <a:noFill/>
        </p:spPr>
        <p:txBody>
          <a:bodyPr>
            <a:normAutofit fontScale="80000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noProof="1">
                <a:solidFill>
                  <a:srgbClr val="FFA2CA"/>
                </a:solidFill>
                <a:latin typeface="Arial" charset="0"/>
                <a:cs typeface="+mn-ea"/>
                <a:sym typeface="Arial" pitchFamily="34" charset="0"/>
              </a:rPr>
              <a:t>1</a:t>
            </a:r>
            <a:endParaRPr lang="en-US" altLang="zh-CN" sz="4000" noProof="1">
              <a:solidFill>
                <a:srgbClr val="FFA2CA"/>
              </a:solidFill>
              <a:sym typeface="Arial" pitchFamily="34" charset="0"/>
            </a:endParaRPr>
          </a:p>
        </p:txBody>
      </p:sp>
      <p:sp>
        <p:nvSpPr>
          <p:cNvPr id="7176" name="文本框 15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373563" y="3436938"/>
            <a:ext cx="4567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>
                <a:solidFill>
                  <a:srgbClr val="FFE0D9"/>
                </a:solidFill>
                <a:sym typeface="Arial" pitchFamily="34" charset="0"/>
              </a:rPr>
              <a:t>Lorem ipsum dolor sit amet, consectetur </a:t>
            </a:r>
          </a:p>
        </p:txBody>
      </p:sp>
      <p:cxnSp>
        <p:nvCxnSpPr>
          <p:cNvPr id="17" name="直接连接符 16"/>
          <p:cNvCxnSpPr/>
          <p:nvPr>
            <p:custDataLst>
              <p:tags r:id="rId10"/>
            </p:custDataLst>
          </p:nvPr>
        </p:nvCxnSpPr>
        <p:spPr>
          <a:xfrm flipH="1">
            <a:off x="3997325" y="3246438"/>
            <a:ext cx="498475" cy="650875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>
            <p:custDataLst>
              <p:tags r:id="rId11"/>
            </p:custDataLst>
          </p:nvPr>
        </p:nvSpPr>
        <p:spPr>
          <a:xfrm>
            <a:off x="3798888" y="2957513"/>
            <a:ext cx="385762" cy="708025"/>
          </a:xfrm>
          <a:prstGeom prst="rect">
            <a:avLst/>
          </a:prstGeom>
          <a:noFill/>
        </p:spPr>
        <p:txBody>
          <a:bodyPr>
            <a:normAutofit fontScale="80000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noProof="1">
                <a:solidFill>
                  <a:srgbClr val="FFE0D9"/>
                </a:solidFill>
                <a:latin typeface="Arial" charset="0"/>
                <a:cs typeface="+mn-ea"/>
                <a:sym typeface="Arial" pitchFamily="34" charset="0"/>
              </a:rPr>
              <a:t>2</a:t>
            </a:r>
            <a:endParaRPr lang="en-US" altLang="zh-CN" sz="4000" noProof="1">
              <a:solidFill>
                <a:srgbClr val="FFE0D9"/>
              </a:solidFill>
              <a:sym typeface="Arial" pitchFamily="34" charset="0"/>
            </a:endParaRPr>
          </a:p>
        </p:txBody>
      </p:sp>
      <p:sp>
        <p:nvSpPr>
          <p:cNvPr id="7179" name="文本框 19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373563" y="4535488"/>
            <a:ext cx="4567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zh-CN" altLang="en-US">
                <a:solidFill>
                  <a:srgbClr val="F52E6D"/>
                </a:solidFill>
                <a:sym typeface="Arial" pitchFamily="34" charset="0"/>
              </a:rPr>
              <a:t>Lorem ipsum dolor sit amet, consectetur </a:t>
            </a:r>
          </a:p>
        </p:txBody>
      </p:sp>
      <p:cxnSp>
        <p:nvCxnSpPr>
          <p:cNvPr id="21" name="直接连接符 20"/>
          <p:cNvCxnSpPr/>
          <p:nvPr>
            <p:custDataLst>
              <p:tags r:id="rId13"/>
            </p:custDataLst>
          </p:nvPr>
        </p:nvCxnSpPr>
        <p:spPr>
          <a:xfrm flipH="1">
            <a:off x="3997325" y="4344988"/>
            <a:ext cx="498475" cy="650875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>
            <p:custDataLst>
              <p:tags r:id="rId14"/>
            </p:custDataLst>
          </p:nvPr>
        </p:nvSpPr>
        <p:spPr>
          <a:xfrm>
            <a:off x="3798888" y="4056063"/>
            <a:ext cx="385762" cy="708025"/>
          </a:xfrm>
          <a:prstGeom prst="rect">
            <a:avLst/>
          </a:prstGeom>
          <a:noFill/>
        </p:spPr>
        <p:txBody>
          <a:bodyPr>
            <a:normAutofit fontScale="80000"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noProof="1">
                <a:solidFill>
                  <a:srgbClr val="F52E6D"/>
                </a:solidFill>
                <a:latin typeface="Arial" charset="0"/>
                <a:cs typeface="+mn-ea"/>
                <a:sym typeface="Arial" pitchFamily="34" charset="0"/>
              </a:rPr>
              <a:t>3</a:t>
            </a:r>
            <a:endParaRPr lang="en-US" altLang="zh-CN" sz="4000" noProof="1">
              <a:solidFill>
                <a:srgbClr val="F52E6D"/>
              </a:solidFill>
              <a:sym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>
            <p:custDataLst>
              <p:tags r:id="rId2"/>
            </p:custDataLst>
          </p:nvPr>
        </p:nvGrpSpPr>
        <p:grpSpPr>
          <a:xfrm>
            <a:off x="2622341" y="2877473"/>
            <a:ext cx="3899319" cy="914400"/>
            <a:chOff x="400050" y="1810673"/>
            <a:chExt cx="3899319" cy="914400"/>
          </a:xfrm>
          <a:solidFill>
            <a:srgbClr val="FFD9DC"/>
          </a:solidFill>
        </p:grpSpPr>
        <p:sp>
          <p:nvSpPr>
            <p:cNvPr id="3" name="矩形 2"/>
            <p:cNvSpPr/>
            <p:nvPr/>
          </p:nvSpPr>
          <p:spPr>
            <a:xfrm>
              <a:off x="1122696" y="1810673"/>
              <a:ext cx="3176673" cy="914400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r>
                <a:rPr lang="en-US" altLang="zh-CN" noProof="1">
                  <a:latin typeface="Arial" charset="0"/>
                  <a:cs typeface="+mn-ea"/>
                </a:rPr>
                <a:t>LOREM IPSUM DOLOR SIT AMET, CONSECTETUR ADIPISICING ELIT</a:t>
              </a:r>
              <a:endParaRPr lang="zh-CN" altLang="en-US" noProof="1"/>
            </a:p>
          </p:txBody>
        </p:sp>
        <p:sp>
          <p:nvSpPr>
            <p:cNvPr id="4" name="椭圆 3"/>
            <p:cNvSpPr/>
            <p:nvPr/>
          </p:nvSpPr>
          <p:spPr>
            <a:xfrm>
              <a:off x="400050" y="1915779"/>
              <a:ext cx="713121" cy="713121"/>
            </a:xfrm>
            <a:prstGeom prst="ellipse">
              <a:avLst/>
            </a:prstGeom>
            <a:grpFill/>
            <a:ln w="381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200" noProof="1"/>
            </a:p>
          </p:txBody>
        </p:sp>
      </p:grpSp>
      <p:sp>
        <p:nvSpPr>
          <p:cNvPr id="9218" name="TextBox 2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28775" y="1687513"/>
            <a:ext cx="590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a-DK" altLang="zh-CN" sz="2400" b="1">
                <a:ea typeface="楷体_GB2312" charset="-122"/>
              </a:rPr>
              <a:t>LOREM IPSUM DOLOR</a:t>
            </a:r>
            <a:endParaRPr lang="zh-CN" altLang="en-US" sz="2400" b="1">
              <a:ea typeface="楷体_GB231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组合 37"/>
          <p:cNvPicPr>
            <a:picLocks noGrp="1" noChangeAspect="1" noChangeArrowheads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774950"/>
            <a:ext cx="2330450" cy="266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文本框 26"/>
          <p:cNvSpPr txBox="1"/>
          <p:nvPr>
            <p:custDataLst>
              <p:tags r:id="rId3"/>
            </p:custDataLst>
          </p:nvPr>
        </p:nvSpPr>
        <p:spPr>
          <a:xfrm>
            <a:off x="2686050" y="1566863"/>
            <a:ext cx="3771900" cy="577850"/>
          </a:xfrm>
          <a:prstGeom prst="rect">
            <a:avLst/>
          </a:prstGeom>
          <a:noFill/>
        </p:spPr>
        <p:txBody>
          <a:bodyPr anchor="ctr">
            <a:normAutofit fontScale="92500" lnSpcReduction="10000"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noProof="1">
                <a:latin typeface="+mj-lt"/>
                <a:ea typeface="+mj-ea"/>
                <a:cs typeface="+mj-cs"/>
              </a:rPr>
              <a:t>LOREM IPSUM DOLOR</a:t>
            </a:r>
            <a:endParaRPr lang="zh-CN" altLang="en-US" sz="2400" noProof="1">
              <a:latin typeface="+mj-lt"/>
              <a:ea typeface="+mj-ea"/>
              <a:cs typeface="+mj-cs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4"/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 rot="20220000">
            <a:off x="3851275" y="4221163"/>
            <a:ext cx="3960813" cy="865187"/>
          </a:xfrm>
        </p:spPr>
        <p:txBody>
          <a:bodyPr/>
          <a:lstStyle/>
          <a:p>
            <a:pPr eaLnBrk="1" hangingPunct="1"/>
            <a:r>
              <a:rPr lang="zh-CN" altLang="en-US" smtClean="0"/>
              <a:t>谢谢观赏！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534"/>
  <p:tag name="KSO_WM_UNIT_TYPE" val="m_i"/>
  <p:tag name="KSO_WM_UNIT_INDEX" val="1_1"/>
  <p:tag name="KSO_WM_UNIT_ID" val="260*m_i*1_1"/>
  <p:tag name="KSO_WM_UNIT_CLEAR" val="1"/>
  <p:tag name="KSO_WM_UNIT_LAYERLEVEL" val="1_1"/>
  <p:tag name="KSO_WM_BEAUTIFY_FLAG" val="#wm#"/>
  <p:tag name="KSO_WM_DIAGRAM_GROUP_CODE" val="m1-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38"/>
  <p:tag name="KSO_WM_UNIT_TYPE" val="l_i"/>
  <p:tag name="KSO_WM_UNIT_INDEX" val="1_2"/>
  <p:tag name="KSO_WM_UNIT_ID" val="diagram638_3*l_i*1_2"/>
  <p:tag name="KSO_WM_UNIT_CLEAR" val="1"/>
  <p:tag name="KSO_WM_UNIT_LAYERLEVEL" val="1_1"/>
  <p:tag name="KSO_WM_DIAGRAM_GROUP_CODE" val="l1-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38"/>
  <p:tag name="KSO_WM_UNIT_TYPE" val="l_i"/>
  <p:tag name="KSO_WM_UNIT_INDEX" val="1_3"/>
  <p:tag name="KSO_WM_UNIT_ID" val="diagram638_3*l_i*1_3"/>
  <p:tag name="KSO_WM_UNIT_CLEAR" val="1"/>
  <p:tag name="KSO_WM_UNIT_LAYERLEVEL" val="1_1"/>
  <p:tag name="KSO_WM_DIAGRAM_GROUP_CODE" val="l1-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38"/>
  <p:tag name="KSO_WM_UNIT_TYPE" val="l_h_f"/>
  <p:tag name="KSO_WM_UNIT_INDEX" val="1_1_1"/>
  <p:tag name="KSO_WM_UNIT_ID" val="diagram638_3*l_h_f*1_1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_INDEX" val="4"/>
  <p:tag name="KSO_WM_UNIT_PRESET_TEXT_LEN" val="40"/>
  <p:tag name="KSO_WM_DIAGRAM_GROUP_CODE" val="l1-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38"/>
  <p:tag name="KSO_WM_UNIT_TYPE" val="l_i"/>
  <p:tag name="KSO_WM_UNIT_INDEX" val="1_4"/>
  <p:tag name="KSO_WM_UNIT_ID" val="diagram638_3*l_i*1_4"/>
  <p:tag name="KSO_WM_UNIT_CLEAR" val="1"/>
  <p:tag name="KSO_WM_UNIT_LAYERLEVEL" val="1_1"/>
  <p:tag name="KSO_WM_DIAGRAM_GROUP_CODE" val="l1-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38"/>
  <p:tag name="KSO_WM_UNIT_TYPE" val="l_i"/>
  <p:tag name="KSO_WM_UNIT_INDEX" val="1_5"/>
  <p:tag name="KSO_WM_UNIT_ID" val="diagram638_3*l_i*1_5"/>
  <p:tag name="KSO_WM_UNIT_CLEAR" val="1"/>
  <p:tag name="KSO_WM_UNIT_LAYERLEVEL" val="1_1"/>
  <p:tag name="KSO_WM_DIAGRAM_GROUP_CODE" val="l1-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38"/>
  <p:tag name="KSO_WM_UNIT_TYPE" val="l_h_f"/>
  <p:tag name="KSO_WM_UNIT_INDEX" val="1_2_1"/>
  <p:tag name="KSO_WM_UNIT_ID" val="diagram638_3*l_h_f*1_2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_INDEX" val="4"/>
  <p:tag name="KSO_WM_UNIT_PRESET_TEXT_LEN" val="40"/>
  <p:tag name="KSO_WM_DIAGRAM_GROUP_CODE" val="l1-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38"/>
  <p:tag name="KSO_WM_UNIT_TYPE" val="l_i"/>
  <p:tag name="KSO_WM_UNIT_INDEX" val="1_6"/>
  <p:tag name="KSO_WM_UNIT_ID" val="diagram638_3*l_i*1_6"/>
  <p:tag name="KSO_WM_UNIT_CLEAR" val="1"/>
  <p:tag name="KSO_WM_UNIT_LAYERLEVEL" val="1_1"/>
  <p:tag name="KSO_WM_DIAGRAM_GROUP_CODE" val="l1-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38"/>
  <p:tag name="KSO_WM_UNIT_TYPE" val="l_i"/>
  <p:tag name="KSO_WM_UNIT_INDEX" val="1_7"/>
  <p:tag name="KSO_WM_UNIT_ID" val="diagram638_3*l_i*1_7"/>
  <p:tag name="KSO_WM_UNIT_CLEAR" val="1"/>
  <p:tag name="KSO_WM_UNIT_LAYERLEVEL" val="1_1"/>
  <p:tag name="KSO_WM_DIAGRAM_GROUP_CODE" val="l1-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38"/>
  <p:tag name="KSO_WM_UNIT_TYPE" val="l_h_f"/>
  <p:tag name="KSO_WM_UNIT_INDEX" val="1_3_1"/>
  <p:tag name="KSO_WM_UNIT_ID" val="diagram638_3*l_h_f*1_3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_INDEX" val="4"/>
  <p:tag name="KSO_WM_UNIT_PRESET_TEXT_LEN" val="40"/>
  <p:tag name="KSO_WM_DIAGRAM_GROUP_CODE" val="l1-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38"/>
  <p:tag name="KSO_WM_UNIT_TYPE" val="l_i"/>
  <p:tag name="KSO_WM_UNIT_INDEX" val="1_8"/>
  <p:tag name="KSO_WM_UNIT_ID" val="diagram638_3*l_i*1_8"/>
  <p:tag name="KSO_WM_UNIT_CLEAR" val="1"/>
  <p:tag name="KSO_WM_UNIT_LAYERLEVEL" val="1_1"/>
  <p:tag name="KSO_WM_DIAGRAM_GROUP_CODE" val="l1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534"/>
  <p:tag name="KSO_WM_UNIT_TYPE" val="m_h_f"/>
  <p:tag name="KSO_WM_UNIT_INDEX" val="1_1_1"/>
  <p:tag name="KSO_WM_UNIT_ID" val="260*m_h_f*1_1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38"/>
  <p:tag name="KSO_WM_UNIT_TYPE" val="l_i"/>
  <p:tag name="KSO_WM_UNIT_INDEX" val="1_9"/>
  <p:tag name="KSO_WM_UNIT_ID" val="diagram638_3*l_i*1_9"/>
  <p:tag name="KSO_WM_UNIT_CLEAR" val="1"/>
  <p:tag name="KSO_WM_UNIT_LAYERLEVEL" val="1_1"/>
  <p:tag name="KSO_WM_DIAGRAM_GROUP_CODE" val="l1-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150995205"/>
  <p:tag name="KSO_WM_SLIDE_INDEX" val="6"/>
  <p:tag name="KSO_WM_SLIDE_ITEM_CNT" val="1"/>
  <p:tag name="KSO_WM_SLIDE_LAYOUT" val="m_a"/>
  <p:tag name="KSO_WM_SLIDE_LAYOUT_CNT" val="1_1"/>
  <p:tag name="KSO_WM_SLIDE_TYPE" val="contents"/>
  <p:tag name="KSO_WM_BEAUTIFY_FLAG" val="#wm#"/>
  <p:tag name="KSO_WM_TEMPLATE_CATEGORY" val="diagram"/>
  <p:tag name="KSO_WM_TEMPLATE_INDEX" val="426"/>
  <p:tag name="KSO_WM_DIAGRAM_GROUP_CODE" val="m1-1"/>
  <p:tag name="KSO_WM_TAG_VERSION" val="1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5*i*0"/>
  <p:tag name="KSO_WM_TEMPLATE_CATEGORY" val="diagram"/>
  <p:tag name="KSO_WM_TEMPLATE_INDEX" val="42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RELATE_UNITID" val="261*m*1"/>
  <p:tag name="KSO_WM_TAG_VERSION" val="1.0"/>
  <p:tag name="KSO_WM_TEMPLATE_CATEGORY" val="diagram"/>
  <p:tag name="KSO_WM_TEMPLATE_INDEX" val="426"/>
  <p:tag name="KSO_WM_UNIT_TYPE" val="a"/>
  <p:tag name="KSO_WM_UNIT_INDEX" val="1"/>
  <p:tag name="KSO_WM_UNIT_ID" val="261*a*1"/>
  <p:tag name="KSO_WM_UNIT_CLEAR" val="1"/>
  <p:tag name="KSO_WM_UNIT_LAYERLEVEL" val="1"/>
  <p:tag name="KSO_WM_UNIT_ISCONTENTSTITLE" val="1"/>
  <p:tag name="KSO_WM_UNIT_VALUE" val="22"/>
  <p:tag name="KSO_WM_UNIT_HIGHLIGHT" val="0"/>
  <p:tag name="KSO_WM_UNIT_COMPATIBLE" val="0"/>
  <p:tag name="KSO_WM_UNIT_PRESET_TEXT_INDEX" val="3"/>
  <p:tag name="KSO_WM_UNIT_PRESET_TEXT_LEN" val="17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150995200"/>
  <p:tag name="KSO_WM_SLIDE_INDEX" val="1"/>
  <p:tag name="KSO_WM_SLIDE_ITEM_CNT" val="1"/>
  <p:tag name="KSO_WM_SLIDE_LAYOUT" val="m_a"/>
  <p:tag name="KSO_WM_SLIDE_LAYOUT_CNT" val="1_1"/>
  <p:tag name="KSO_WM_SLIDE_TYPE" val="contents"/>
  <p:tag name="KSO_WM_BEAUTIFY_FLAG" val="#wm#"/>
  <p:tag name="KSO_WM_TEMPLATE_CATEGORY" val="diagram"/>
  <p:tag name="KSO_WM_TEMPLATE_INDEX" val="607"/>
  <p:tag name="KSO_WM_DIAGRAM_GROUP_CODE" val="m1-1"/>
  <p:tag name="KSO_WM_TAG_VERSION" val="1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0"/>
  <p:tag name="KSO_WM_TEMPLATE_CATEGORY" val="diagram"/>
  <p:tag name="KSO_WM_TEMPLATE_INDEX" val="60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RELATE_UNITID" val="256*m*1"/>
  <p:tag name="KSO_WM_TAG_VERSION" val="1.0"/>
  <p:tag name="KSO_WM_TEMPLATE_CATEGORY" val="diagram"/>
  <p:tag name="KSO_WM_TEMPLATE_INDEX" val="607"/>
  <p:tag name="KSO_WM_UNIT_TYPE" val="a"/>
  <p:tag name="KSO_WM_UNIT_INDEX" val="1"/>
  <p:tag name="KSO_WM_UNIT_ID" val="256*a*1"/>
  <p:tag name="KSO_WM_UNIT_CLEAR" val="1"/>
  <p:tag name="KSO_WM_UNIT_LAYERLEVEL" val="1"/>
  <p:tag name="KSO_WM_UNIT_ISCONTENTSTITLE" val="1"/>
  <p:tag name="KSO_WM_UNIT_VALUE" val="14"/>
  <p:tag name="KSO_WM_UNIT_HIGHLIGHT" val="0"/>
  <p:tag name="KSO_WM_UNIT_COMPATIBLE" val="0"/>
  <p:tag name="KSO_WM_UNIT_PRESET_TEXT_INDEX" val="3"/>
  <p:tag name="KSO_WM_UNIT_PRESET_TEXT_LEN" val="17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534"/>
  <p:tag name="KSO_WM_UNIT_TYPE" val="m_i"/>
  <p:tag name="KSO_WM_UNIT_INDEX" val="1_2"/>
  <p:tag name="KSO_WM_UNIT_ID" val="260*m_i*1_2"/>
  <p:tag name="KSO_WM_UNIT_CLEAR" val="1"/>
  <p:tag name="KSO_WM_UNIT_LAYERLEVEL" val="1_1"/>
  <p:tag name="KSO_WM_BEAUTIFY_FLAG" val="#wm#"/>
  <p:tag name="KSO_WM_DIAGRAM_GROUP_CODE" val="m1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534"/>
  <p:tag name="KSO_WM_UNIT_TYPE" val="m_h_f"/>
  <p:tag name="KSO_WM_UNIT_INDEX" val="1_2_1"/>
  <p:tag name="KSO_WM_UNIT_ID" val="260*m_h_f*1_2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150995204"/>
  <p:tag name="KSO_WM_SLIDE_INDEX" val="5"/>
  <p:tag name="KSO_WM_SLIDE_ITEM_CNT" val="2"/>
  <p:tag name="KSO_WM_SLIDE_LAYOUT" val="a_m"/>
  <p:tag name="KSO_WM_SLIDE_LAYOUT_CNT" val="1_1"/>
  <p:tag name="KSO_WM_SLIDE_TYPE" val="contents"/>
  <p:tag name="KSO_WM_BEAUTIFY_FLAG" val="#wm#"/>
  <p:tag name="KSO_WM_TEMPLATE_CATEGORY" val="diagram"/>
  <p:tag name="KSO_WM_TEMPLATE_INDEX" val="534"/>
  <p:tag name="KSO_WM_DIAGRAM_GROUP_CODE" val="m1-1"/>
  <p:tag name="KSO_WM_TAG_VERSION" val="1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534"/>
  <p:tag name="KSO_WM_UNIT_TYPE" val="a"/>
  <p:tag name="KSO_WM_UNIT_INDEX" val="1"/>
  <p:tag name="KSO_WM_UNIT_ID" val="260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0"/>
  <p:tag name="KSO_WM_UNIT_PRESET_TEXT_INDEX" val="3"/>
  <p:tag name="KSO_WM_UNIT_PRESET_TEXT_LEN" val="17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638_3"/>
  <p:tag name="KSO_WM_SLIDE_INDEX" val="3"/>
  <p:tag name="KSO_WM_SLIDE_ITEM_CNT" val="3"/>
  <p:tag name="KSO_WM_SLIDE_LAYOUT" val="l_a"/>
  <p:tag name="KSO_WM_SLIDE_LAYOUT_CNT" val="1_1"/>
  <p:tag name="KSO_WM_SLIDE_TYPE" val="contents"/>
  <p:tag name="KSO_WM_BEAUTIFY_FLAG" val="#wm#"/>
  <p:tag name="KSO_WM_SLIDE_POSITION" val="60*0"/>
  <p:tag name="KSO_WM_SLIDE_SIZE" val="644*540"/>
  <p:tag name="KSO_WM_TEMPLATE_CATEGORY" val="diagram"/>
  <p:tag name="KSO_WM_TEMPLATE_INDEX" val="638"/>
  <p:tag name="KSO_WM_TAG_VERSION" val="1.0"/>
  <p:tag name="KSO_WM_DIAGRAM_GROUP_CODE" val="l1-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38"/>
  <p:tag name="KSO_WM_UNIT_TYPE" val="a"/>
  <p:tag name="KSO_WM_UNIT_INDEX" val="1"/>
  <p:tag name="KSO_WM_UNIT_ID" val="diagram638_3*a*1"/>
  <p:tag name="KSO_WM_UNIT_CLEAR" val="1"/>
  <p:tag name="KSO_WM_UNIT_LAYERLEVEL" val="1"/>
  <p:tag name="KSO_WM_UNIT_VALUE" val="40"/>
  <p:tag name="KSO_WM_UNIT_ISCONTENTSTITLE" val="1"/>
  <p:tag name="KSO_WM_UNIT_HIGHLIGHT" val="0"/>
  <p:tag name="KSO_WM_UNIT_COMPATIBLE" val="1"/>
  <p:tag name="KSO_WM_UNIT_PRESET_TEXT_INDEX" val="4"/>
  <p:tag name="KSO_WM_UNIT_PRESET_TEXT_LEN" val="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638"/>
  <p:tag name="KSO_WM_UNIT_TYPE" val="l_i"/>
  <p:tag name="KSO_WM_UNIT_INDEX" val="1_1"/>
  <p:tag name="KSO_WM_UNIT_ID" val="diagram638_3*l_i*1_1"/>
  <p:tag name="KSO_WM_UNIT_CLEAR" val="1"/>
  <p:tag name="KSO_WM_UNIT_LAYERLEVEL" val="1_1"/>
  <p:tag name="KSO_WM_DIAGRAM_GROUP_CODE" val="l1-1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楷体_GB2312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53</Words>
  <Characters>0</Characters>
  <Application>Microsoft Office PowerPoint</Application>
  <PresentationFormat>全屏显示(4:3)</PresentationFormat>
  <Lines>0</Lines>
  <Paragraphs>18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默认设计模板</vt:lpstr>
      <vt:lpstr>吉祥如意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谢谢观赏！</vt:lpstr>
      <vt:lpstr>PowerPoint 演示文稿</vt:lpstr>
    </vt:vector>
  </TitlesOfParts>
  <Company>落雪梨花——扬帆技术论坛更新版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12</cp:revision>
  <dcterms:created xsi:type="dcterms:W3CDTF">2010-08-27T14:28:18Z</dcterms:created>
  <dcterms:modified xsi:type="dcterms:W3CDTF">2016-08-22T04:00:02Z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