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1" r:id="rId2"/>
    <p:sldId id="260" r:id="rId3"/>
    <p:sldId id="270" r:id="rId4"/>
    <p:sldId id="259" r:id="rId5"/>
    <p:sldId id="256" r:id="rId6"/>
    <p:sldId id="257" r:id="rId7"/>
    <p:sldId id="268" r:id="rId8"/>
    <p:sldId id="271" r:id="rId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9D8E"/>
    <a:srgbClr val="EAE7DE"/>
    <a:srgbClr val="E29700"/>
    <a:srgbClr val="FFB219"/>
    <a:srgbClr val="FFD47D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>
        <p:scale>
          <a:sx n="66" d="100"/>
          <a:sy n="66" d="100"/>
        </p:scale>
        <p:origin x="-2934" y="-816"/>
      </p:cViewPr>
      <p:guideLst>
        <p:guide orient="horz" pos="2152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>
                <a:latin typeface="Arial" charset="0"/>
                <a:ea typeface="宋体" charset="-122"/>
                <a:cs typeface="+mn-ea"/>
              </a:defRPr>
            </a:lvl1pPr>
          </a:lstStyle>
          <a:p>
            <a:fld id="{D2A48B96-639E-45A3-A0BA-2464DFDB1FAA}" type="datetimeFigureOut">
              <a:rPr lang="zh-CN" altLang="en-US"/>
              <a:pPr/>
              <a:t>2016/8/22 Monday</a:t>
            </a:fld>
            <a:endParaRPr lang="zh-CN" altLang="en-US">
              <a:latin typeface="Arial" pitchFamily="34" charset="0"/>
              <a:ea typeface="宋体" pitchFamily="2" charset="-122"/>
              <a:cs typeface="+mn-cs"/>
            </a:endParaRPr>
          </a:p>
        </p:txBody>
      </p:sp>
      <p:sp>
        <p:nvSpPr>
          <p:cNvPr id="2052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37DC227-3CE6-4A90-8C25-4E78D9DE9E3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18331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6146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6147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26BEF9FD-14FE-43DA-9E89-2AB07AEECA07}" type="slidenum">
              <a:rPr lang="zh-CN" altLang="en-US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FEEBCE-B7E9-4C9C-A3D3-1F0395F0112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76425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E1FD43-5999-4989-843F-6E6916BFAD6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66300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CDAEE9-56DF-4FA9-B331-5F52101C9B1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74253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397609-9560-4A43-9BD4-CD9528F25B3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23886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57B118-18C8-4EE7-A028-D81C42216E2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68511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78AACC-3DBD-4208-A053-63E2768707F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18425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ED685F-570E-4EF1-BAD9-DCA928FFDEB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9826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058B81-FF94-4916-853A-DE15D3A4C91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6970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DFF076-281C-4948-9A80-065E9DE5E7F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68985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BFEAA4-6BB7-4827-A24B-D6389D3B2BC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62941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3CD75F-316C-4B19-A819-A6E97383D21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25700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buFontTx/>
              <a:buNone/>
              <a:defRPr sz="1400"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buFontTx/>
              <a:buNone/>
              <a:defRPr sz="1400"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50999EF-BA08-4886-A6E6-B84827CE3796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3" Type="http://schemas.openxmlformats.org/officeDocument/2006/relationships/tags" Target="../tags/tag3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14.xml"/><Relationship Id="rId13" Type="http://schemas.openxmlformats.org/officeDocument/2006/relationships/slideLayout" Target="../slideLayouts/slideLayout1.xml"/><Relationship Id="rId3" Type="http://schemas.openxmlformats.org/officeDocument/2006/relationships/tags" Target="../tags/tag9.xml"/><Relationship Id="rId7" Type="http://schemas.openxmlformats.org/officeDocument/2006/relationships/tags" Target="../tags/tag13.xml"/><Relationship Id="rId12" Type="http://schemas.openxmlformats.org/officeDocument/2006/relationships/tags" Target="../tags/tag18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tags" Target="../tags/tag12.xml"/><Relationship Id="rId11" Type="http://schemas.openxmlformats.org/officeDocument/2006/relationships/tags" Target="../tags/tag17.xml"/><Relationship Id="rId5" Type="http://schemas.openxmlformats.org/officeDocument/2006/relationships/tags" Target="../tags/tag11.xml"/><Relationship Id="rId10" Type="http://schemas.openxmlformats.org/officeDocument/2006/relationships/tags" Target="../tags/tag16.xml"/><Relationship Id="rId4" Type="http://schemas.openxmlformats.org/officeDocument/2006/relationships/tags" Target="../tags/tag10.xml"/><Relationship Id="rId9" Type="http://schemas.openxmlformats.org/officeDocument/2006/relationships/tags" Target="../tags/tag15.xml"/><Relationship Id="rId1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4" descr="7456271944bfda7a34fa41e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>
            <a:off x="685800" y="3352800"/>
            <a:ext cx="3230563" cy="822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4800" dirty="0">
                <a:solidFill>
                  <a:srgbClr val="660033"/>
                </a:solidFill>
                <a:latin typeface="汉仪雪君体简" charset="0"/>
                <a:ea typeface="汉仪雪君体简" charset="0"/>
                <a:cs typeface="+mj-cs"/>
              </a:rPr>
              <a:t>古典中国风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2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8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zh-CN" altLang="en-US" sz="6000" b="1" smtClean="0">
                <a:solidFill>
                  <a:srgbClr val="660033"/>
                </a:solidFill>
                <a:latin typeface="楷体" pitchFamily="49" charset="-122"/>
                <a:ea typeface="楷体" pitchFamily="49" charset="-122"/>
              </a:rPr>
              <a:t>单击此添加标题</a:t>
            </a:r>
          </a:p>
        </p:txBody>
      </p:sp>
      <p:sp>
        <p:nvSpPr>
          <p:cNvPr id="4099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733800"/>
            <a:ext cx="6400800" cy="1752600"/>
          </a:xfrm>
        </p:spPr>
        <p:txBody>
          <a:bodyPr/>
          <a:lstStyle/>
          <a:p>
            <a:pPr eaLnBrk="1" hangingPunct="1"/>
            <a:r>
              <a:rPr lang="zh-CN" altLang="en-US" sz="4000" b="1" smtClean="0">
                <a:solidFill>
                  <a:srgbClr val="E29700"/>
                </a:solidFill>
                <a:latin typeface="楷体" pitchFamily="49" charset="-122"/>
                <a:ea typeface="楷体" pitchFamily="49" charset="-122"/>
              </a:rPr>
              <a:t>单击此添加副标题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文本框 4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397250" y="2701925"/>
            <a:ext cx="3079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zh-CN" altLang="en-US" b="1">
                <a:solidFill>
                  <a:srgbClr val="A59D8E"/>
                </a:solidFill>
              </a:rPr>
              <a:t>LOREM IPSUM </a:t>
            </a:r>
          </a:p>
        </p:txBody>
      </p:sp>
      <p:sp>
        <p:nvSpPr>
          <p:cNvPr id="5122" name="矩形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714375" y="4265613"/>
            <a:ext cx="7767638" cy="108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r>
              <a:rPr lang="en-US" altLang="zh-CN"/>
              <a:t>LOREM IPSUM DOLOR SIT AMET, CONSECTETUR ADIPISICING ELIT, SED DO EIUSMOD TEMPOR INCIDIDUNT UT LABORE ET DOLORE MAGNA ALIQUA. UT ENIM AD MINIM VENIAM</a:t>
            </a:r>
          </a:p>
        </p:txBody>
      </p:sp>
      <p:sp>
        <p:nvSpPr>
          <p:cNvPr id="5123" name="Freeform 105"/>
          <p:cNvSpPr>
            <a:spLocks noEditPoints="1" noChangeArrowheads="1"/>
          </p:cNvSpPr>
          <p:nvPr>
            <p:custDataLst>
              <p:tags r:id="rId4"/>
            </p:custDataLst>
          </p:nvPr>
        </p:nvSpPr>
        <p:spPr bwMode="auto">
          <a:xfrm>
            <a:off x="2778125" y="2579688"/>
            <a:ext cx="476250" cy="476250"/>
          </a:xfrm>
          <a:custGeom>
            <a:avLst/>
            <a:gdLst>
              <a:gd name="T0" fmla="*/ 30 w 127"/>
              <a:gd name="T1" fmla="*/ 115 h 127"/>
              <a:gd name="T2" fmla="*/ 18 w 127"/>
              <a:gd name="T3" fmla="*/ 115 h 127"/>
              <a:gd name="T4" fmla="*/ 12 w 127"/>
              <a:gd name="T5" fmla="*/ 110 h 127"/>
              <a:gd name="T6" fmla="*/ 12 w 127"/>
              <a:gd name="T7" fmla="*/ 98 h 127"/>
              <a:gd name="T8" fmla="*/ 51 w 127"/>
              <a:gd name="T9" fmla="*/ 60 h 127"/>
              <a:gd name="T10" fmla="*/ 35 w 127"/>
              <a:gd name="T11" fmla="*/ 64 h 127"/>
              <a:gd name="T12" fmla="*/ 7 w 127"/>
              <a:gd name="T13" fmla="*/ 93 h 127"/>
              <a:gd name="T14" fmla="*/ 7 w 127"/>
              <a:gd name="T15" fmla="*/ 115 h 127"/>
              <a:gd name="T16" fmla="*/ 12 w 127"/>
              <a:gd name="T17" fmla="*/ 121 h 127"/>
              <a:gd name="T18" fmla="*/ 35 w 127"/>
              <a:gd name="T19" fmla="*/ 121 h 127"/>
              <a:gd name="T20" fmla="*/ 64 w 127"/>
              <a:gd name="T21" fmla="*/ 93 h 127"/>
              <a:gd name="T22" fmla="*/ 68 w 127"/>
              <a:gd name="T23" fmla="*/ 77 h 127"/>
              <a:gd name="T24" fmla="*/ 30 w 127"/>
              <a:gd name="T25" fmla="*/ 115 h 127"/>
              <a:gd name="T26" fmla="*/ 121 w 127"/>
              <a:gd name="T27" fmla="*/ 12 h 127"/>
              <a:gd name="T28" fmla="*/ 115 w 127"/>
              <a:gd name="T29" fmla="*/ 7 h 127"/>
              <a:gd name="T30" fmla="*/ 93 w 127"/>
              <a:gd name="T31" fmla="*/ 7 h 127"/>
              <a:gd name="T32" fmla="*/ 64 w 127"/>
              <a:gd name="T33" fmla="*/ 35 h 127"/>
              <a:gd name="T34" fmla="*/ 60 w 127"/>
              <a:gd name="T35" fmla="*/ 51 h 127"/>
              <a:gd name="T36" fmla="*/ 98 w 127"/>
              <a:gd name="T37" fmla="*/ 12 h 127"/>
              <a:gd name="T38" fmla="*/ 110 w 127"/>
              <a:gd name="T39" fmla="*/ 12 h 127"/>
              <a:gd name="T40" fmla="*/ 115 w 127"/>
              <a:gd name="T41" fmla="*/ 18 h 127"/>
              <a:gd name="T42" fmla="*/ 115 w 127"/>
              <a:gd name="T43" fmla="*/ 30 h 127"/>
              <a:gd name="T44" fmla="*/ 77 w 127"/>
              <a:gd name="T45" fmla="*/ 68 h 127"/>
              <a:gd name="T46" fmla="*/ 93 w 127"/>
              <a:gd name="T47" fmla="*/ 64 h 127"/>
              <a:gd name="T48" fmla="*/ 121 w 127"/>
              <a:gd name="T49" fmla="*/ 35 h 127"/>
              <a:gd name="T50" fmla="*/ 121 w 127"/>
              <a:gd name="T51" fmla="*/ 12 h 127"/>
              <a:gd name="T52" fmla="*/ 77 w 127"/>
              <a:gd name="T53" fmla="*/ 51 h 127"/>
              <a:gd name="T54" fmla="*/ 71 w 127"/>
              <a:gd name="T55" fmla="*/ 51 h 127"/>
              <a:gd name="T56" fmla="*/ 51 w 127"/>
              <a:gd name="T57" fmla="*/ 71 h 127"/>
              <a:gd name="T58" fmla="*/ 51 w 127"/>
              <a:gd name="T59" fmla="*/ 77 h 127"/>
              <a:gd name="T60" fmla="*/ 57 w 127"/>
              <a:gd name="T61" fmla="*/ 77 h 127"/>
              <a:gd name="T62" fmla="*/ 77 w 127"/>
              <a:gd name="T63" fmla="*/ 57 h 127"/>
              <a:gd name="T64" fmla="*/ 77 w 127"/>
              <a:gd name="T65" fmla="*/ 51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7" h="127">
                <a:moveTo>
                  <a:pt x="30" y="115"/>
                </a:moveTo>
                <a:cubicBezTo>
                  <a:pt x="26" y="119"/>
                  <a:pt x="21" y="119"/>
                  <a:pt x="18" y="115"/>
                </a:cubicBezTo>
                <a:cubicBezTo>
                  <a:pt x="12" y="110"/>
                  <a:pt x="12" y="110"/>
                  <a:pt x="12" y="110"/>
                </a:cubicBezTo>
                <a:cubicBezTo>
                  <a:pt x="9" y="107"/>
                  <a:pt x="9" y="101"/>
                  <a:pt x="12" y="98"/>
                </a:cubicBezTo>
                <a:cubicBezTo>
                  <a:pt x="51" y="60"/>
                  <a:pt x="51" y="60"/>
                  <a:pt x="51" y="60"/>
                </a:cubicBezTo>
                <a:cubicBezTo>
                  <a:pt x="46" y="58"/>
                  <a:pt x="40" y="60"/>
                  <a:pt x="35" y="64"/>
                </a:cubicBezTo>
                <a:cubicBezTo>
                  <a:pt x="7" y="93"/>
                  <a:pt x="7" y="93"/>
                  <a:pt x="7" y="93"/>
                </a:cubicBezTo>
                <a:cubicBezTo>
                  <a:pt x="0" y="99"/>
                  <a:pt x="0" y="109"/>
                  <a:pt x="7" y="115"/>
                </a:cubicBezTo>
                <a:cubicBezTo>
                  <a:pt x="12" y="121"/>
                  <a:pt x="12" y="121"/>
                  <a:pt x="12" y="121"/>
                </a:cubicBezTo>
                <a:cubicBezTo>
                  <a:pt x="19" y="127"/>
                  <a:pt x="29" y="127"/>
                  <a:pt x="35" y="121"/>
                </a:cubicBezTo>
                <a:cubicBezTo>
                  <a:pt x="64" y="93"/>
                  <a:pt x="64" y="93"/>
                  <a:pt x="64" y="93"/>
                </a:cubicBezTo>
                <a:cubicBezTo>
                  <a:pt x="68" y="88"/>
                  <a:pt x="69" y="82"/>
                  <a:pt x="68" y="77"/>
                </a:cubicBezTo>
                <a:lnTo>
                  <a:pt x="30" y="115"/>
                </a:lnTo>
                <a:close/>
                <a:moveTo>
                  <a:pt x="121" y="12"/>
                </a:moveTo>
                <a:cubicBezTo>
                  <a:pt x="115" y="7"/>
                  <a:pt x="115" y="7"/>
                  <a:pt x="115" y="7"/>
                </a:cubicBezTo>
                <a:cubicBezTo>
                  <a:pt x="109" y="0"/>
                  <a:pt x="99" y="0"/>
                  <a:pt x="93" y="7"/>
                </a:cubicBezTo>
                <a:cubicBezTo>
                  <a:pt x="64" y="35"/>
                  <a:pt x="64" y="35"/>
                  <a:pt x="64" y="35"/>
                </a:cubicBezTo>
                <a:cubicBezTo>
                  <a:pt x="60" y="40"/>
                  <a:pt x="58" y="46"/>
                  <a:pt x="60" y="51"/>
                </a:cubicBezTo>
                <a:cubicBezTo>
                  <a:pt x="98" y="12"/>
                  <a:pt x="98" y="12"/>
                  <a:pt x="98" y="12"/>
                </a:cubicBezTo>
                <a:cubicBezTo>
                  <a:pt x="101" y="9"/>
                  <a:pt x="107" y="9"/>
                  <a:pt x="110" y="12"/>
                </a:cubicBezTo>
                <a:cubicBezTo>
                  <a:pt x="115" y="18"/>
                  <a:pt x="115" y="18"/>
                  <a:pt x="115" y="18"/>
                </a:cubicBezTo>
                <a:cubicBezTo>
                  <a:pt x="119" y="21"/>
                  <a:pt x="119" y="26"/>
                  <a:pt x="115" y="30"/>
                </a:cubicBezTo>
                <a:cubicBezTo>
                  <a:pt x="77" y="68"/>
                  <a:pt x="77" y="68"/>
                  <a:pt x="77" y="68"/>
                </a:cubicBezTo>
                <a:cubicBezTo>
                  <a:pt x="82" y="69"/>
                  <a:pt x="88" y="68"/>
                  <a:pt x="93" y="64"/>
                </a:cubicBezTo>
                <a:cubicBezTo>
                  <a:pt x="121" y="35"/>
                  <a:pt x="121" y="35"/>
                  <a:pt x="121" y="35"/>
                </a:cubicBezTo>
                <a:cubicBezTo>
                  <a:pt x="127" y="29"/>
                  <a:pt x="127" y="19"/>
                  <a:pt x="121" y="12"/>
                </a:cubicBezTo>
                <a:close/>
                <a:moveTo>
                  <a:pt x="77" y="51"/>
                </a:moveTo>
                <a:cubicBezTo>
                  <a:pt x="75" y="50"/>
                  <a:pt x="73" y="50"/>
                  <a:pt x="71" y="51"/>
                </a:cubicBezTo>
                <a:cubicBezTo>
                  <a:pt x="51" y="71"/>
                  <a:pt x="51" y="71"/>
                  <a:pt x="51" y="71"/>
                </a:cubicBezTo>
                <a:cubicBezTo>
                  <a:pt x="49" y="73"/>
                  <a:pt x="49" y="75"/>
                  <a:pt x="51" y="77"/>
                </a:cubicBezTo>
                <a:cubicBezTo>
                  <a:pt x="53" y="78"/>
                  <a:pt x="55" y="78"/>
                  <a:pt x="57" y="77"/>
                </a:cubicBezTo>
                <a:cubicBezTo>
                  <a:pt x="77" y="57"/>
                  <a:pt x="77" y="57"/>
                  <a:pt x="77" y="57"/>
                </a:cubicBezTo>
                <a:cubicBezTo>
                  <a:pt x="78" y="55"/>
                  <a:pt x="78" y="53"/>
                  <a:pt x="77" y="51"/>
                </a:cubicBezTo>
                <a:close/>
              </a:path>
            </a:pathLst>
          </a:custGeom>
          <a:solidFill>
            <a:srgbClr val="A59D8E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24" name="TextBox 2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628775" y="1611313"/>
            <a:ext cx="59055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da-DK" altLang="zh-CN" sz="2400" b="1"/>
              <a:t>LOREM IPSUM DOLOR</a:t>
            </a:r>
            <a:endParaRPr lang="zh-CN" altLang="en-US" sz="2400" b="1"/>
          </a:p>
        </p:txBody>
      </p:sp>
      <p:sp>
        <p:nvSpPr>
          <p:cNvPr id="9" name="矩形 8"/>
          <p:cNvSpPr/>
          <p:nvPr>
            <p:custDataLst>
              <p:tags r:id="rId6"/>
            </p:custDataLst>
          </p:nvPr>
        </p:nvSpPr>
        <p:spPr>
          <a:xfrm>
            <a:off x="601663" y="3613150"/>
            <a:ext cx="7940675" cy="46038"/>
          </a:xfrm>
          <a:prstGeom prst="rect">
            <a:avLst/>
          </a:prstGeom>
          <a:solidFill>
            <a:srgbClr val="A59D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25000" lnSpcReduction="20000"/>
          </a:bodyPr>
          <a:lstStyle/>
          <a:p>
            <a:pPr algn="ctr"/>
            <a:endParaRPr lang="zh-CN" altLang="en-US" noProof="1"/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0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/>
              <a:t>单击此添加标题</a:t>
            </a:r>
          </a:p>
        </p:txBody>
      </p:sp>
      <p:sp>
        <p:nvSpPr>
          <p:cNvPr id="7171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en-US" smtClean="0"/>
              <a:t>单击此添加文本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图片 1" descr="561f9e476e22e_1024 (1)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71800"/>
            <a:ext cx="293370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4" name="组合 2"/>
          <p:cNvGrpSpPr>
            <a:grpSpLocks/>
          </p:cNvGrpSpPr>
          <p:nvPr>
            <p:custDataLst>
              <p:tags r:id="rId1"/>
            </p:custDataLst>
          </p:nvPr>
        </p:nvGrpSpPr>
        <p:grpSpPr bwMode="auto">
          <a:xfrm>
            <a:off x="2573338" y="4065588"/>
            <a:ext cx="4716462" cy="636587"/>
            <a:chOff x="2573835" y="3211515"/>
            <a:chExt cx="4715239" cy="637619"/>
          </a:xfrm>
        </p:grpSpPr>
        <p:sp>
          <p:nvSpPr>
            <p:cNvPr id="26" name="矩形 25"/>
            <p:cNvSpPr/>
            <p:nvPr>
              <p:custDataLst>
                <p:tags r:id="rId8"/>
              </p:custDataLst>
            </p:nvPr>
          </p:nvSpPr>
          <p:spPr bwMode="auto">
            <a:xfrm>
              <a:off x="2573835" y="3211515"/>
              <a:ext cx="576113" cy="575607"/>
            </a:xfrm>
            <a:prstGeom prst="rect">
              <a:avLst/>
            </a:prstGeom>
            <a:solidFill>
              <a:srgbClr val="A59D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noProof="1">
                <a:sym typeface="Arial" pitchFamily="34" charset="0"/>
              </a:endParaRPr>
            </a:p>
          </p:txBody>
        </p:sp>
        <p:sp>
          <p:nvSpPr>
            <p:cNvPr id="27" name="Freeform 122"/>
            <p:cNvSpPr>
              <a:spLocks noEditPoints="1"/>
            </p:cNvSpPr>
            <p:nvPr>
              <p:custDataLst>
                <p:tags r:id="rId9"/>
              </p:custDataLst>
            </p:nvPr>
          </p:nvSpPr>
          <p:spPr bwMode="auto">
            <a:xfrm>
              <a:off x="2645253" y="3356211"/>
              <a:ext cx="433276" cy="287804"/>
            </a:xfrm>
            <a:custGeom>
              <a:avLst/>
              <a:gdLst>
                <a:gd name="T0" fmla="*/ 1292625151 w 122"/>
                <a:gd name="T1" fmla="*/ 366097780 h 76"/>
                <a:gd name="T2" fmla="*/ 1468164076 w 122"/>
                <a:gd name="T3" fmla="*/ 318345722 h 76"/>
                <a:gd name="T4" fmla="*/ 1946915316 w 122"/>
                <a:gd name="T5" fmla="*/ 318345722 h 76"/>
                <a:gd name="T6" fmla="*/ 1021331184 w 122"/>
                <a:gd name="T7" fmla="*/ 0 h 76"/>
                <a:gd name="T8" fmla="*/ 1021331184 w 122"/>
                <a:gd name="T9" fmla="*/ 0 h 76"/>
                <a:gd name="T10" fmla="*/ 1005376005 w 122"/>
                <a:gd name="T11" fmla="*/ 0 h 76"/>
                <a:gd name="T12" fmla="*/ 989416831 w 122"/>
                <a:gd name="T13" fmla="*/ 0 h 76"/>
                <a:gd name="T14" fmla="*/ 989416831 w 122"/>
                <a:gd name="T15" fmla="*/ 0 h 76"/>
                <a:gd name="T16" fmla="*/ 0 w 122"/>
                <a:gd name="T17" fmla="*/ 318345722 h 76"/>
                <a:gd name="T18" fmla="*/ 510665592 w 122"/>
                <a:gd name="T19" fmla="*/ 318345722 h 76"/>
                <a:gd name="T20" fmla="*/ 702167686 w 122"/>
                <a:gd name="T21" fmla="*/ 366097780 h 76"/>
                <a:gd name="T22" fmla="*/ 351081845 w 122"/>
                <a:gd name="T23" fmla="*/ 1209712150 h 76"/>
                <a:gd name="T24" fmla="*/ 1627747823 w 122"/>
                <a:gd name="T25" fmla="*/ 1209712150 h 76"/>
                <a:gd name="T26" fmla="*/ 1292625151 w 122"/>
                <a:gd name="T27" fmla="*/ 366097780 h 76"/>
                <a:gd name="T28" fmla="*/ 989416831 w 122"/>
                <a:gd name="T29" fmla="*/ 175089549 h 76"/>
                <a:gd name="T30" fmla="*/ 1196874104 w 122"/>
                <a:gd name="T31" fmla="*/ 318345722 h 76"/>
                <a:gd name="T32" fmla="*/ 766000385 w 122"/>
                <a:gd name="T33" fmla="*/ 318345722 h 76"/>
                <a:gd name="T34" fmla="*/ 989416831 w 122"/>
                <a:gd name="T35" fmla="*/ 175089549 h 76"/>
                <a:gd name="T36" fmla="*/ 973457658 w 122"/>
                <a:gd name="T37" fmla="*/ 907285110 h 76"/>
                <a:gd name="T38" fmla="*/ 734082038 w 122"/>
                <a:gd name="T39" fmla="*/ 668524820 h 76"/>
                <a:gd name="T40" fmla="*/ 973457658 w 122"/>
                <a:gd name="T41" fmla="*/ 429764531 h 76"/>
                <a:gd name="T42" fmla="*/ 1212833278 w 122"/>
                <a:gd name="T43" fmla="*/ 668524820 h 76"/>
                <a:gd name="T44" fmla="*/ 973457658 w 122"/>
                <a:gd name="T45" fmla="*/ 907285110 h 7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22" h="76">
                  <a:moveTo>
                    <a:pt x="81" y="23"/>
                  </a:moveTo>
                  <a:cubicBezTo>
                    <a:pt x="81" y="23"/>
                    <a:pt x="84" y="4"/>
                    <a:pt x="92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2" y="20"/>
                    <a:pt x="120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3" y="0"/>
                    <a:pt x="63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3" y="0"/>
                    <a:pt x="0" y="20"/>
                    <a:pt x="0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41" y="4"/>
                    <a:pt x="44" y="23"/>
                    <a:pt x="44" y="23"/>
                  </a:cubicBezTo>
                  <a:cubicBezTo>
                    <a:pt x="29" y="29"/>
                    <a:pt x="22" y="76"/>
                    <a:pt x="22" y="76"/>
                  </a:cubicBezTo>
                  <a:cubicBezTo>
                    <a:pt x="102" y="76"/>
                    <a:pt x="102" y="76"/>
                    <a:pt x="102" y="76"/>
                  </a:cubicBezTo>
                  <a:cubicBezTo>
                    <a:pt x="102" y="76"/>
                    <a:pt x="95" y="29"/>
                    <a:pt x="81" y="23"/>
                  </a:cubicBezTo>
                  <a:close/>
                  <a:moveTo>
                    <a:pt x="62" y="11"/>
                  </a:moveTo>
                  <a:cubicBezTo>
                    <a:pt x="68" y="11"/>
                    <a:pt x="74" y="15"/>
                    <a:pt x="75" y="20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50" y="15"/>
                    <a:pt x="55" y="11"/>
                    <a:pt x="62" y="11"/>
                  </a:cubicBezTo>
                  <a:close/>
                  <a:moveTo>
                    <a:pt x="61" y="57"/>
                  </a:moveTo>
                  <a:cubicBezTo>
                    <a:pt x="53" y="57"/>
                    <a:pt x="46" y="50"/>
                    <a:pt x="46" y="42"/>
                  </a:cubicBezTo>
                  <a:cubicBezTo>
                    <a:pt x="46" y="33"/>
                    <a:pt x="53" y="27"/>
                    <a:pt x="61" y="27"/>
                  </a:cubicBezTo>
                  <a:cubicBezTo>
                    <a:pt x="70" y="27"/>
                    <a:pt x="76" y="33"/>
                    <a:pt x="76" y="42"/>
                  </a:cubicBezTo>
                  <a:cubicBezTo>
                    <a:pt x="76" y="50"/>
                    <a:pt x="70" y="57"/>
                    <a:pt x="61" y="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>
              <a:normAutofit fontScale="65000" lnSpcReduction="20000"/>
            </a:bodyPr>
            <a:lstStyle/>
            <a:p>
              <a:endParaRPr lang="zh-CN" altLang="en-US" noProof="1">
                <a:sym typeface="Arial" pitchFamily="34" charset="0"/>
              </a:endParaRPr>
            </a:p>
          </p:txBody>
        </p:sp>
        <p:sp>
          <p:nvSpPr>
            <p:cNvPr id="8197" name="TextBox 76"/>
            <p:cNvSpPr txBox="1"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3202486" y="3211515"/>
              <a:ext cx="273526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r>
                <a:rPr lang="en-US" altLang="zh-CN" b="1">
                  <a:solidFill>
                    <a:srgbClr val="A59D8E"/>
                  </a:solidFill>
                  <a:sym typeface="Arial" pitchFamily="34" charset="0"/>
                </a:rPr>
                <a:t>LOREM IPSUM</a:t>
              </a:r>
            </a:p>
          </p:txBody>
        </p:sp>
        <p:sp>
          <p:nvSpPr>
            <p:cNvPr id="8198" name="TextBox 77"/>
            <p:cNvSpPr txBox="1"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3202486" y="3479802"/>
              <a:ext cx="408658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just"/>
              <a:r>
                <a:rPr lang="da-DK" altLang="zh-CN">
                  <a:sym typeface="Arial" pitchFamily="34" charset="0"/>
                </a:rPr>
                <a:t>LOREM IPSUM DOLOR SIT AMET</a:t>
              </a:r>
            </a:p>
          </p:txBody>
        </p:sp>
        <p:cxnSp>
          <p:nvCxnSpPr>
            <p:cNvPr id="9" name="直接连接符 8"/>
            <p:cNvCxnSpPr/>
            <p:nvPr>
              <p:custDataLst>
                <p:tags r:id="rId12"/>
              </p:custDataLst>
            </p:nvPr>
          </p:nvCxnSpPr>
          <p:spPr bwMode="auto">
            <a:xfrm>
              <a:off x="2573835" y="3836413"/>
              <a:ext cx="4391473" cy="0"/>
            </a:xfrm>
            <a:prstGeom prst="line">
              <a:avLst/>
            </a:prstGeom>
            <a:ln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200" name="组合 3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2573338" y="2173288"/>
            <a:ext cx="4716462" cy="639762"/>
            <a:chOff x="2573835" y="2173290"/>
            <a:chExt cx="4715239" cy="639207"/>
          </a:xfrm>
        </p:grpSpPr>
        <p:sp>
          <p:nvSpPr>
            <p:cNvPr id="19" name="矩形 18"/>
            <p:cNvSpPr/>
            <p:nvPr>
              <p:custDataLst>
                <p:tags r:id="rId3"/>
              </p:custDataLst>
            </p:nvPr>
          </p:nvSpPr>
          <p:spPr bwMode="auto">
            <a:xfrm>
              <a:off x="2573835" y="2173290"/>
              <a:ext cx="576113" cy="577349"/>
            </a:xfrm>
            <a:prstGeom prst="rect">
              <a:avLst/>
            </a:prstGeom>
            <a:solidFill>
              <a:srgbClr val="EAE7D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noProof="1">
                <a:sym typeface="Arial" pitchFamily="34" charset="0"/>
              </a:endParaRPr>
            </a:p>
          </p:txBody>
        </p:sp>
        <p:sp>
          <p:nvSpPr>
            <p:cNvPr id="8202" name="TextBox 28"/>
            <p:cNvSpPr txBox="1"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3202486" y="2173290"/>
              <a:ext cx="273526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r>
                <a:rPr lang="en-US" altLang="zh-CN" b="1">
                  <a:solidFill>
                    <a:srgbClr val="EAE7DE"/>
                  </a:solidFill>
                  <a:sym typeface="Arial" pitchFamily="34" charset="0"/>
                </a:rPr>
                <a:t>LOREM IPSUM</a:t>
              </a:r>
            </a:p>
          </p:txBody>
        </p:sp>
        <p:sp>
          <p:nvSpPr>
            <p:cNvPr id="8203" name="TextBox 61"/>
            <p:cNvSpPr txBox="1"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3202486" y="2443165"/>
              <a:ext cx="408658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just"/>
              <a:r>
                <a:rPr lang="da-DK" altLang="zh-CN">
                  <a:sym typeface="Arial" pitchFamily="34" charset="0"/>
                </a:rPr>
                <a:t>LOREM IPSUM DOLOR SIT AMET</a:t>
              </a:r>
            </a:p>
          </p:txBody>
        </p:sp>
        <p:cxnSp>
          <p:nvCxnSpPr>
            <p:cNvPr id="8" name="直接连接符 7"/>
            <p:cNvCxnSpPr/>
            <p:nvPr>
              <p:custDataLst>
                <p:tags r:id="rId6"/>
              </p:custDataLst>
            </p:nvPr>
          </p:nvCxnSpPr>
          <p:spPr bwMode="auto">
            <a:xfrm>
              <a:off x="2573835" y="2806153"/>
              <a:ext cx="4391473" cy="0"/>
            </a:xfrm>
            <a:prstGeom prst="line">
              <a:avLst/>
            </a:prstGeom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KSO_Shape"/>
            <p:cNvSpPr/>
            <p:nvPr>
              <p:custDataLst>
                <p:tags r:id="rId7"/>
              </p:custDataLst>
            </p:nvPr>
          </p:nvSpPr>
          <p:spPr>
            <a:xfrm>
              <a:off x="2680169" y="2308110"/>
              <a:ext cx="363444" cy="309294"/>
            </a:xfrm>
            <a:custGeom>
              <a:avLst/>
              <a:gdLst/>
              <a:ahLst/>
              <a:cxnLst/>
              <a:rect l="l" t="t" r="r" b="b"/>
              <a:pathLst>
                <a:path w="648072" h="400516">
                  <a:moveTo>
                    <a:pt x="324036" y="0"/>
                  </a:moveTo>
                  <a:lnTo>
                    <a:pt x="648072" y="216024"/>
                  </a:lnTo>
                  <a:lnTo>
                    <a:pt x="520183" y="216024"/>
                  </a:lnTo>
                  <a:cubicBezTo>
                    <a:pt x="521934" y="217353"/>
                    <a:pt x="522036" y="218913"/>
                    <a:pt x="522036" y="220497"/>
                  </a:cubicBezTo>
                  <a:lnTo>
                    <a:pt x="522036" y="364511"/>
                  </a:lnTo>
                  <a:cubicBezTo>
                    <a:pt x="522036" y="384396"/>
                    <a:pt x="505916" y="400516"/>
                    <a:pt x="486031" y="400516"/>
                  </a:cubicBezTo>
                  <a:lnTo>
                    <a:pt x="378042" y="400516"/>
                  </a:lnTo>
                  <a:lnTo>
                    <a:pt x="378042" y="256516"/>
                  </a:lnTo>
                  <a:lnTo>
                    <a:pt x="270030" y="256516"/>
                  </a:lnTo>
                  <a:lnTo>
                    <a:pt x="270030" y="400516"/>
                  </a:lnTo>
                  <a:lnTo>
                    <a:pt x="162041" y="400516"/>
                  </a:lnTo>
                  <a:cubicBezTo>
                    <a:pt x="142156" y="400516"/>
                    <a:pt x="126036" y="384396"/>
                    <a:pt x="126036" y="364511"/>
                  </a:cubicBezTo>
                  <a:lnTo>
                    <a:pt x="126036" y="220497"/>
                  </a:lnTo>
                  <a:lnTo>
                    <a:pt x="127889" y="216024"/>
                  </a:lnTo>
                  <a:lnTo>
                    <a:pt x="0" y="2160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72500"/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noProof="1">
                <a:solidFill>
                  <a:srgbClr val="FFFFFF"/>
                </a:solidFill>
                <a:sym typeface="Arial" pitchFamily="34" charset="0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图片 2" descr="561f9e476e22e_1024 (1)_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685800"/>
            <a:ext cx="2447925" cy="758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8" name="TextBox 6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 rot="5400000">
            <a:off x="-277019" y="3361532"/>
            <a:ext cx="4086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zh-CN" altLang="en-US">
                <a:sym typeface="Arial" pitchFamily="34" charset="0"/>
              </a:rPr>
              <a:t>LOREM IPSUM DOLOR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4" descr="7456271944bfda7a34fa41e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>
            <a:off x="685800" y="3352800"/>
            <a:ext cx="3230563" cy="822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4800" dirty="0">
                <a:solidFill>
                  <a:srgbClr val="660033"/>
                </a:solidFill>
                <a:latin typeface="汉仪雪君体简" charset="0"/>
                <a:ea typeface="汉仪雪君体简" charset="0"/>
                <a:cs typeface="+mj-cs"/>
              </a:rPr>
              <a:t>感谢观赏！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09" y="57729"/>
            <a:ext cx="8936182" cy="674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422_6"/>
  <p:tag name="KSO_WM_SLIDE_INDEX" val="6"/>
  <p:tag name="KSO_WM_SLIDE_ITEM_CNT" val="1"/>
  <p:tag name="KSO_WM_SLIDE_LAYOUT" val="f_g_m"/>
  <p:tag name="KSO_WM_SLIDE_LAYOUT_CNT" val="1_1_1"/>
  <p:tag name="KSO_WM_SLIDE_TYPE" val="text"/>
  <p:tag name="KSO_WM_BEAUTIFY_FLAG" val="#wm#"/>
  <p:tag name="KSO_WM_SLIDE_POSITION" val="47*127"/>
  <p:tag name="KSO_WM_SLIDE_SIZE" val="625*295"/>
  <p:tag name="KSO_WM_TEMPLATE_CATEGORY" val="diagram"/>
  <p:tag name="KSO_WM_TEMPLATE_INDEX" val="422"/>
  <p:tag name="KSO_WM_DIAGRAM_GROUP_CODE" val="m1-1"/>
  <p:tag name="KSO_WM_TAG_VERSION" val="1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72"/>
  <p:tag name="KSO_WM_UNIT_TYPE" val="l_h_a"/>
  <p:tag name="KSO_WM_UNIT_INDEX" val="1_1_1"/>
  <p:tag name="KSO_WM_UNIT_ID" val="260*l_h_a*1_1_1"/>
  <p:tag name="KSO_WM_UNIT_CLEAR" val="1"/>
  <p:tag name="KSO_WM_UNIT_LAYERLEVEL" val="1_1_1"/>
  <p:tag name="KSO_WM_UNIT_VALUE" val="11"/>
  <p:tag name="KSO_WM_UNIT_HIGHLIGHT" val="0"/>
  <p:tag name="KSO_WM_UNIT_COMPATIBLE" val="0"/>
  <p:tag name="KSO_WM_UNIT_PRESET_TEXT" val="LOREM IPSUM"/>
  <p:tag name="KSO_WM_BEAUTIFY_FLAG" val="#wm#"/>
  <p:tag name="KSO_WM_DIAGRAM_GROUP_CODE" val="l1-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72"/>
  <p:tag name="KSO_WM_UNIT_TYPE" val="l_h_f"/>
  <p:tag name="KSO_WM_UNIT_INDEX" val="1_1_1"/>
  <p:tag name="KSO_WM_UNIT_ID" val="260*l_h_f*1_1_1"/>
  <p:tag name="KSO_WM_UNIT_CLEAR" val="1"/>
  <p:tag name="KSO_WM_UNIT_LAYERLEVEL" val="1_1_1"/>
  <p:tag name="KSO_WM_UNIT_VALUE" val="17"/>
  <p:tag name="KSO_WM_UNIT_HIGHLIGHT" val="0"/>
  <p:tag name="KSO_WM_UNIT_COMPATIBLE" val="0"/>
  <p:tag name="KSO_WM_UNIT_PRESET_TEXT" val="LOREM IPSUM DOLOR SIT AMET"/>
  <p:tag name="KSO_WM_BEAUTIFY_FLAG" val="#wm#"/>
  <p:tag name="KSO_WM_DIAGRAM_GROUP_CODE" val="l1-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72"/>
  <p:tag name="KSO_WM_UNIT_TYPE" val="l_i"/>
  <p:tag name="KSO_WM_UNIT_INDEX" val="1_5"/>
  <p:tag name="KSO_WM_UNIT_ID" val="260*l_i*1_5"/>
  <p:tag name="KSO_WM_UNIT_CLEAR" val="1"/>
  <p:tag name="KSO_WM_UNIT_LAYERLEVEL" val="1_1"/>
  <p:tag name="KSO_WM_BEAUTIFY_FLAG" val="#wm#"/>
  <p:tag name="KSO_WM_DIAGRAM_GROUP_CODE" val="l1-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72"/>
  <p:tag name="KSO_WM_UNIT_TYPE" val="l_i"/>
  <p:tag name="KSO_WM_UNIT_INDEX" val="1_6"/>
  <p:tag name="KSO_WM_UNIT_ID" val="260*l_i*1_6"/>
  <p:tag name="KSO_WM_UNIT_CLEAR" val="1"/>
  <p:tag name="KSO_WM_UNIT_LAYERLEVEL" val="1_1"/>
  <p:tag name="KSO_WM_BEAUTIFY_FLAG" val="#wm#"/>
  <p:tag name="KSO_WM_DIAGRAM_GROUP_CODE" val="l1-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72"/>
  <p:tag name="KSO_WM_UNIT_TYPE" val="l_i"/>
  <p:tag name="KSO_WM_UNIT_INDEX" val="1_1"/>
  <p:tag name="KSO_WM_UNIT_ID" val="260*l_i*1_1"/>
  <p:tag name="KSO_WM_UNIT_CLEAR" val="1"/>
  <p:tag name="KSO_WM_UNIT_LAYERLEVEL" val="1_1"/>
  <p:tag name="KSO_WM_BEAUTIFY_FLAG" val="#wm#"/>
  <p:tag name="KSO_WM_DIAGRAM_GROUP_CODE" val="l1-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72"/>
  <p:tag name="KSO_WM_UNIT_TYPE" val="l_i"/>
  <p:tag name="KSO_WM_UNIT_INDEX" val="1_2"/>
  <p:tag name="KSO_WM_UNIT_ID" val="260*l_i*1_2"/>
  <p:tag name="KSO_WM_UNIT_CLEAR" val="1"/>
  <p:tag name="KSO_WM_UNIT_LAYERLEVEL" val="1_1"/>
  <p:tag name="KSO_WM_BEAUTIFY_FLAG" val="#wm#"/>
  <p:tag name="KSO_WM_DIAGRAM_GROUP_CODE" val="l1-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72"/>
  <p:tag name="KSO_WM_UNIT_TYPE" val="l_h_a"/>
  <p:tag name="KSO_WM_UNIT_INDEX" val="1_2_1"/>
  <p:tag name="KSO_WM_UNIT_ID" val="260*l_h_a*1_2_1"/>
  <p:tag name="KSO_WM_UNIT_CLEAR" val="1"/>
  <p:tag name="KSO_WM_UNIT_LAYERLEVEL" val="1_1_1"/>
  <p:tag name="KSO_WM_UNIT_VALUE" val="11"/>
  <p:tag name="KSO_WM_UNIT_HIGHLIGHT" val="0"/>
  <p:tag name="KSO_WM_UNIT_COMPATIBLE" val="0"/>
  <p:tag name="KSO_WM_UNIT_PRESET_TEXT" val="LOREM IPSUM"/>
  <p:tag name="KSO_WM_BEAUTIFY_FLAG" val="#wm#"/>
  <p:tag name="KSO_WM_DIAGRAM_GROUP_CODE" val="l1-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72"/>
  <p:tag name="KSO_WM_UNIT_TYPE" val="l_h_f"/>
  <p:tag name="KSO_WM_UNIT_INDEX" val="1_2_1"/>
  <p:tag name="KSO_WM_UNIT_ID" val="260*l_h_f*1_2_1"/>
  <p:tag name="KSO_WM_UNIT_CLEAR" val="1"/>
  <p:tag name="KSO_WM_UNIT_LAYERLEVEL" val="1_1_1"/>
  <p:tag name="KSO_WM_UNIT_VALUE" val="17"/>
  <p:tag name="KSO_WM_UNIT_HIGHLIGHT" val="0"/>
  <p:tag name="KSO_WM_UNIT_COMPATIBLE" val="0"/>
  <p:tag name="KSO_WM_UNIT_PRESET_TEXT" val="LOREM IPSUM DOLOR SIT AMET"/>
  <p:tag name="KSO_WM_BEAUTIFY_FLAG" val="#wm#"/>
  <p:tag name="KSO_WM_DIAGRAM_GROUP_CODE" val="l1-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72"/>
  <p:tag name="KSO_WM_UNIT_TYPE" val="l_i"/>
  <p:tag name="KSO_WM_UNIT_INDEX" val="1_3"/>
  <p:tag name="KSO_WM_UNIT_ID" val="260*l_i*1_3"/>
  <p:tag name="KSO_WM_UNIT_CLEAR" val="1"/>
  <p:tag name="KSO_WM_UNIT_LAYERLEVEL" val="1_1"/>
  <p:tag name="KSO_WM_BEAUTIFY_FLAG" val="#wm#"/>
  <p:tag name="KSO_WM_DIAGRAM_GROUP_CODE" val="l1-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72"/>
  <p:tag name="KSO_WM_UNIT_TYPE" val="g"/>
  <p:tag name="KSO_WM_UNIT_INDEX" val="1"/>
  <p:tag name="KSO_WM_UNIT_ID" val="260*g*1"/>
  <p:tag name="KSO_WM_UNIT_CLEAR" val="1"/>
  <p:tag name="KSO_WM_UNIT_LAYERLEVEL" val="1"/>
  <p:tag name="KSO_WM_UNIT_VALUE" val="17"/>
  <p:tag name="KSO_WM_UNIT_HIGHLIGHT" val="0"/>
  <p:tag name="KSO_WM_UNIT_COMPATIBLE" val="1"/>
  <p:tag name="KSO_WM_UNIT_RELATE_UNITID" val="diagram172_5*l*1"/>
  <p:tag name="KSO_WM_UNIT_PRESET_TEXT_INDEX" val="3"/>
  <p:tag name="KSO_WM_UNIT_PRESET_TEXT_LEN" val="17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422"/>
  <p:tag name="KSO_WM_DIAGRAM_GROUP_CODE" val="m1-1"/>
  <p:tag name="KSO_WM_UNIT_TYPE" val="m_h_f"/>
  <p:tag name="KSO_WM_UNIT_INDEX" val="1_1_1"/>
  <p:tag name="KSO_WM_UNIT_ID" val="diagram422_6*m_h_f*1_1_1"/>
  <p:tag name="KSO_WM_UNIT_CLEAR" val="1"/>
  <p:tag name="KSO_WM_UNIT_LAYERLEVEL" val="1_1_1"/>
  <p:tag name="KSO_WM_UNIT_VALUE" val="12"/>
  <p:tag name="KSO_WM_UNIT_HIGHLIGHT" val="0"/>
  <p:tag name="KSO_WM_UNIT_COMPATIBLE" val="0"/>
  <p:tag name="KSO_WM_UNIT_PRESET_TEXT_INDEX" val="3"/>
  <p:tag name="KSO_WM_UNIT_PRESET_TEXT_LEN" val="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422"/>
  <p:tag name="KSO_WM_UNIT_TYPE" val="f"/>
  <p:tag name="KSO_WM_UNIT_INDEX" val="1"/>
  <p:tag name="KSO_WM_UNIT_ID" val="diagram422_6*f*1"/>
  <p:tag name="KSO_WM_UNIT_CLEAR" val="1"/>
  <p:tag name="KSO_WM_UNIT_LAYERLEVEL" val="1"/>
  <p:tag name="KSO_WM_UNIT_VALUE" val="99"/>
  <p:tag name="KSO_WM_UNIT_HIGHLIGHT" val="0"/>
  <p:tag name="KSO_WM_UNIT_COMPATIBLE" val="0"/>
  <p:tag name="KSO_WM_UNIT_PRESET_TEXT" val="LOREM IPSUM DOLOR SIT AMET, CONSECTETUR ADIPISICING ELIT, SED DO EIUSMOD TEMPOR INCIDIDUNT UT LABORE ET DOLORE MAGNA ALIQUA. UT ENIM AD MINIM VENIAM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422"/>
  <p:tag name="KSO_WM_UNIT_TYPE" val="m_i"/>
  <p:tag name="KSO_WM_UNIT_INDEX" val="1_1"/>
  <p:tag name="KSO_WM_UNIT_ID" val="diagram422_6*m_i*1_1"/>
  <p:tag name="KSO_WM_UNIT_CLEAR" val="1"/>
  <p:tag name="KSO_WM_UNIT_LAYERLEVEL" val="1_1"/>
  <p:tag name="KSO_WM_DIAGRAM_GROUP_CODE" val="m1-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422"/>
  <p:tag name="KSO_WM_UNIT_TYPE" val="g"/>
  <p:tag name="KSO_WM_UNIT_INDEX" val="1"/>
  <p:tag name="KSO_WM_UNIT_ID" val="diagram422_6*g*1"/>
  <p:tag name="KSO_WM_UNIT_CLEAR" val="1"/>
  <p:tag name="KSO_WM_UNIT_LAYERLEVEL" val="1"/>
  <p:tag name="KSO_WM_UNIT_VALUE" val="18"/>
  <p:tag name="KSO_WM_UNIT_HIGHLIGHT" val="0"/>
  <p:tag name="KSO_WM_UNIT_COMPATIBLE" val="1"/>
  <p:tag name="KSO_WM_UNIT_RELATE_UNITID" val="diagram422_6*m*1"/>
  <p:tag name="KSO_WM_UNIT_PRESET_TEXT_INDEX" val="3"/>
  <p:tag name="KSO_WM_UNIT_PRESET_TEXT_LEN" val="1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422"/>
  <p:tag name="KSO_WM_UNIT_TYPE" val="m_i"/>
  <p:tag name="KSO_WM_UNIT_INDEX" val="1_2"/>
  <p:tag name="KSO_WM_UNIT_ID" val="diagram422_6*m_i*1_2"/>
  <p:tag name="KSO_WM_UNIT_CLEAR" val="1"/>
  <p:tag name="KSO_WM_UNIT_LAYERLEVEL" val="1_1"/>
  <p:tag name="KSO_WM_DIAGRAM_GROUP_CODE" val="m1-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172_5*i*0"/>
  <p:tag name="KSO_WM_TEMPLATE_CATEGORY" val="diagram"/>
  <p:tag name="KSO_WM_TEMPLATE_INDEX" val="17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172_5*i*12"/>
  <p:tag name="KSO_WM_TEMPLATE_CATEGORY" val="diagram"/>
  <p:tag name="KSO_WM_TEMPLATE_INDEX" val="17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72"/>
  <p:tag name="KSO_WM_UNIT_TYPE" val="l_i"/>
  <p:tag name="KSO_WM_UNIT_INDEX" val="1_4"/>
  <p:tag name="KSO_WM_UNIT_ID" val="260*l_i*1_4"/>
  <p:tag name="KSO_WM_UNIT_CLEAR" val="1"/>
  <p:tag name="KSO_WM_UNIT_LAYERLEVEL" val="1_1"/>
  <p:tag name="KSO_WM_BEAUTIFY_FLAG" val="#wm#"/>
  <p:tag name="KSO_WM_DIAGRAM_GROUP_CODE" val="l1-1"/>
</p:tagLst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72</Words>
  <Characters>0</Characters>
  <Application>Microsoft Office PowerPoint</Application>
  <PresentationFormat>全屏显示(4:3)</PresentationFormat>
  <Lines>0</Lines>
  <Paragraphs>15</Paragraphs>
  <Slides>8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默认设计模板</vt:lpstr>
      <vt:lpstr>PowerPoint 演示文稿</vt:lpstr>
      <vt:lpstr>单击此添加标题</vt:lpstr>
      <vt:lpstr>PowerPoint 演示文稿</vt:lpstr>
      <vt:lpstr>单击此添加标题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Administrator</cp:lastModifiedBy>
  <cp:revision>9</cp:revision>
  <dcterms:created xsi:type="dcterms:W3CDTF">2016-04-18T08:44:43Z</dcterms:created>
  <dcterms:modified xsi:type="dcterms:W3CDTF">2016-08-22T04:00:02Z</dcterms:modified>
  <cp:category>PPTS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2052-10.1.0.5603</vt:lpwstr>
  </property>
</Properties>
</file>