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13"/>
  </p:notesMasterIdLst>
  <p:sldIdLst>
    <p:sldId id="257" r:id="rId3"/>
    <p:sldId id="262" r:id="rId4"/>
    <p:sldId id="266" r:id="rId5"/>
    <p:sldId id="258" r:id="rId6"/>
    <p:sldId id="259" r:id="rId7"/>
    <p:sldId id="267" r:id="rId8"/>
    <p:sldId id="264" r:id="rId9"/>
    <p:sldId id="263" r:id="rId10"/>
    <p:sldId id="273" r:id="rId11"/>
    <p:sldId id="274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>
      <p:cViewPr>
        <p:scale>
          <a:sx n="50" d="100"/>
          <a:sy n="50" d="100"/>
        </p:scale>
        <p:origin x="-3384" y="-11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/>
            </a:lvl1pPr>
          </a:lstStyle>
          <a:p>
            <a:pPr>
              <a:defRPr/>
            </a:pPr>
            <a:fld id="{7E3BE9F6-7E42-4FBA-877E-1EBB6E0607A3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0601AE-BB59-4DD6-8BF2-499E54F95F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920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B8AAFA-26F6-4286-8D53-AD6F3DD624D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9296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BF473-D201-45E1-ADA3-407D57F2CC0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34103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592043-A2DC-459F-8D45-E43B7CD7EA0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9133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E3498F-A6C7-4AE3-8870-24B71CFDD1A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0550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E8AE5F-823C-46D6-AC1D-D2ED6EF0DA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741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0CDDE-EBF4-488D-B146-772A5031B3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746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C4AAFC-5310-4CB1-9E71-9BE17538D4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41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A27872-23E8-4894-9BD8-313EFF4CD3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551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793FD-A929-4105-998E-6C5E5AD317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118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730F02-0BB6-4CD4-80D7-040C16AA3A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294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4705C5-5955-40F4-B8D8-E1AEC012C67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46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58A19-AA49-4450-A543-0AEF3007CDA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573750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47F4AC-CB3D-451F-A153-51B963228C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06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34E565-6173-45B2-BBA8-7F8C1A4A7A8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041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E98BB2-5CA2-41BA-8214-E6EB386269C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880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61138" y="260350"/>
            <a:ext cx="2125662" cy="56070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79388" y="260350"/>
            <a:ext cx="6229350" cy="56070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A541B-2EE6-4EAA-AD7E-A662F73AA2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197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FB8EC5-BBD0-4889-8063-D61C6C46AC9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5875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BB406F-EED9-48F4-AF52-DEEC1FE0D9A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8371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A59399-516B-4D58-8639-F07848B7CCD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55609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1700DA-B410-458C-A0E9-9D0E74F8035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24470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1BF0E3-BDA7-407F-BB6E-9AD6AF0960F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6344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B27FB0-94B9-41F6-A77B-F4104C2CB49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65143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F3CD61-2961-4A97-B71F-D7EFB2521EA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97020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9D43B0-1D76-40E7-BE4B-F1B1B1F4FB37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8" descr="龙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524625"/>
            <a:ext cx="147637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6" descr="C_073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8316913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7" descr="未标题-3副本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5025"/>
            <a:ext cx="4643438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9" descr="未标题-3副本.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5025"/>
            <a:ext cx="4643438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10" descr="阴文.gif"/>
          <p:cNvPicPr>
            <a:picLocks noChangeAspect="1" noChangeArrowheads="1"/>
          </p:cNvPicPr>
          <p:nvPr userDrawn="1"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308725"/>
            <a:ext cx="252412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9388" y="260350"/>
            <a:ext cx="82296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3414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Tx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Tx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fld id="{CF941CFF-6A77-44DF-881D-24909050993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77323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latin typeface="方正黄草_GBK" pitchFamily="65" charset="-122"/>
                <a:ea typeface="方正黄草_GBK" pitchFamily="65" charset="-122"/>
              </a:rPr>
              <a:t>春天主题的中国风幻灯片模板</a:t>
            </a:r>
            <a:endParaRPr lang="zh-CN" altLang="zh-CN" b="1" smtClean="0">
              <a:latin typeface="方正黄草_GBK" pitchFamily="65" charset="-122"/>
              <a:ea typeface="方正黄草_GBK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72450" y="5373688"/>
            <a:ext cx="647700" cy="230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www.1ppt.com/moban/     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行业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节日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www.1ppt.com/jieri/   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素材下载：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背景图片：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www.1ppt.com/beijing/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图表下载：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优秀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www.1ppt.com/xiazai/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 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Word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 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www.1ppt.com/word/              Excel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资料下载：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www.1ppt.com/ziliao/        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课件下载：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范文下载：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www.1ppt.com/fanwen/             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试卷下载：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教案下载：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 </a:t>
            </a:r>
            <a:endParaRPr lang="zh-CN" altLang="en-US" sz="100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Users\Soloman\Desktop\未标题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05985">
            <a:off x="171450" y="1879600"/>
            <a:ext cx="3100388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76600" y="1125538"/>
            <a:ext cx="790575" cy="790575"/>
            <a:chOff x="0" y="0"/>
            <a:chExt cx="792088" cy="792088"/>
          </a:xfrm>
        </p:grpSpPr>
        <p:pic>
          <p:nvPicPr>
            <p:cNvPr id="5123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Box 4"/>
            <p:cNvSpPr txBox="1">
              <a:spLocks noChangeArrowheads="1"/>
            </p:cNvSpPr>
            <p:nvPr/>
          </p:nvSpPr>
          <p:spPr bwMode="auto">
            <a:xfrm>
              <a:off x="124976" y="134434"/>
              <a:ext cx="54373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FFFFF"/>
                  </a:solidFill>
                  <a:latin typeface="迷你繁赵楷" pitchFamily="2" charset="-122"/>
                  <a:ea typeface="迷你繁赵楷" pitchFamily="2" charset="-122"/>
                </a:rPr>
                <a:t>壹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276600" y="2060575"/>
            <a:ext cx="790575" cy="792163"/>
            <a:chOff x="0" y="0"/>
            <a:chExt cx="792088" cy="792088"/>
          </a:xfrm>
        </p:grpSpPr>
        <p:pic>
          <p:nvPicPr>
            <p:cNvPr id="5126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Box 12"/>
            <p:cNvSpPr txBox="1">
              <a:spLocks noChangeArrowheads="1"/>
            </p:cNvSpPr>
            <p:nvPr/>
          </p:nvSpPr>
          <p:spPr bwMode="auto">
            <a:xfrm>
              <a:off x="123373" y="134434"/>
              <a:ext cx="5453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FFFFF"/>
                  </a:solidFill>
                  <a:latin typeface="迷你简启体" charset="-122"/>
                  <a:ea typeface="迷你简启体" charset="-122"/>
                </a:rPr>
                <a:t>贰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3276600" y="2997200"/>
            <a:ext cx="790575" cy="792163"/>
            <a:chOff x="0" y="0"/>
            <a:chExt cx="792088" cy="792088"/>
          </a:xfrm>
        </p:grpSpPr>
        <p:pic>
          <p:nvPicPr>
            <p:cNvPr id="5129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Box 13"/>
            <p:cNvSpPr txBox="1">
              <a:spLocks noChangeArrowheads="1"/>
            </p:cNvSpPr>
            <p:nvPr/>
          </p:nvSpPr>
          <p:spPr bwMode="auto">
            <a:xfrm>
              <a:off x="123373" y="134434"/>
              <a:ext cx="5453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FFFFF"/>
                  </a:solidFill>
                  <a:latin typeface="迷你简启体" charset="-122"/>
                  <a:ea typeface="迷你简启体" charset="-122"/>
                </a:rPr>
                <a:t>叁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276600" y="3933825"/>
            <a:ext cx="790575" cy="790575"/>
            <a:chOff x="0" y="0"/>
            <a:chExt cx="792088" cy="792088"/>
          </a:xfrm>
        </p:grpSpPr>
        <p:pic>
          <p:nvPicPr>
            <p:cNvPr id="5132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Box 14"/>
            <p:cNvSpPr txBox="1">
              <a:spLocks noChangeArrowheads="1"/>
            </p:cNvSpPr>
            <p:nvPr/>
          </p:nvSpPr>
          <p:spPr bwMode="auto">
            <a:xfrm>
              <a:off x="123373" y="134434"/>
              <a:ext cx="5453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FFFFF"/>
                  </a:solidFill>
                  <a:latin typeface="迷你简启体" charset="-122"/>
                  <a:ea typeface="迷你简启体" charset="-122"/>
                </a:rPr>
                <a:t>肆</a:t>
              </a:r>
            </a:p>
          </p:txBody>
        </p:sp>
      </p:grp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3276600" y="4868863"/>
            <a:ext cx="790575" cy="792162"/>
            <a:chOff x="0" y="0"/>
            <a:chExt cx="792088" cy="792088"/>
          </a:xfrm>
        </p:grpSpPr>
        <p:pic>
          <p:nvPicPr>
            <p:cNvPr id="5135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6" name="TextBox 15"/>
            <p:cNvSpPr txBox="1">
              <a:spLocks noChangeArrowheads="1"/>
            </p:cNvSpPr>
            <p:nvPr/>
          </p:nvSpPr>
          <p:spPr bwMode="auto">
            <a:xfrm>
              <a:off x="123373" y="134434"/>
              <a:ext cx="545342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FFFFF"/>
                  </a:solidFill>
                  <a:latin typeface="迷你简启体" charset="-122"/>
                  <a:ea typeface="迷你简启体" charset="-122"/>
                </a:rPr>
                <a:t>伍</a:t>
              </a:r>
            </a:p>
          </p:txBody>
        </p:sp>
      </p:grpSp>
      <p:pic>
        <p:nvPicPr>
          <p:cNvPr id="5137" name="Picture 2" descr="C:\Users\Soloman\Desktop\荷叶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1" t="36375" r="2292" b="40009"/>
          <a:stretch>
            <a:fillRect/>
          </a:stretch>
        </p:blipFill>
        <p:spPr bwMode="auto">
          <a:xfrm>
            <a:off x="8027988" y="5514975"/>
            <a:ext cx="111601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8" y="2801938"/>
            <a:ext cx="2511425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 idx="4294967295"/>
          </p:nvPr>
        </p:nvSpPr>
        <p:spPr>
          <a:xfrm>
            <a:off x="179388" y="260350"/>
            <a:ext cx="6419850" cy="792163"/>
          </a:xfrm>
          <a:ln>
            <a:miter/>
          </a:ln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目 录</a:t>
            </a:r>
          </a:p>
        </p:txBody>
      </p:sp>
      <p:grpSp>
        <p:nvGrpSpPr>
          <p:cNvPr id="6146" name="Group 3"/>
          <p:cNvGrpSpPr>
            <a:grpSpLocks/>
          </p:cNvGrpSpPr>
          <p:nvPr/>
        </p:nvGrpSpPr>
        <p:grpSpPr bwMode="auto">
          <a:xfrm>
            <a:off x="1776413" y="1285875"/>
            <a:ext cx="5938837" cy="863600"/>
            <a:chOff x="0" y="0"/>
            <a:chExt cx="5938667" cy="864096"/>
          </a:xfrm>
        </p:grpSpPr>
        <p:sp>
          <p:nvSpPr>
            <p:cNvPr id="6147" name="矩形 26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400" b="1">
                  <a:ea typeface="MS PMincho" pitchFamily="18" charset="-128"/>
                </a:rPr>
                <a:t>1</a:t>
              </a:r>
              <a:endParaRPr lang="zh-CN" altLang="en-US" sz="2400" b="1">
                <a:ea typeface="MS PMincho" pitchFamily="18" charset="-128"/>
              </a:endParaRPr>
            </a:p>
          </p:txBody>
        </p:sp>
        <p:pic>
          <p:nvPicPr>
            <p:cNvPr id="6148" name="图片 24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08" y="144016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9" name="矩形 27"/>
            <p:cNvSpPr>
              <a:spLocks noChangeArrowheads="1"/>
            </p:cNvSpPr>
            <p:nvPr/>
          </p:nvSpPr>
          <p:spPr bwMode="auto">
            <a:xfrm>
              <a:off x="792088" y="144016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50" name="图片 28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56" y="648072"/>
              <a:ext cx="5434611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1" name="Group 8"/>
          <p:cNvGrpSpPr>
            <a:grpSpLocks/>
          </p:cNvGrpSpPr>
          <p:nvPr/>
        </p:nvGrpSpPr>
        <p:grpSpPr bwMode="auto">
          <a:xfrm>
            <a:off x="1847850" y="2220913"/>
            <a:ext cx="5867400" cy="649287"/>
            <a:chOff x="0" y="0"/>
            <a:chExt cx="5866642" cy="648072"/>
          </a:xfrm>
        </p:grpSpPr>
        <p:pic>
          <p:nvPicPr>
            <p:cNvPr id="6152" name="图片 31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矩形 32"/>
            <p:cNvSpPr>
              <a:spLocks noChangeArrowheads="1"/>
            </p:cNvSpPr>
            <p:nvPr/>
          </p:nvSpPr>
          <p:spPr bwMode="auto">
            <a:xfrm>
              <a:off x="720080" y="0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54" name="图片 33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8" y="504056"/>
              <a:ext cx="5434594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5" name="Group 12"/>
          <p:cNvGrpSpPr>
            <a:grpSpLocks/>
          </p:cNvGrpSpPr>
          <p:nvPr/>
        </p:nvGrpSpPr>
        <p:grpSpPr bwMode="auto">
          <a:xfrm>
            <a:off x="1847850" y="3013075"/>
            <a:ext cx="5867400" cy="649288"/>
            <a:chOff x="0" y="0"/>
            <a:chExt cx="5866642" cy="648072"/>
          </a:xfrm>
        </p:grpSpPr>
        <p:pic>
          <p:nvPicPr>
            <p:cNvPr id="6156" name="图片 35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矩形 36"/>
            <p:cNvSpPr>
              <a:spLocks noChangeArrowheads="1"/>
            </p:cNvSpPr>
            <p:nvPr/>
          </p:nvSpPr>
          <p:spPr bwMode="auto">
            <a:xfrm>
              <a:off x="720080" y="0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58" name="图片 37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8" y="504056"/>
              <a:ext cx="5434594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9" name="Group 16"/>
          <p:cNvGrpSpPr>
            <a:grpSpLocks/>
          </p:cNvGrpSpPr>
          <p:nvPr/>
        </p:nvGrpSpPr>
        <p:grpSpPr bwMode="auto">
          <a:xfrm>
            <a:off x="1847850" y="3878263"/>
            <a:ext cx="5867400" cy="647700"/>
            <a:chOff x="0" y="0"/>
            <a:chExt cx="5866642" cy="648072"/>
          </a:xfrm>
        </p:grpSpPr>
        <p:pic>
          <p:nvPicPr>
            <p:cNvPr id="6160" name="图片 39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矩形 40"/>
            <p:cNvSpPr>
              <a:spLocks noChangeArrowheads="1"/>
            </p:cNvSpPr>
            <p:nvPr/>
          </p:nvSpPr>
          <p:spPr bwMode="auto">
            <a:xfrm>
              <a:off x="720080" y="0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62" name="图片 41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8" y="504056"/>
              <a:ext cx="5434594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63" name="矩形 42"/>
          <p:cNvSpPr>
            <a:spLocks noChangeArrowheads="1"/>
          </p:cNvSpPr>
          <p:nvPr/>
        </p:nvSpPr>
        <p:spPr bwMode="auto">
          <a:xfrm>
            <a:off x="1779588" y="2065338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ea typeface="MS PMincho" pitchFamily="18" charset="-128"/>
              </a:rPr>
              <a:t>2</a:t>
            </a:r>
            <a:endParaRPr lang="zh-CN" altLang="en-US" sz="2400" b="1">
              <a:ea typeface="MS PMincho" pitchFamily="18" charset="-128"/>
            </a:endParaRPr>
          </a:p>
        </p:txBody>
      </p:sp>
      <p:sp>
        <p:nvSpPr>
          <p:cNvPr id="6164" name="矩形 43"/>
          <p:cNvSpPr>
            <a:spLocks noChangeArrowheads="1"/>
          </p:cNvSpPr>
          <p:nvPr/>
        </p:nvSpPr>
        <p:spPr bwMode="auto">
          <a:xfrm>
            <a:off x="1776413" y="2851150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ea typeface="MS PMincho" pitchFamily="18" charset="-128"/>
              </a:rPr>
              <a:t>3</a:t>
            </a:r>
            <a:endParaRPr lang="zh-CN" altLang="en-US" sz="2400" b="1">
              <a:ea typeface="MS PMincho" pitchFamily="18" charset="-128"/>
            </a:endParaRPr>
          </a:p>
        </p:txBody>
      </p:sp>
      <p:sp>
        <p:nvSpPr>
          <p:cNvPr id="6165" name="矩形 44"/>
          <p:cNvSpPr>
            <a:spLocks noChangeArrowheads="1"/>
          </p:cNvSpPr>
          <p:nvPr/>
        </p:nvSpPr>
        <p:spPr bwMode="auto">
          <a:xfrm>
            <a:off x="1770063" y="3714750"/>
            <a:ext cx="86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altLang="zh-CN" sz="2400" b="1">
                <a:ea typeface="MS PMincho" pitchFamily="18" charset="-128"/>
              </a:rPr>
              <a:t>4</a:t>
            </a:r>
            <a:endParaRPr lang="zh-CN" altLang="en-US" sz="2400" b="1">
              <a:ea typeface="MS PMincho" pitchFamily="18" charset="-128"/>
            </a:endParaRPr>
          </a:p>
        </p:txBody>
      </p:sp>
      <p:grpSp>
        <p:nvGrpSpPr>
          <p:cNvPr id="6166" name="Group 23"/>
          <p:cNvGrpSpPr>
            <a:grpSpLocks/>
          </p:cNvGrpSpPr>
          <p:nvPr/>
        </p:nvGrpSpPr>
        <p:grpSpPr bwMode="auto">
          <a:xfrm>
            <a:off x="1704975" y="4500563"/>
            <a:ext cx="5938838" cy="863600"/>
            <a:chOff x="0" y="0"/>
            <a:chExt cx="5938667" cy="864096"/>
          </a:xfrm>
        </p:grpSpPr>
        <p:sp>
          <p:nvSpPr>
            <p:cNvPr id="6167" name="矩形 26"/>
            <p:cNvSpPr>
              <a:spLocks noChangeArrowheads="1"/>
            </p:cNvSpPr>
            <p:nvPr/>
          </p:nvSpPr>
          <p:spPr bwMode="auto">
            <a:xfrm>
              <a:off x="0" y="0"/>
              <a:ext cx="86409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r>
                <a:rPr lang="en-US" altLang="zh-CN" sz="2400" b="1">
                  <a:ea typeface="MS PMincho" pitchFamily="18" charset="-128"/>
                </a:rPr>
                <a:t>5</a:t>
              </a:r>
              <a:endParaRPr lang="zh-CN" altLang="en-US" sz="2400" b="1">
                <a:ea typeface="MS PMincho" pitchFamily="18" charset="-128"/>
              </a:endParaRPr>
            </a:p>
          </p:txBody>
        </p:sp>
        <p:pic>
          <p:nvPicPr>
            <p:cNvPr id="6168" name="图片 24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41" y="142965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9" name="矩形 27"/>
            <p:cNvSpPr>
              <a:spLocks noChangeArrowheads="1"/>
            </p:cNvSpPr>
            <p:nvPr/>
          </p:nvSpPr>
          <p:spPr bwMode="auto">
            <a:xfrm>
              <a:off x="792088" y="144016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70" name="图片 28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56" y="648072"/>
              <a:ext cx="5434611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1" name="Group 28"/>
          <p:cNvGrpSpPr>
            <a:grpSpLocks/>
          </p:cNvGrpSpPr>
          <p:nvPr/>
        </p:nvGrpSpPr>
        <p:grpSpPr bwMode="auto">
          <a:xfrm>
            <a:off x="1785938" y="5429250"/>
            <a:ext cx="5867400" cy="649288"/>
            <a:chOff x="0" y="0"/>
            <a:chExt cx="5866642" cy="648072"/>
          </a:xfrm>
        </p:grpSpPr>
        <p:pic>
          <p:nvPicPr>
            <p:cNvPr id="6172" name="图片 31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3" name="矩形 32"/>
            <p:cNvSpPr>
              <a:spLocks noChangeArrowheads="1"/>
            </p:cNvSpPr>
            <p:nvPr/>
          </p:nvSpPr>
          <p:spPr bwMode="auto">
            <a:xfrm>
              <a:off x="720080" y="0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74" name="图片 33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8" y="504056"/>
              <a:ext cx="5434594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75" name="Group 32"/>
          <p:cNvGrpSpPr>
            <a:grpSpLocks/>
          </p:cNvGrpSpPr>
          <p:nvPr/>
        </p:nvGrpSpPr>
        <p:grpSpPr bwMode="auto">
          <a:xfrm>
            <a:off x="1776413" y="6227763"/>
            <a:ext cx="5867400" cy="649287"/>
            <a:chOff x="0" y="0"/>
            <a:chExt cx="5866642" cy="648072"/>
          </a:xfrm>
        </p:grpSpPr>
        <p:pic>
          <p:nvPicPr>
            <p:cNvPr id="6176" name="图片 35" descr="D_04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1449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77" name="矩形 36"/>
            <p:cNvSpPr>
              <a:spLocks noChangeArrowheads="1"/>
            </p:cNvSpPr>
            <p:nvPr/>
          </p:nvSpPr>
          <p:spPr bwMode="auto">
            <a:xfrm>
              <a:off x="720080" y="0"/>
              <a:ext cx="4824536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2800" b="1"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6178" name="图片 37" descr="C_108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48" y="504056"/>
              <a:ext cx="5434594" cy="144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79" name="内容占位符 2"/>
          <p:cNvSpPr txBox="1">
            <a:spLocks noChangeArrowheads="1"/>
          </p:cNvSpPr>
          <p:nvPr/>
        </p:nvSpPr>
        <p:spPr bwMode="auto">
          <a:xfrm>
            <a:off x="1928813" y="5429250"/>
            <a:ext cx="42862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6</a:t>
            </a:r>
            <a:endParaRPr lang="zh-CN" altLang="en-US" sz="28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180" name="内容占位符 2"/>
          <p:cNvSpPr txBox="1">
            <a:spLocks noChangeArrowheads="1"/>
          </p:cNvSpPr>
          <p:nvPr/>
        </p:nvSpPr>
        <p:spPr bwMode="auto">
          <a:xfrm>
            <a:off x="1928813" y="6270625"/>
            <a:ext cx="3714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zh-CN" sz="2800">
                <a:latin typeface="黑体" pitchFamily="49" charset="-122"/>
                <a:ea typeface="黑体" pitchFamily="49" charset="-122"/>
              </a:rPr>
              <a:t>7</a:t>
            </a:r>
            <a:endParaRPr lang="zh-CN" altLang="en-US" sz="280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2" descr="9%D)E9F1L_1U}KQIVO5[R7X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2205038"/>
            <a:ext cx="7562850" cy="2762250"/>
          </a:xfrm>
        </p:spPr>
      </p:pic>
      <p:sp>
        <p:nvSpPr>
          <p:cNvPr id="7170" name="Rectangle 3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8194" name="Picture 3" descr="(LMY6F]{KV}ZS8QQ3%8F5T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0475" y="2278063"/>
            <a:ext cx="6985000" cy="25193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2" descr="C:\Users\Soloman\Desktop\荷叶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1" t="36375" r="2292" b="40009"/>
          <a:stretch>
            <a:fillRect/>
          </a:stretch>
        </p:blipFill>
        <p:spPr>
          <a:xfrm>
            <a:off x="1555750" y="1600200"/>
            <a:ext cx="6032500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77323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zh-CN" b="1" smtClean="0">
                <a:latin typeface="方正黄草_GBK" pitchFamily="65" charset="-122"/>
                <a:ea typeface="方正黄草_GBK" pitchFamily="65" charset="-122"/>
              </a:rPr>
              <a:t>感谢聆听！</a:t>
            </a:r>
          </a:p>
        </p:txBody>
      </p:sp>
      <p:sp>
        <p:nvSpPr>
          <p:cNvPr id="6" name="矩形 5"/>
          <p:cNvSpPr/>
          <p:nvPr/>
        </p:nvSpPr>
        <p:spPr>
          <a:xfrm>
            <a:off x="8172450" y="5373688"/>
            <a:ext cx="647700" cy="230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www.1ppt.com/moban/     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行业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节日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模板：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www.1ppt.com/jieri/   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素材下载：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背景图片：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www.1ppt.com/beijing/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图表下载：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优秀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www.1ppt.com/xiazai/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 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Word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 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www.1ppt.com/word/              Excel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教程：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资料下载：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www.1ppt.com/ziliao/                PPT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课件下载：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范文下载：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www.1ppt.com/fanwen/             </a:t>
            </a:r>
            <a:r>
              <a:rPr lang="zh-CN" altLang="en-US" sz="100" kern="0" dirty="0">
                <a:solidFill>
                  <a:sysClr val="windowText" lastClr="000000"/>
                </a:solidFill>
              </a:rPr>
              <a:t>试卷下载：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100" kern="0" dirty="0">
                <a:solidFill>
                  <a:sysClr val="windowText" lastClr="000000"/>
                </a:solidFill>
              </a:rPr>
              <a:t>教案下载：</a:t>
            </a:r>
            <a:r>
              <a:rPr lang="en-US" altLang="zh-CN" sz="100" kern="0" dirty="0">
                <a:solidFill>
                  <a:sysClr val="windowText" lastClr="000000"/>
                </a:solidFill>
              </a:rPr>
              <a:t>www.1ppt.com/jiaoan/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00" kern="0" dirty="0">
                <a:solidFill>
                  <a:sysClr val="windowText" lastClr="000000"/>
                </a:solidFill>
              </a:rPr>
              <a:t> </a:t>
            </a:r>
            <a:endParaRPr lang="zh-CN" altLang="en-US" sz="100" kern="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三月下扬州">
  <a:themeElements>
    <a:clrScheme name="2_三月下扬州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三月下扬州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三月下扬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193</Words>
  <Characters>0</Characters>
  <Application>Microsoft Office PowerPoint</Application>
  <PresentationFormat>全屏显示(4:3)</PresentationFormat>
  <Lines>0</Lines>
  <Paragraphs>33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默认设计模板</vt:lpstr>
      <vt:lpstr>2_三月下扬州</vt:lpstr>
      <vt:lpstr>春天主题的中国风幻灯片模板</vt:lpstr>
      <vt:lpstr>PowerPoint 演示文稿</vt:lpstr>
      <vt:lpstr> 目 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感谢聆听！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12</cp:revision>
  <dcterms:created xsi:type="dcterms:W3CDTF">2013-05-20T07:51:18Z</dcterms:created>
  <dcterms:modified xsi:type="dcterms:W3CDTF">2016-08-22T04:00:01Z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