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66" r:id="rId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A71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99" d="100"/>
          <a:sy n="99" d="100"/>
        </p:scale>
        <p:origin x="-19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7211C-CDB1-4F24-B060-09CE38553B95}" type="datetimeFigureOut">
              <a:rPr lang="zh-CN" altLang="en-US"/>
              <a:pPr>
                <a:defRPr/>
              </a:pPr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814E58-DABA-4CF0-AF13-B72028D21C9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5652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7211C-CDB1-4F24-B060-09CE38553B95}" type="datetimeFigureOut">
              <a:rPr lang="zh-CN" altLang="en-US"/>
              <a:pPr>
                <a:defRPr/>
              </a:pPr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7B42AE-1063-49BC-8F34-9C04C1483E9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7331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7211C-CDB1-4F24-B060-09CE38553B95}" type="datetimeFigureOut">
              <a:rPr lang="zh-CN" altLang="en-US"/>
              <a:pPr>
                <a:defRPr/>
              </a:pPr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2CEBF8-BB90-4986-BCB6-BF27BBF70F9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1814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7211C-CDB1-4F24-B060-09CE38553B95}" type="datetimeFigureOut">
              <a:rPr lang="zh-CN" altLang="en-US"/>
              <a:pPr>
                <a:defRPr/>
              </a:pPr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1F13D4-6D2C-41D6-8587-033592E3B9B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6934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7211C-CDB1-4F24-B060-09CE38553B95}" type="datetimeFigureOut">
              <a:rPr lang="zh-CN" altLang="en-US"/>
              <a:pPr>
                <a:defRPr/>
              </a:pPr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00F3A2-8656-4E65-8014-5B9A00991C5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7117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7211C-CDB1-4F24-B060-09CE38553B95}" type="datetimeFigureOut">
              <a:rPr lang="zh-CN" altLang="en-US"/>
              <a:pPr>
                <a:defRPr/>
              </a:pPr>
              <a:t>2016/8/22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4F2BFF-91C9-46EA-9288-C4CC00CEA71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4494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7211C-CDB1-4F24-B060-09CE38553B95}" type="datetimeFigureOut">
              <a:rPr lang="zh-CN" altLang="en-US"/>
              <a:pPr>
                <a:defRPr/>
              </a:pPr>
              <a:t>2016/8/22 Monday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E307FC-83E8-4CAE-9501-4E9AA3AD068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4831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7211C-CDB1-4F24-B060-09CE38553B95}" type="datetimeFigureOut">
              <a:rPr lang="zh-CN" altLang="en-US"/>
              <a:pPr>
                <a:defRPr/>
              </a:pPr>
              <a:t>2016/8/22 Monday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440329-5EC7-434D-83DF-F9C32F52741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219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7211C-CDB1-4F24-B060-09CE38553B95}" type="datetimeFigureOut">
              <a:rPr lang="zh-CN" altLang="en-US"/>
              <a:pPr>
                <a:defRPr/>
              </a:pPr>
              <a:t>2016/8/22 Monday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2BFE01-A04E-4F85-A755-409E8219C56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6967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7211C-CDB1-4F24-B060-09CE38553B95}" type="datetimeFigureOut">
              <a:rPr lang="zh-CN" altLang="en-US"/>
              <a:pPr>
                <a:defRPr/>
              </a:pPr>
              <a:t>2016/8/22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8B4316-203A-41F2-87DF-9DF95CE7667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6803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7211C-CDB1-4F24-B060-09CE38553B95}" type="datetimeFigureOut">
              <a:rPr lang="zh-CN" altLang="en-US"/>
              <a:pPr>
                <a:defRPr/>
              </a:pPr>
              <a:t>2016/8/22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4F652C-41D2-4DA7-901A-174A9869D09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0425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3A7211C-CDB1-4F24-B060-09CE38553B95}" type="datetimeFigureOut">
              <a:rPr lang="zh-CN" altLang="en-US"/>
              <a:pPr>
                <a:defRPr/>
              </a:pPr>
              <a:t>2016/8/22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88C4145F-E281-4328-8482-BFF07B813863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4643438" y="1000125"/>
            <a:ext cx="52863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5400"/>
              <a:t>POWEPOINT</a:t>
            </a:r>
            <a:endParaRPr lang="zh-CN" altLang="en-US" sz="5400">
              <a:latin typeface="Arial" pitchFamily="34" charset="0"/>
            </a:endParaRP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5643563" y="1906588"/>
            <a:ext cx="41433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适用于唯美梦幻及相关类别演示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4929188" y="1855788"/>
            <a:ext cx="3214687" cy="1587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714375" y="357188"/>
            <a:ext cx="1143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75" name="矩形 8"/>
          <p:cNvSpPr>
            <a:spLocks noChangeArrowheads="1"/>
          </p:cNvSpPr>
          <p:nvPr/>
        </p:nvSpPr>
        <p:spPr bwMode="auto">
          <a:xfrm>
            <a:off x="2643188" y="3429000"/>
            <a:ext cx="1570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6" name="矩形 5"/>
          <p:cNvSpPr>
            <a:spLocks noChangeArrowheads="1"/>
          </p:cNvSpPr>
          <p:nvPr/>
        </p:nvSpPr>
        <p:spPr bwMode="auto">
          <a:xfrm>
            <a:off x="6572250" y="2786063"/>
            <a:ext cx="15700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7" name="矩形 5"/>
          <p:cNvSpPr>
            <a:spLocks noChangeArrowheads="1"/>
          </p:cNvSpPr>
          <p:nvPr/>
        </p:nvSpPr>
        <p:spPr bwMode="auto">
          <a:xfrm>
            <a:off x="1285875" y="2786063"/>
            <a:ext cx="15700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8" name="矩形 6"/>
          <p:cNvSpPr>
            <a:spLocks noChangeArrowheads="1"/>
          </p:cNvSpPr>
          <p:nvPr/>
        </p:nvSpPr>
        <p:spPr bwMode="auto">
          <a:xfrm>
            <a:off x="3786188" y="2643188"/>
            <a:ext cx="15700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9" name="矩形 7"/>
          <p:cNvSpPr>
            <a:spLocks noChangeArrowheads="1"/>
          </p:cNvSpPr>
          <p:nvPr/>
        </p:nvSpPr>
        <p:spPr bwMode="auto">
          <a:xfrm>
            <a:off x="5143500" y="3429000"/>
            <a:ext cx="157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8"/>
          <p:cNvSpPr>
            <a:spLocks noChangeArrowheads="1"/>
          </p:cNvSpPr>
          <p:nvPr/>
        </p:nvSpPr>
        <p:spPr bwMode="auto">
          <a:xfrm>
            <a:off x="500063" y="428625"/>
            <a:ext cx="203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099" name="矩形 5"/>
          <p:cNvSpPr>
            <a:spLocks noChangeArrowheads="1"/>
          </p:cNvSpPr>
          <p:nvPr/>
        </p:nvSpPr>
        <p:spPr bwMode="auto">
          <a:xfrm>
            <a:off x="2286000" y="3286125"/>
            <a:ext cx="157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4"/>
          <p:cNvSpPr>
            <a:spLocks noChangeArrowheads="1"/>
          </p:cNvSpPr>
          <p:nvPr/>
        </p:nvSpPr>
        <p:spPr bwMode="auto">
          <a:xfrm>
            <a:off x="5929313" y="4071938"/>
            <a:ext cx="15700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5"/>
          <p:cNvSpPr>
            <a:spLocks noChangeArrowheads="1"/>
          </p:cNvSpPr>
          <p:nvPr/>
        </p:nvSpPr>
        <p:spPr bwMode="auto">
          <a:xfrm>
            <a:off x="3643313" y="4429125"/>
            <a:ext cx="1570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5"/>
          <p:cNvSpPr>
            <a:spLocks noChangeArrowheads="1"/>
          </p:cNvSpPr>
          <p:nvPr/>
        </p:nvSpPr>
        <p:spPr bwMode="auto">
          <a:xfrm>
            <a:off x="4643438" y="2571750"/>
            <a:ext cx="1570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8"/>
          <p:cNvSpPr>
            <a:spLocks noChangeArrowheads="1"/>
          </p:cNvSpPr>
          <p:nvPr/>
        </p:nvSpPr>
        <p:spPr bwMode="auto">
          <a:xfrm>
            <a:off x="500063" y="357188"/>
            <a:ext cx="2032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23" name="矩形 5"/>
          <p:cNvSpPr>
            <a:spLocks noChangeArrowheads="1"/>
          </p:cNvSpPr>
          <p:nvPr/>
        </p:nvSpPr>
        <p:spPr bwMode="auto">
          <a:xfrm>
            <a:off x="5357813" y="4143375"/>
            <a:ext cx="1570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4" name="矩形 6"/>
          <p:cNvSpPr>
            <a:spLocks noChangeArrowheads="1"/>
          </p:cNvSpPr>
          <p:nvPr/>
        </p:nvSpPr>
        <p:spPr bwMode="auto">
          <a:xfrm>
            <a:off x="2214563" y="2143125"/>
            <a:ext cx="1570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8"/>
          <p:cNvSpPr>
            <a:spLocks noChangeArrowheads="1"/>
          </p:cNvSpPr>
          <p:nvPr/>
        </p:nvSpPr>
        <p:spPr bwMode="auto">
          <a:xfrm>
            <a:off x="2571750" y="4357688"/>
            <a:ext cx="15700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6" name="矩形 6"/>
          <p:cNvSpPr>
            <a:spLocks noChangeArrowheads="1"/>
          </p:cNvSpPr>
          <p:nvPr/>
        </p:nvSpPr>
        <p:spPr bwMode="auto">
          <a:xfrm>
            <a:off x="5357813" y="2000250"/>
            <a:ext cx="1570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8"/>
          <p:cNvSpPr>
            <a:spLocks noChangeArrowheads="1"/>
          </p:cNvSpPr>
          <p:nvPr/>
        </p:nvSpPr>
        <p:spPr bwMode="auto">
          <a:xfrm>
            <a:off x="785813" y="500063"/>
            <a:ext cx="2032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47" name="矩形 7"/>
          <p:cNvSpPr>
            <a:spLocks noChangeArrowheads="1"/>
          </p:cNvSpPr>
          <p:nvPr/>
        </p:nvSpPr>
        <p:spPr bwMode="auto">
          <a:xfrm>
            <a:off x="4071938" y="5214938"/>
            <a:ext cx="15700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5"/>
          <p:cNvSpPr>
            <a:spLocks noChangeArrowheads="1"/>
          </p:cNvSpPr>
          <p:nvPr/>
        </p:nvSpPr>
        <p:spPr bwMode="auto">
          <a:xfrm>
            <a:off x="4143375" y="1285875"/>
            <a:ext cx="157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5"/>
          <p:cNvSpPr>
            <a:spLocks noChangeArrowheads="1"/>
          </p:cNvSpPr>
          <p:nvPr/>
        </p:nvSpPr>
        <p:spPr bwMode="auto">
          <a:xfrm>
            <a:off x="1643063" y="3714750"/>
            <a:ext cx="1570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5"/>
          <p:cNvSpPr>
            <a:spLocks noChangeArrowheads="1"/>
          </p:cNvSpPr>
          <p:nvPr/>
        </p:nvSpPr>
        <p:spPr bwMode="auto">
          <a:xfrm>
            <a:off x="6072188" y="2928938"/>
            <a:ext cx="15700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8"/>
          <p:cNvSpPr>
            <a:spLocks noChangeArrowheads="1"/>
          </p:cNvSpPr>
          <p:nvPr/>
        </p:nvSpPr>
        <p:spPr bwMode="auto">
          <a:xfrm>
            <a:off x="428625" y="357188"/>
            <a:ext cx="2032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1" name="矩形 6"/>
          <p:cNvSpPr>
            <a:spLocks noChangeArrowheads="1"/>
          </p:cNvSpPr>
          <p:nvPr/>
        </p:nvSpPr>
        <p:spPr bwMode="auto">
          <a:xfrm>
            <a:off x="5572125" y="2571750"/>
            <a:ext cx="157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2" name="矩形 5"/>
          <p:cNvSpPr>
            <a:spLocks noChangeArrowheads="1"/>
          </p:cNvSpPr>
          <p:nvPr/>
        </p:nvSpPr>
        <p:spPr bwMode="auto">
          <a:xfrm>
            <a:off x="2643188" y="2214563"/>
            <a:ext cx="15700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5"/>
          <p:cNvSpPr>
            <a:spLocks noChangeArrowheads="1"/>
          </p:cNvSpPr>
          <p:nvPr/>
        </p:nvSpPr>
        <p:spPr bwMode="auto">
          <a:xfrm>
            <a:off x="3143250" y="4714875"/>
            <a:ext cx="157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8"/>
          <p:cNvSpPr>
            <a:spLocks noChangeArrowheads="1"/>
          </p:cNvSpPr>
          <p:nvPr/>
        </p:nvSpPr>
        <p:spPr bwMode="auto">
          <a:xfrm>
            <a:off x="357188" y="357188"/>
            <a:ext cx="2032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195" name="矩形 9"/>
          <p:cNvSpPr>
            <a:spLocks noChangeArrowheads="1"/>
          </p:cNvSpPr>
          <p:nvPr/>
        </p:nvSpPr>
        <p:spPr bwMode="auto">
          <a:xfrm>
            <a:off x="1714500" y="2786063"/>
            <a:ext cx="15700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6" name="矩形 5"/>
          <p:cNvSpPr>
            <a:spLocks noChangeArrowheads="1"/>
          </p:cNvSpPr>
          <p:nvPr/>
        </p:nvSpPr>
        <p:spPr bwMode="auto">
          <a:xfrm>
            <a:off x="3571875" y="4143375"/>
            <a:ext cx="157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5"/>
          <p:cNvSpPr>
            <a:spLocks noChangeArrowheads="1"/>
          </p:cNvSpPr>
          <p:nvPr/>
        </p:nvSpPr>
        <p:spPr bwMode="auto">
          <a:xfrm>
            <a:off x="5929313" y="2786063"/>
            <a:ext cx="15700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09" y="57729"/>
            <a:ext cx="8936182" cy="674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</TotalTime>
  <Pages>0</Pages>
  <Words>89</Words>
  <Characters>0</Characters>
  <Application>Microsoft Office PowerPoint</Application>
  <PresentationFormat>全屏显示(4:3)</PresentationFormat>
  <Lines>0</Lines>
  <Paragraphs>31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Administrator</cp:lastModifiedBy>
  <cp:revision>110</cp:revision>
  <dcterms:created xsi:type="dcterms:W3CDTF">2013-10-30T09:04:50Z</dcterms:created>
  <dcterms:modified xsi:type="dcterms:W3CDTF">2016-08-22T03:56:15Z</dcterms:modified>
  <cp:category>PPTS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