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Objects="1">
      <p:cViewPr varScale="1">
        <p:scale>
          <a:sx n="99" d="100"/>
          <a:sy n="99" d="100"/>
        </p:scale>
        <p:origin x="-20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718050" y="2492375"/>
            <a:ext cx="4064000" cy="2449513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718050" y="5014913"/>
            <a:ext cx="4064000" cy="625475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 smtClean="0">
                <a:solidFill>
                  <a:schemeClr val="tx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 smtClean="0">
                <a:solidFill>
                  <a:schemeClr val="tx1"/>
                </a:solidFill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fld id="{652C2CDD-9F62-4769-8E92-B88B9C092943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16700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BFB291-BA9A-4C0F-96C8-D21B80E876E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9646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8475" y="630238"/>
            <a:ext cx="1838325" cy="52800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331913" y="630238"/>
            <a:ext cx="5364162" cy="52800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4B5BC0-13DB-4075-ADF6-6C314FC4BA2B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54506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EC0D4C-B664-4B86-84D9-7865486B227F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3608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53632E-F42B-4933-B0D7-CDADEA93065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80526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331913" y="1773238"/>
            <a:ext cx="3600450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84763" y="1773238"/>
            <a:ext cx="3602037" cy="4137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27168E-1BCD-4BBC-82F3-6E60225CF01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15772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08543D-081C-4DFC-AFA6-DE408C29429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988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C94018-DF39-4A3A-9B78-D9AACE610E15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8653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1BA3C8-6129-407E-8443-DD6A41CE04D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74098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E440BB-15FF-4F1D-8AFA-E783AA335CC6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73872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F38E5D-408D-4ABC-9BA4-D7A7F9D9606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86854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图片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0"/>
            <a:ext cx="9367838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331913" y="630238"/>
            <a:ext cx="73548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331913" y="1773238"/>
            <a:ext cx="7354887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000" smtClean="0">
                <a:solidFill>
                  <a:srgbClr val="0099CC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000" smtClean="0">
                <a:solidFill>
                  <a:srgbClr val="0099CC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99CC"/>
                </a:solidFill>
                <a:latin typeface="微软雅黑" pitchFamily="34" charset="-122"/>
              </a:defRPr>
            </a:lvl1pPr>
          </a:lstStyle>
          <a:p>
            <a:fld id="{45452AF2-9F78-4595-A8DB-1D68A862E7CF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99C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99CC"/>
          </a:solidFill>
          <a:latin typeface="Arial" pitchFamily="34" charset="0"/>
          <a:ea typeface="微软雅黑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99CC"/>
          </a:solidFill>
          <a:latin typeface="Arial" pitchFamily="34" charset="0"/>
          <a:ea typeface="微软雅黑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99CC"/>
          </a:solidFill>
          <a:latin typeface="Arial" pitchFamily="34" charset="0"/>
          <a:ea typeface="微软雅黑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99CC"/>
          </a:solidFill>
          <a:latin typeface="Arial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99CC"/>
          </a:solidFill>
          <a:latin typeface="Arial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99CC"/>
          </a:solidFill>
          <a:latin typeface="Arial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99CC"/>
          </a:solidFill>
          <a:latin typeface="Arial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99CC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99C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99CC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99CC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099CC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99CC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99CC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99CC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99CC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99CC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 smtClean="0"/>
          </a:p>
        </p:txBody>
      </p:sp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 smtClean="0"/>
          </a:p>
        </p:txBody>
      </p:sp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altLang="zh-CN" smtClean="0"/>
              <a:t> </a:t>
            </a:r>
            <a:r>
              <a:rPr lang="zh-CN" altLang="en-US" smtClean="0"/>
              <a:t>搜集整理</a:t>
            </a:r>
            <a:endParaRPr lang="zh-CN" altLang="zh-CN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Pages>0</Pages>
  <Words>3</Words>
  <Characters>0</Characters>
  <Application>Microsoft Office PowerPoint</Application>
  <PresentationFormat>全屏显示(4:3)</PresentationFormat>
  <Lines>0</Lines>
  <Paragraphs>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默认设计模板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5</cp:revision>
  <dcterms:created xsi:type="dcterms:W3CDTF">2012-05-25T23:48:26Z</dcterms:created>
  <dcterms:modified xsi:type="dcterms:W3CDTF">2016-08-22T03:56:15Z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