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3" r:id="rId2"/>
    <p:sldId id="274" r:id="rId3"/>
    <p:sldId id="275" r:id="rId4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04" autoAdjust="0"/>
    <p:restoredTop sz="94660"/>
  </p:normalViewPr>
  <p:slideViewPr>
    <p:cSldViewPr snapToObjects="1">
      <p:cViewPr>
        <p:scale>
          <a:sx n="100" d="100"/>
          <a:sy n="100" d="100"/>
        </p:scale>
        <p:origin x="-738" y="-21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3A04E-1045-4247-ACAA-816833268751}" type="datetimeFigureOut">
              <a:rPr lang="en-US" altLang="zh-CN"/>
              <a:pPr>
                <a:defRPr/>
              </a:pPr>
              <a:t>8/22/2016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7C018-BDCC-4218-A8E0-80873346848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85321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D2327-D91B-421C-9437-E4340C986FD0}" type="datetimeFigureOut">
              <a:rPr lang="en-US" altLang="zh-CN"/>
              <a:pPr>
                <a:defRPr/>
              </a:pPr>
              <a:t>8/22/2016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2FF28-4ABF-43BB-9383-1FA7407EA73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90992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907ED-7A7D-4218-AD73-4ADC9942C102}" type="datetimeFigureOut">
              <a:rPr lang="en-US" altLang="zh-CN"/>
              <a:pPr>
                <a:defRPr/>
              </a:pPr>
              <a:t>8/22/2016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95FF4-E9B3-4CA7-80FF-1A402177F80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26494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6FFD3-8F07-4A37-B0E8-C25DDD59F158}" type="datetimeFigureOut">
              <a:rPr lang="en-US" altLang="zh-CN"/>
              <a:pPr>
                <a:defRPr/>
              </a:pPr>
              <a:t>8/22/2016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1BA38-6A1A-479E-B69D-33C3187F14A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05802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41A25-5798-49A8-BA26-94B0D16C79DE}" type="datetimeFigureOut">
              <a:rPr lang="en-US" altLang="zh-CN"/>
              <a:pPr>
                <a:defRPr/>
              </a:pPr>
              <a:t>8/22/2016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9B0DE-A3BB-4B79-A1E4-B40A21B10D0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01606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EAA38-6474-427E-BAA1-2487584BFCAF}" type="datetimeFigureOut">
              <a:rPr lang="en-US" altLang="zh-CN"/>
              <a:pPr>
                <a:defRPr/>
              </a:pPr>
              <a:t>8/22/2016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DFE8B-6AF1-4770-B067-1CE16917368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35187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A9807-1986-473C-BD66-ACBFD7BC6EC5}" type="datetimeFigureOut">
              <a:rPr lang="en-US" altLang="zh-CN"/>
              <a:pPr>
                <a:defRPr/>
              </a:pPr>
              <a:t>8/22/2016</a:t>
            </a:fld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50AF6-21CE-46E6-B9B6-870088D501A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30947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CC98D-4C8C-45AF-8DCC-65FF35D07C1B}" type="datetimeFigureOut">
              <a:rPr lang="en-US" altLang="zh-CN"/>
              <a:pPr>
                <a:defRPr/>
              </a:pPr>
              <a:t>8/22/2016</a:t>
            </a:fld>
            <a:endParaRPr lang="en-US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B2C01-346B-4654-9DD4-E08AE1A31CA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76722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FF095-90F0-4C2E-826E-E6F5A0AD8249}" type="datetimeFigureOut">
              <a:rPr lang="en-US" altLang="zh-CN"/>
              <a:pPr>
                <a:defRPr/>
              </a:pPr>
              <a:t>8/22/2016</a:t>
            </a:fld>
            <a:endParaRPr lang="en-US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DD2C3-6B3D-48FF-B79F-F646519AE50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82342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D5E92-3874-4F4F-AFF9-9CF29F3B162A}" type="datetimeFigureOut">
              <a:rPr lang="en-US" altLang="zh-CN"/>
              <a:pPr>
                <a:defRPr/>
              </a:pPr>
              <a:t>8/22/2016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AE452-53AB-4ECC-B92F-EF6806E86C2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99979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75AAE-009D-4C1D-AEA9-35986BCC23B3}" type="datetimeFigureOut">
              <a:rPr lang="en-US" altLang="zh-CN"/>
              <a:pPr>
                <a:defRPr/>
              </a:pPr>
              <a:t>8/22/2016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EA903-D728-4FFA-983D-EBE74A894FD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3294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17F04C72-30B9-4207-B601-9651B23AFEAA}" type="datetimeFigureOut">
              <a:rPr lang="en-US" altLang="zh-CN"/>
              <a:pPr>
                <a:defRPr/>
              </a:pPr>
              <a:t>8/22/2016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07AFFA62-01C9-417B-B72F-80AA69915D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525" y="3048000"/>
            <a:ext cx="417195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 descr="0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185420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 descr="0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19050"/>
            <a:ext cx="1828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 descr="0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41750"/>
            <a:ext cx="10414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 descr="03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41750"/>
            <a:ext cx="1363663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05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752850"/>
            <a:ext cx="22606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42"/>
          <p:cNvSpPr>
            <a:spLocks noChangeArrowheads="1"/>
          </p:cNvSpPr>
          <p:nvPr/>
        </p:nvSpPr>
        <p:spPr bwMode="auto">
          <a:xfrm flipH="1" flipV="1">
            <a:off x="4297363" y="649288"/>
            <a:ext cx="963612" cy="3509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4078288" y="650875"/>
            <a:ext cx="679450" cy="3524250"/>
            <a:chOff x="720" y="1119"/>
            <a:chExt cx="576" cy="2044"/>
          </a:xfrm>
        </p:grpSpPr>
        <p:grpSp>
          <p:nvGrpSpPr>
            <p:cNvPr id="2073" name="Group 10"/>
            <p:cNvGrpSpPr>
              <a:grpSpLocks/>
            </p:cNvGrpSpPr>
            <p:nvPr/>
          </p:nvGrpSpPr>
          <p:grpSpPr bwMode="auto">
            <a:xfrm>
              <a:off x="720" y="1121"/>
              <a:ext cx="336" cy="2042"/>
              <a:chOff x="960" y="1582"/>
              <a:chExt cx="336" cy="2042"/>
            </a:xfrm>
          </p:grpSpPr>
          <p:sp>
            <p:nvSpPr>
              <p:cNvPr id="14" name="Rectangle 5"/>
              <p:cNvSpPr>
                <a:spLocks noChangeArrowheads="1"/>
              </p:cNvSpPr>
              <p:nvPr/>
            </p:nvSpPr>
            <p:spPr bwMode="auto">
              <a:xfrm flipV="1">
                <a:off x="960" y="1582"/>
                <a:ext cx="336" cy="204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15" name="Rectangle 4"/>
              <p:cNvSpPr>
                <a:spLocks noChangeArrowheads="1"/>
              </p:cNvSpPr>
              <p:nvPr/>
            </p:nvSpPr>
            <p:spPr bwMode="auto">
              <a:xfrm flipH="1" flipV="1">
                <a:off x="1104" y="1584"/>
                <a:ext cx="192" cy="204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13" name="Rectangle 25"/>
            <p:cNvSpPr>
              <a:spLocks noChangeArrowheads="1"/>
            </p:cNvSpPr>
            <p:nvPr/>
          </p:nvSpPr>
          <p:spPr bwMode="auto">
            <a:xfrm flipH="1" flipV="1">
              <a:off x="1056" y="1119"/>
              <a:ext cx="240" cy="204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</p:grpSp>
      <p:grpSp>
        <p:nvGrpSpPr>
          <p:cNvPr id="11" name="Group 33"/>
          <p:cNvGrpSpPr>
            <a:grpSpLocks/>
          </p:cNvGrpSpPr>
          <p:nvPr/>
        </p:nvGrpSpPr>
        <p:grpSpPr bwMode="auto">
          <a:xfrm>
            <a:off x="4983163" y="647700"/>
            <a:ext cx="661987" cy="3524250"/>
            <a:chOff x="4800" y="1121"/>
            <a:chExt cx="561" cy="2042"/>
          </a:xfrm>
        </p:grpSpPr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 flipH="1" flipV="1">
              <a:off x="5025" y="1121"/>
              <a:ext cx="336" cy="20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 flipV="1">
              <a:off x="5025" y="1123"/>
              <a:ext cx="192" cy="20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19" name="Rectangle 26"/>
            <p:cNvSpPr>
              <a:spLocks noChangeArrowheads="1"/>
            </p:cNvSpPr>
            <p:nvPr/>
          </p:nvSpPr>
          <p:spPr bwMode="auto">
            <a:xfrm flipV="1">
              <a:off x="4800" y="1122"/>
              <a:ext cx="239" cy="2040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  <a:alpha val="0"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</p:grpSp>
      <p:pic>
        <p:nvPicPr>
          <p:cNvPr id="21" name="图片 20" descr="12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200150"/>
            <a:ext cx="2265363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Oval 49"/>
          <p:cNvSpPr>
            <a:spLocks noChangeAspect="1" noChangeArrowheads="1"/>
          </p:cNvSpPr>
          <p:nvPr/>
        </p:nvSpPr>
        <p:spPr bwMode="auto">
          <a:xfrm>
            <a:off x="5973763" y="315913"/>
            <a:ext cx="46037" cy="46037"/>
          </a:xfrm>
          <a:prstGeom prst="ellipse">
            <a:avLst/>
          </a:prstGeom>
          <a:gradFill rotWithShape="1">
            <a:gsLst>
              <a:gs pos="0">
                <a:schemeClr val="bg1">
                  <a:alpha val="66000"/>
                </a:schemeClr>
              </a:gs>
              <a:gs pos="100000">
                <a:schemeClr val="bg1">
                  <a:gamma/>
                  <a:shade val="46275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pic>
        <p:nvPicPr>
          <p:cNvPr id="22" name="图片 21" descr="13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650" y="1787525"/>
            <a:ext cx="221615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 descr="14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50" y="711200"/>
            <a:ext cx="3613150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图片 23" descr="15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0" y="711200"/>
            <a:ext cx="2725738" cy="272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4" descr="10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600" y="2419350"/>
            <a:ext cx="8318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 descr="09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1847850"/>
            <a:ext cx="5905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26" descr="11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275" y="3348038"/>
            <a:ext cx="403225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图片 27" descr="01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600" y="-323850"/>
            <a:ext cx="254000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 descr="02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650" y="2165350"/>
            <a:ext cx="1993900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矩形 29"/>
          <p:cNvSpPr/>
          <p:nvPr/>
        </p:nvSpPr>
        <p:spPr>
          <a:xfrm>
            <a:off x="5715000" y="742950"/>
            <a:ext cx="466725" cy="2586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行楷繁" pitchFamily="49" charset="-122"/>
                <a:ea typeface="汉仪行楷繁" pitchFamily="49" charset="-122"/>
              </a:rPr>
              <a:t>夜未央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0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3000" fill="hold"/>
                                        <p:tgtEl>
                                          <p:spTgt spid="2"/>
                                        </p:tgtEl>
                                      </p:cBhvr>
                                      <p:by x="3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3000" fill="hold"/>
                                        <p:tgtEl>
                                          <p:spTgt spid="11"/>
                                        </p:tgtEl>
                                      </p:cBhvr>
                                      <p:by x="3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0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61111E-6 -3.16764E-6 L 0.25225 -0.00154 " pathEditMode="relative" rAng="0" ptsTypes="AA">
                                      <p:cBhvr>
                                        <p:cTn id="4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4" y="-93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2.77778E-7 -6.42174E-7 L -0.28316 -0.00062 " pathEditMode="relative" rAng="0" ptsTypes="AA">
                                      <p:cBhvr>
                                        <p:cTn id="4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67" y="-31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3100" fill="hold"/>
                                        <p:tgtEl>
                                          <p:spTgt spid="9"/>
                                        </p:tgtEl>
                                      </p:cBhvr>
                                      <p:by x="6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9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214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19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239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5900"/>
                            </p:stCondLst>
                            <p:childTnLst>
                              <p:par>
                                <p:cTn id="6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26400"/>
                            </p:stCondLst>
                            <p:childTnLst>
                              <p:par>
                                <p:cTn id="7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269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289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309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32900"/>
                            </p:stCondLst>
                            <p:childTnLst>
                              <p:par>
                                <p:cTn id="9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5.1096E-6 C -0.00468 0.03148 -0.00937 0.06297 -0.02204 0.10867 C -0.03472 0.15436 -0.05121 0.22599 -0.07656 0.27477 C -0.10191 0.32355 -0.13819 0.37511 -0.17395 0.40197 C -0.20972 0.42883 -0.24809 0.43006 -0.29079 0.43655 C -0.3335 0.44303 -0.4059 0.44056 -0.42986 0.44118 " pathEditMode="relative" ptsTypes="aaaaaA">
                                      <p:cBhvr>
                                        <p:cTn id="9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4.79469E-6 C 0.01563 0.05712 0.0316 0.11486 0.06007 0.1624 C 0.08872 0.20995 0.13073 0.26768 0.1717 0.28651 C 0.21285 0.30565 0.27083 0.29423 0.30677 0.27632 C 0.34306 0.25811 0.36198 0.23773 0.38802 0.17938 C 0.41424 0.12134 0.44809 0.00031 0.46424 -0.07255 C 0.48021 -0.1451 0.4816 -0.22414 0.48542 -0.25841 " pathEditMode="relative" rAng="0" ptsTypes="aaaaaaA">
                                      <p:cBhvr>
                                        <p:cTn id="9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71" y="23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2" descr="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525" y="3048000"/>
            <a:ext cx="417195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图片 3" descr="0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185420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图片 4" descr="0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19050"/>
            <a:ext cx="1828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图片 5" descr="0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41750"/>
            <a:ext cx="10414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图片 6" descr="03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41750"/>
            <a:ext cx="1363663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图片 7" descr="05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752850"/>
            <a:ext cx="22606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Oval 49"/>
          <p:cNvSpPr>
            <a:spLocks noChangeAspect="1" noChangeArrowheads="1"/>
          </p:cNvSpPr>
          <p:nvPr/>
        </p:nvSpPr>
        <p:spPr bwMode="auto">
          <a:xfrm>
            <a:off x="5821363" y="315913"/>
            <a:ext cx="46037" cy="46037"/>
          </a:xfrm>
          <a:prstGeom prst="ellipse">
            <a:avLst/>
          </a:prstGeom>
          <a:gradFill rotWithShape="1">
            <a:gsLst>
              <a:gs pos="0">
                <a:schemeClr val="bg1">
                  <a:alpha val="66000"/>
                </a:schemeClr>
              </a:gs>
              <a:gs pos="100000">
                <a:schemeClr val="bg1">
                  <a:gamma/>
                  <a:shade val="46275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sz="2400">
              <a:latin typeface="Arial" charset="0"/>
              <a:ea typeface="宋体" charset="-122"/>
            </a:endParaRPr>
          </a:p>
        </p:txBody>
      </p:sp>
      <p:pic>
        <p:nvPicPr>
          <p:cNvPr id="3081" name="图片 30" descr="未标题-1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400" y="315913"/>
            <a:ext cx="68072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矩形 31"/>
          <p:cNvSpPr/>
          <p:nvPr/>
        </p:nvSpPr>
        <p:spPr>
          <a:xfrm>
            <a:off x="7162800" y="1047750"/>
            <a:ext cx="5334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中隶书繁" pitchFamily="49" charset="-122"/>
                <a:ea typeface="汉仪中隶书繁" pitchFamily="49" charset="-122"/>
              </a:rPr>
              <a:t>夜未央</a:t>
            </a:r>
          </a:p>
        </p:txBody>
      </p:sp>
      <p:sp>
        <p:nvSpPr>
          <p:cNvPr id="33" name="矩形 32"/>
          <p:cNvSpPr/>
          <p:nvPr/>
        </p:nvSpPr>
        <p:spPr>
          <a:xfrm>
            <a:off x="5943600" y="895350"/>
            <a:ext cx="254000" cy="2678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中隶书繁" pitchFamily="49" charset="-122"/>
                <a:ea typeface="汉仪中隶书繁" pitchFamily="49" charset="-122"/>
              </a:rPr>
              <a:t>花飞花舞花湮灭</a:t>
            </a:r>
            <a:endParaRPr lang="en-US" altLang="zh-CN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中隶书繁" pitchFamily="49" charset="-122"/>
              <a:ea typeface="汉仪中隶书繁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410200" y="895350"/>
            <a:ext cx="254000" cy="2678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中隶书繁" pitchFamily="49" charset="-122"/>
                <a:ea typeface="汉仪中隶书繁" pitchFamily="49" charset="-122"/>
              </a:rPr>
              <a:t>叶枯叶荣叶轮回</a:t>
            </a:r>
            <a:endParaRPr lang="en-US" altLang="zh-CN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中隶书繁" pitchFamily="49" charset="-122"/>
              <a:ea typeface="汉仪中隶书繁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876800" y="895350"/>
            <a:ext cx="254000" cy="2678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中隶书繁" pitchFamily="49" charset="-122"/>
                <a:ea typeface="汉仪中隶书繁" pitchFamily="49" charset="-122"/>
              </a:rPr>
              <a:t>风清月冷三千尘</a:t>
            </a:r>
            <a:endParaRPr lang="en-US" altLang="zh-CN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中隶书繁" pitchFamily="49" charset="-122"/>
              <a:ea typeface="汉仪中隶书繁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343400" y="895350"/>
            <a:ext cx="254000" cy="2678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中隶书繁" pitchFamily="49" charset="-122"/>
                <a:ea typeface="汉仪中隶书繁" pitchFamily="49" charset="-122"/>
              </a:rPr>
              <a:t>犹</a:t>
            </a:r>
            <a:endParaRPr lang="en-US" altLang="zh-CN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中隶书繁" pitchFamily="49" charset="-122"/>
              <a:ea typeface="汉仪中隶书繁" pitchFamily="49" charset="-122"/>
            </a:endParaRPr>
          </a:p>
          <a:p>
            <a:pPr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中隶书繁" pitchFamily="49" charset="-122"/>
                <a:ea typeface="汉仪中隶书繁" pitchFamily="49" charset="-122"/>
              </a:rPr>
              <a:t>念</a:t>
            </a:r>
            <a:endParaRPr lang="en-US" altLang="zh-CN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中隶书繁" pitchFamily="49" charset="-122"/>
              <a:ea typeface="汉仪中隶书繁" pitchFamily="49" charset="-122"/>
            </a:endParaRPr>
          </a:p>
          <a:p>
            <a:pPr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中隶书繁" pitchFamily="49" charset="-122"/>
                <a:ea typeface="汉仪中隶书繁" pitchFamily="49" charset="-122"/>
              </a:rPr>
              <a:t>今朝夜未央</a:t>
            </a:r>
            <a:endParaRPr lang="en-US" altLang="zh-CN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中隶书繁" pitchFamily="49" charset="-122"/>
              <a:ea typeface="汉仪中隶书繁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43296"/>
            <a:ext cx="8936182" cy="50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22</Words>
  <Application>Microsoft Office PowerPoint</Application>
  <PresentationFormat>全屏显示(16:9)</PresentationFormat>
  <Paragraphs>8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Theme</vt:lpstr>
      <vt:lpstr>PowerPoint 演示文稿</vt:lpstr>
      <vt:lpstr>PowerPoint 演示文稿</vt:lpstr>
      <vt:lpstr>PowerPoint 演示文稿</vt:lpstr>
    </vt:vector>
  </TitlesOfParts>
  <Company>pz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44</cp:revision>
  <dcterms:created xsi:type="dcterms:W3CDTF">2009-06-08T02:42:06Z</dcterms:created>
  <dcterms:modified xsi:type="dcterms:W3CDTF">2016-08-22T04:03:14Z</dcterms:modified>
  <cp:category>PPTS</cp:category>
</cp:coreProperties>
</file>