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>
        <p:scale>
          <a:sx n="90" d="100"/>
          <a:sy n="90" d="100"/>
        </p:scale>
        <p:origin x="-2292" y="-78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0" d="100"/>
        <a:sy n="180" d="100"/>
      </p:scale>
      <p:origin x="0" y="0"/>
    </p:cViewPr>
  </p:sorterViewPr>
  <p:gridSpacing cx="76198" cy="7619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997869"/>
            <a:ext cx="7772400" cy="1102519"/>
          </a:xfrm>
        </p:spPr>
        <p:txBody>
          <a:bodyPr/>
          <a:lstStyle>
            <a:lvl1pPr>
              <a:defRPr sz="4000">
                <a:latin typeface="华文行楷" pitchFamily="2" charset="-122"/>
                <a:ea typeface="华文行楷" pitchFamily="2" charset="-122"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314700"/>
            <a:ext cx="6400800" cy="1314450"/>
          </a:xfrm>
        </p:spPr>
        <p:txBody>
          <a:bodyPr/>
          <a:lstStyle>
            <a:lvl1pPr marL="0" indent="0" algn="ctr">
              <a:buNone/>
              <a:defRPr sz="2800">
                <a:latin typeface="华文行楷" pitchFamily="2" charset="-122"/>
                <a:ea typeface="华文行楷" pitchFamily="2" charset="-122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EB84B0-97AF-4B95-BC05-2083FABBDE99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879187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9C9D49F-A8CB-4A27-B001-538A38690560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803380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EB5599-A4D8-4F1D-9411-CC804891EF5A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94927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A341D6-A6DD-415B-9023-E9609A536D84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7347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7A650B6-6B08-4BD2-BF25-9E9CB549F362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33358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FF19782-430B-490F-B176-57C8074348B7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383958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FB75F55-984B-49CB-B479-C71B89C823DC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667456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707D42-AE9B-4890-B417-231F912EAF40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67840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13ECB9E-A9E8-4BB7-8953-04C236C38859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923219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826C01D-EE7D-477E-A013-1FB36AEBF487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418130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F6B587-7B85-41C1-8307-E68B7FF87597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91531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4713"/>
            <a:ext cx="2133600" cy="35718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buFontTx/>
              <a:buNone/>
              <a:defRPr sz="1400">
                <a:latin typeface="Arial" charset="0"/>
                <a:ea typeface="宋体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4713"/>
            <a:ext cx="2895600" cy="35718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buFontTx/>
              <a:buNone/>
              <a:defRPr sz="1400">
                <a:latin typeface="Arial" charset="0"/>
                <a:ea typeface="宋体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4713"/>
            <a:ext cx="2133600" cy="35718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CBC0CC-C077-4839-B02A-E7FA15D6E5B0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华文行楷" pitchFamily="2" charset="-122"/>
          <a:ea typeface="华文行楷" pitchFamily="2" charset="-122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华文行楷" pitchFamily="2" charset="-122"/>
          <a:ea typeface="华文行楷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华文行楷" pitchFamily="2" charset="-122"/>
          <a:ea typeface="华文行楷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华文行楷" pitchFamily="2" charset="-122"/>
          <a:ea typeface="华文行楷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华文行楷" pitchFamily="2" charset="-122"/>
          <a:ea typeface="华文行楷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华文行楷" pitchFamily="2" charset="-122"/>
          <a:ea typeface="华文行楷" pitchFamily="2" charset="-122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华文行楷" pitchFamily="2" charset="-122"/>
          <a:ea typeface="华文行楷" pitchFamily="2" charset="-122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华文行楷" pitchFamily="2" charset="-122"/>
          <a:ea typeface="华文行楷" pitchFamily="2" charset="-122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华文行楷" pitchFamily="2" charset="-122"/>
          <a:ea typeface="华文行楷" pitchFamily="2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华文行楷" pitchFamily="2" charset="-122"/>
          <a:ea typeface="华文行楷" pitchFamily="2" charset="-122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2190750"/>
            <a:ext cx="7772400" cy="1103313"/>
          </a:xfrm>
        </p:spPr>
        <p:txBody>
          <a:bodyPr/>
          <a:lstStyle/>
          <a:p>
            <a:pPr eaLnBrk="1" hangingPunct="1"/>
            <a:r>
              <a:rPr lang="zh-CN" altLang="en-US" smtClean="0"/>
              <a:t>中国风</a:t>
            </a:r>
            <a:r>
              <a:rPr lang="en-US" altLang="zh-CN" smtClean="0"/>
              <a:t>PPT</a:t>
            </a:r>
            <a:r>
              <a:rPr lang="zh-CN" altLang="en-US" smtClean="0"/>
              <a:t>模板</a:t>
            </a:r>
            <a:endParaRPr lang="zh-CN" altLang="zh-CN" smtClean="0"/>
          </a:p>
        </p:txBody>
      </p:sp>
      <p:sp>
        <p:nvSpPr>
          <p:cNvPr id="3074" name="副标题 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标题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4098" name="内容占位符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zh-CN" altLang="en-US" sz="2000" smtClean="0"/>
              <a:t>配色方案修改：</a:t>
            </a:r>
          </a:p>
          <a:p>
            <a:pPr lvl="1" eaLnBrk="1" hangingPunct="1"/>
            <a:r>
              <a:rPr lang="zh-CN" altLang="en-US" sz="1800" smtClean="0"/>
              <a:t>配色方案在</a:t>
            </a:r>
            <a:r>
              <a:rPr lang="en-US" altLang="zh-CN" sz="1800" smtClean="0"/>
              <a:t>【</a:t>
            </a:r>
            <a:r>
              <a:rPr lang="zh-CN" altLang="en-US" sz="1800" smtClean="0"/>
              <a:t>格式</a:t>
            </a:r>
            <a:r>
              <a:rPr lang="en-US" altLang="zh-CN" sz="1800" smtClean="0"/>
              <a:t>】--&gt;【</a:t>
            </a:r>
            <a:r>
              <a:rPr lang="zh-CN" altLang="en-US" sz="1800" smtClean="0"/>
              <a:t>幻灯片设计</a:t>
            </a:r>
            <a:r>
              <a:rPr lang="en-US" altLang="zh-CN" sz="1800" smtClean="0"/>
              <a:t>】--&gt;【</a:t>
            </a:r>
            <a:r>
              <a:rPr lang="zh-CN" altLang="en-US" sz="1800" smtClean="0"/>
              <a:t>配色方案</a:t>
            </a:r>
            <a:r>
              <a:rPr lang="en-US" altLang="zh-CN" sz="1800" smtClean="0"/>
              <a:t>】--&gt;【</a:t>
            </a:r>
            <a:r>
              <a:rPr lang="zh-CN" altLang="en-US" sz="1800" smtClean="0"/>
              <a:t>编辑配色方案</a:t>
            </a:r>
            <a:r>
              <a:rPr lang="en-US" altLang="zh-CN" sz="1800" smtClean="0"/>
              <a:t>】</a:t>
            </a:r>
            <a:r>
              <a:rPr lang="zh-CN" altLang="en-US" sz="1800" smtClean="0"/>
              <a:t>下调整。</a:t>
            </a:r>
            <a:endParaRPr lang="zh-CN" altLang="en-US" smtClean="0"/>
          </a:p>
          <a:p>
            <a:pPr eaLnBrk="1" hangingPunct="1"/>
            <a:r>
              <a:rPr lang="en-US" altLang="zh-CN" sz="2000" smtClean="0"/>
              <a:t>LOGO</a:t>
            </a:r>
            <a:r>
              <a:rPr lang="zh-CN" altLang="en-US" sz="2000" smtClean="0"/>
              <a:t>的添加：</a:t>
            </a:r>
          </a:p>
          <a:p>
            <a:pPr lvl="1" eaLnBrk="1" hangingPunct="1"/>
            <a:r>
              <a:rPr lang="zh-CN" altLang="en-US" sz="1800" smtClean="0"/>
              <a:t>内页</a:t>
            </a:r>
            <a:r>
              <a:rPr lang="en-US" altLang="zh-CN" sz="1800" smtClean="0"/>
              <a:t>Logo</a:t>
            </a:r>
            <a:r>
              <a:rPr lang="zh-CN" altLang="en-US" sz="1800" smtClean="0"/>
              <a:t>添加修改在</a:t>
            </a:r>
            <a:r>
              <a:rPr lang="en-US" altLang="zh-CN" sz="1800" smtClean="0"/>
              <a:t>【</a:t>
            </a:r>
            <a:r>
              <a:rPr lang="zh-CN" altLang="en-US" sz="1800" smtClean="0"/>
              <a:t>视图</a:t>
            </a:r>
            <a:r>
              <a:rPr lang="en-US" altLang="zh-CN" sz="1800" smtClean="0"/>
              <a:t>】--&gt;【</a:t>
            </a:r>
            <a:r>
              <a:rPr lang="zh-CN" altLang="en-US" sz="1800" smtClean="0"/>
              <a:t>母版</a:t>
            </a:r>
            <a:r>
              <a:rPr lang="en-US" altLang="zh-CN" sz="1800" smtClean="0"/>
              <a:t>】--&gt;【</a:t>
            </a:r>
            <a:r>
              <a:rPr lang="zh-CN" altLang="en-US" sz="1800" smtClean="0"/>
              <a:t>幻灯片母版</a:t>
            </a:r>
            <a:r>
              <a:rPr lang="en-US" altLang="zh-CN" sz="1800" smtClean="0"/>
              <a:t>】</a:t>
            </a:r>
            <a:r>
              <a:rPr lang="zh-CN" altLang="en-US" sz="1800" smtClean="0"/>
              <a:t>下调整。首页直接选择</a:t>
            </a:r>
            <a:r>
              <a:rPr lang="en-US" altLang="zh-CN" sz="1800" smtClean="0"/>
              <a:t>logo</a:t>
            </a:r>
            <a:r>
              <a:rPr lang="zh-CN" altLang="en-US" sz="1800" smtClean="0"/>
              <a:t>图片删除或修改。</a:t>
            </a:r>
            <a:endParaRPr lang="zh-CN" altLang="en-US" smtClean="0"/>
          </a:p>
          <a:p>
            <a:pPr eaLnBrk="1" hangingPunct="1"/>
            <a:r>
              <a:rPr lang="zh-CN" altLang="en-US" sz="2000" smtClean="0"/>
              <a:t>字体格式的设置：第一</a:t>
            </a:r>
            <a:r>
              <a:rPr lang="en-US" altLang="zh-CN" sz="2000" smtClean="0"/>
              <a:t>PPT</a:t>
            </a:r>
            <a:r>
              <a:rPr lang="zh-CN" altLang="en-US" sz="2000" smtClean="0"/>
              <a:t>模板，</a:t>
            </a:r>
            <a:r>
              <a:rPr lang="en-US" altLang="zh-CN" sz="2000" smtClean="0"/>
              <a:t>www.1ppt.com</a:t>
            </a:r>
            <a:endParaRPr lang="zh-CN" altLang="en-US" sz="2000" smtClean="0"/>
          </a:p>
          <a:p>
            <a:pPr lvl="1" eaLnBrk="1" hangingPunct="1"/>
            <a:r>
              <a:rPr lang="zh-CN" altLang="en-US" sz="1800" smtClean="0"/>
              <a:t>括标题和文本格式的设置在</a:t>
            </a:r>
            <a:r>
              <a:rPr lang="en-US" altLang="zh-CN" sz="1800" smtClean="0"/>
              <a:t>【</a:t>
            </a:r>
            <a:r>
              <a:rPr lang="zh-CN" altLang="en-US" sz="1800" smtClean="0"/>
              <a:t>视图</a:t>
            </a:r>
            <a:r>
              <a:rPr lang="en-US" altLang="zh-CN" sz="1800" smtClean="0"/>
              <a:t>】--&gt;【</a:t>
            </a:r>
            <a:r>
              <a:rPr lang="zh-CN" altLang="en-US" sz="1800" smtClean="0"/>
              <a:t>母版</a:t>
            </a:r>
            <a:r>
              <a:rPr lang="en-US" altLang="zh-CN" sz="1800" smtClean="0"/>
              <a:t>】--&gt;【</a:t>
            </a:r>
            <a:r>
              <a:rPr lang="zh-CN" altLang="en-US" sz="1800" smtClean="0"/>
              <a:t>幻灯片母版</a:t>
            </a:r>
            <a:r>
              <a:rPr lang="en-US" altLang="zh-CN" sz="1800" smtClean="0"/>
              <a:t>】</a:t>
            </a:r>
            <a:r>
              <a:rPr lang="zh-CN" altLang="en-US" sz="1800" smtClean="0"/>
              <a:t>下调整。</a:t>
            </a:r>
          </a:p>
          <a:p>
            <a:pPr eaLnBrk="1" hangingPunct="1"/>
            <a:endParaRPr lang="zh-CN" altLang="en-US" sz="200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3"/>
          <p:cNvSpPr txBox="1">
            <a:spLocks noChangeArrowheads="1"/>
          </p:cNvSpPr>
          <p:nvPr/>
        </p:nvSpPr>
        <p:spPr bwMode="auto">
          <a:xfrm>
            <a:off x="2819400" y="2571750"/>
            <a:ext cx="3201988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4800" b="1">
                <a:latin typeface="华文行楷" pitchFamily="2" charset="-122"/>
                <a:ea typeface="华文行楷" pitchFamily="2" charset="-122"/>
              </a:rPr>
              <a:t>谢谢观赏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小小草店铺中的素材\Y3030-30套合集+文艺唯美风格（把时间改成了2016）\扫一扫更多惊喜等着您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09" y="43296"/>
            <a:ext cx="8936182" cy="5056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6287932"/>
      </p:ext>
    </p:extLst>
  </p:cSld>
  <p:clrMapOvr>
    <a:masterClrMapping/>
  </p:clrMapOvr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</TotalTime>
  <Pages>0</Pages>
  <Words>88</Words>
  <Characters>0</Characters>
  <Application>Microsoft Office PowerPoint</Application>
  <PresentationFormat>全屏显示(16:9)</PresentationFormat>
  <Lines>0</Lines>
  <Paragraphs>8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5" baseType="lpstr">
      <vt:lpstr>默认设计模板</vt:lpstr>
      <vt:lpstr>中国风PPT模板</vt:lpstr>
      <vt:lpstr>PowerPoint 演示文稿</vt:lpstr>
      <vt:lpstr>PowerPoint 演示文稿</vt:lpstr>
      <vt:lpstr>PowerPoint 演示文稿</vt:lpstr>
    </vt:vector>
  </TitlesOfParts>
  <Company>锐得PPT论坛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PPTS</dc:title>
  <dc:subject>PPTS</dc:subject>
  <dc:creator>PPTS</dc:creator>
  <cp:keywords>PPTS</cp:keywords>
  <dc:description>PPTS</dc:description>
  <cp:lastModifiedBy>Administrator</cp:lastModifiedBy>
  <cp:revision>16</cp:revision>
  <dcterms:created xsi:type="dcterms:W3CDTF">2016-04-21T13:36:33Z</dcterms:created>
  <dcterms:modified xsi:type="dcterms:W3CDTF">2016-08-22T04:03:13Z</dcterms:modified>
  <cp:category>PPTS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  <property fmtid="{D5CDD505-2E9C-101B-9397-08002B2CF9AE}" pid="3" name="KSOProductBuildVer">
    <vt:lpwstr>2052-10.1.0.5603</vt:lpwstr>
  </property>
</Properties>
</file>