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04" r:id="rId2"/>
    <p:sldId id="287" r:id="rId3"/>
    <p:sldId id="256" r:id="rId4"/>
    <p:sldId id="285" r:id="rId5"/>
    <p:sldId id="279" r:id="rId6"/>
    <p:sldId id="259" r:id="rId7"/>
    <p:sldId id="258" r:id="rId8"/>
    <p:sldId id="260" r:id="rId9"/>
    <p:sldId id="257" r:id="rId10"/>
    <p:sldId id="261" r:id="rId11"/>
    <p:sldId id="292" r:id="rId12"/>
    <p:sldId id="262" r:id="rId13"/>
    <p:sldId id="263" r:id="rId14"/>
    <p:sldId id="264" r:id="rId15"/>
    <p:sldId id="265" r:id="rId16"/>
    <p:sldId id="266" r:id="rId17"/>
    <p:sldId id="267" r:id="rId18"/>
    <p:sldId id="268" r:id="rId19"/>
    <p:sldId id="293" r:id="rId20"/>
    <p:sldId id="270" r:id="rId21"/>
    <p:sldId id="272" r:id="rId22"/>
    <p:sldId id="271" r:id="rId23"/>
    <p:sldId id="269" r:id="rId24"/>
    <p:sldId id="273" r:id="rId25"/>
    <p:sldId id="274" r:id="rId26"/>
    <p:sldId id="294" r:id="rId27"/>
    <p:sldId id="275" r:id="rId28"/>
    <p:sldId id="276" r:id="rId29"/>
    <p:sldId id="277" r:id="rId30"/>
    <p:sldId id="278" r:id="rId31"/>
    <p:sldId id="305" r:id="rId32"/>
    <p:sldId id="306" r:id="rId3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22" autoAdjust="0"/>
    <p:restoredTop sz="99419" autoAdjust="0"/>
  </p:normalViewPr>
  <p:slideViewPr>
    <p:cSldViewPr>
      <p:cViewPr varScale="1">
        <p:scale>
          <a:sx n="121" d="100"/>
          <a:sy n="121" d="100"/>
        </p:scale>
        <p:origin x="192" y="108"/>
      </p:cViewPr>
      <p:guideLst>
        <p:guide orient="horz" pos="1620"/>
        <p:guide pos="2880"/>
      </p:guideLst>
    </p:cSldViewPr>
  </p:slideViewPr>
  <p:notesTextViewPr>
    <p:cViewPr>
      <p:scale>
        <a:sx n="100" d="100"/>
        <a:sy n="100" d="100"/>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08F3FE-5C25-4695-AC06-0603243F94E2}"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AD2B00-4974-4A18-8282-6B0B61473928}" type="slidenum">
              <a:rPr lang="zh-CN" altLang="en-US" smtClean="0"/>
              <a:t>‹#›</a:t>
            </a:fld>
            <a:endParaRPr lang="zh-CN" altLang="en-US"/>
          </a:p>
        </p:txBody>
      </p:sp>
    </p:spTree>
    <p:extLst>
      <p:ext uri="{BB962C8B-B14F-4D97-AF65-F5344CB8AC3E}">
        <p14:creationId xmlns:p14="http://schemas.microsoft.com/office/powerpoint/2010/main" val="2540902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Picture 2" descr="C:\Users\Thinkpad\Desktop\7.png"/>
          <p:cNvPicPr>
            <a:picLocks noChangeAspect="1" noChangeArrowheads="1"/>
          </p:cNvPicPr>
          <p:nvPr userDrawn="1"/>
        </p:nvPicPr>
        <p:blipFill>
          <a:blip r:embed="rId3" cstate="email"/>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1" name="轻音乐 - 茉莉花 - 古筝.wav"/>
          </p:stSnd>
        </p:sndAc>
      </p:transition>
    </mc:Choice>
    <mc:Fallback xmlns="">
      <p:transition spd="med" advTm="22000">
        <p:fade/>
        <p:sndAc>
          <p:stSnd>
            <p:snd r:embed="rId4" name="轻音乐 - 茉莉花 - 古筝.wav"/>
          </p:stSnd>
        </p:sndAc>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1" name="轻音乐 - 茉莉花 - 古筝.wav"/>
          </p:stSnd>
        </p:sndAc>
      </p:transition>
    </mc:Choice>
    <mc:Fallback xmlns="">
      <p:transition spd="med" advTm="22000">
        <p:fade/>
        <p:sndAc>
          <p:stSnd>
            <p:snd r:embed="rId3" name="轻音乐 - 茉莉花 - 古筝.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1" name="轻音乐 - 茉莉花 - 古筝.wav"/>
          </p:stSnd>
        </p:sndAc>
      </p:transition>
    </mc:Choice>
    <mc:Fallback xmlns="">
      <p:transition spd="med" advTm="22000">
        <p:fade/>
        <p:sndAc>
          <p:stSnd>
            <p:snd r:embed="rId3" name="轻音乐 - 茉莉花 - 古筝.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3074" name="Picture 2" descr="C:\Users\Thinkpad\Desktop\7.png"/>
          <p:cNvPicPr>
            <a:picLocks noChangeAspect="1" noChangeArrowheads="1"/>
          </p:cNvPicPr>
          <p:nvPr userDrawn="1"/>
        </p:nvPicPr>
        <p:blipFill>
          <a:blip r:embed="rId3" cstate="email"/>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1" name="轻音乐 - 茉莉花 - 古筝.wav"/>
          </p:stSnd>
        </p:sndAc>
      </p:transition>
    </mc:Choice>
    <mc:Fallback xmlns="">
      <p:transition spd="med" advTm="22000">
        <p:fade/>
        <p:sndAc>
          <p:stSnd>
            <p:snd r:embed="rId4" name="轻音乐 - 茉莉花 - 古筝.wav"/>
          </p:stSnd>
        </p:sndAc>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7"/>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1" name="轻音乐 - 茉莉花 - 古筝.wav"/>
          </p:stSnd>
        </p:sndAc>
      </p:transition>
    </mc:Choice>
    <mc:Fallback xmlns="">
      <p:transition spd="med" advTm="22000">
        <p:fade/>
        <p:sndAc>
          <p:stSnd>
            <p:snd r:embed="rId3" name="轻音乐 - 茉莉花 - 古筝.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1" name="轻音乐 - 茉莉花 - 古筝.wav"/>
          </p:stSnd>
        </p:sndAc>
      </p:transition>
    </mc:Choice>
    <mc:Fallback xmlns="">
      <p:transition spd="med" advTm="22000">
        <p:fade/>
        <p:sndAc>
          <p:stSnd>
            <p:snd r:embed="rId3" name="轻音乐 - 茉莉花 - 古筝.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2016/8/22 Monday</a:t>
            </a:fld>
            <a:endParaRPr lang="zh-CN" altLang="en-US"/>
          </a:p>
        </p:txBody>
      </p:sp>
      <p:sp>
        <p:nvSpPr>
          <p:cNvPr id="8" name="页脚占位符 7"/>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1" name="轻音乐 - 茉莉花 - 古筝.wav"/>
          </p:stSnd>
        </p:sndAc>
      </p:transition>
    </mc:Choice>
    <mc:Fallback xmlns="">
      <p:transition spd="med" advTm="22000">
        <p:fade/>
        <p:sndAc>
          <p:stSnd>
            <p:snd r:embed="rId3" name="轻音乐 - 茉莉花 - 古筝.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2016/8/22 Monday</a:t>
            </a:fld>
            <a:endParaRPr lang="zh-CN" altLang="en-US"/>
          </a:p>
        </p:txBody>
      </p:sp>
      <p:sp>
        <p:nvSpPr>
          <p:cNvPr id="4" name="页脚占位符 3"/>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1" name="轻音乐 - 茉莉花 - 古筝.wav"/>
          </p:stSnd>
        </p:sndAc>
      </p:transition>
    </mc:Choice>
    <mc:Fallback xmlns="">
      <p:transition spd="med" advTm="22000">
        <p:fade/>
        <p:sndAc>
          <p:stSnd>
            <p:snd r:embed="rId3" name="轻音乐 - 茉莉花 - 古筝.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2016/8/22 Monday</a:t>
            </a:fld>
            <a:endParaRPr lang="zh-CN" altLang="en-US"/>
          </a:p>
        </p:txBody>
      </p:sp>
      <p:sp>
        <p:nvSpPr>
          <p:cNvPr id="3" name="页脚占位符 2"/>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1" name="轻音乐 - 茉莉花 - 古筝.wav"/>
          </p:stSnd>
        </p:sndAc>
      </p:transition>
    </mc:Choice>
    <mc:Fallback xmlns="">
      <p:transition spd="med" advTm="22000">
        <p:fade/>
        <p:sndAc>
          <p:stSnd>
            <p:snd r:embed="rId3" name="轻音乐 - 茉莉花 - 古筝.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1" name="轻音乐 - 茉莉花 - 古筝.wav"/>
          </p:stSnd>
        </p:sndAc>
      </p:transition>
    </mc:Choice>
    <mc:Fallback xmlns="">
      <p:transition spd="med" advTm="22000">
        <p:fade/>
        <p:sndAc>
          <p:stSnd>
            <p:snd r:embed="rId3" name="轻音乐 - 茉莉花 - 古筝.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6"/>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1" name="轻音乐 - 茉莉花 - 古筝.wav"/>
          </p:stSnd>
        </p:sndAc>
      </p:transition>
    </mc:Choice>
    <mc:Fallback xmlns="">
      <p:transition spd="med" advTm="22000">
        <p:fade/>
        <p:sndAc>
          <p:stSnd>
            <p:snd r:embed="rId3" name="轻音乐 - 茉莉花 - 古筝.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Tm="22000">
        <p:fade/>
        <p:sndAc>
          <p:stSnd>
            <p:snd r:embed="rId13" name="轻音乐 - 茉莉花 - 古筝.wav"/>
          </p:stSnd>
        </p:sndAc>
      </p:transition>
    </mc:Choice>
    <mc:Fallback xmlns="">
      <p:transition spd="med" advTm="22000">
        <p:fade/>
        <p:sndAc>
          <p:stSnd>
            <p:snd r:embed="rId14" name="轻音乐 - 茉莉花 - 古筝.wav"/>
          </p:stSnd>
        </p:sndAc>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10.png"/><Relationship Id="rId7"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6.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4.png"/><Relationship Id="rId7" Type="http://schemas.microsoft.com/office/2007/relationships/hdphoto" Target="../media/hdphoto3.wdp"/><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microsoft.com/office/2007/relationships/hdphoto" Target="../media/hdphoto2.wdp"/><Relationship Id="rId9"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wav"/><Relationship Id="rId5" Type="http://schemas.microsoft.com/office/2007/relationships/hdphoto" Target="../media/hdphoto4.wdp"/><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46.png"/><Relationship Id="rId7" Type="http://schemas.openxmlformats.org/officeDocument/2006/relationships/image" Target="../media/image48.png"/><Relationship Id="rId2" Type="http://schemas.openxmlformats.org/officeDocument/2006/relationships/audio" Target="../media/audio1.wav"/><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47.png"/><Relationship Id="rId10" Type="http://schemas.openxmlformats.org/officeDocument/2006/relationships/audio" Target="../media/audio1.wav"/><Relationship Id="rId4" Type="http://schemas.microsoft.com/office/2007/relationships/hdphoto" Target="../media/hdphoto5.wdp"/><Relationship Id="rId9" Type="http://schemas.openxmlformats.org/officeDocument/2006/relationships/image" Target="../media/image49.png"/></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51.png"/></Relationships>
</file>

<file path=ppt/slides/_rels/slide19.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10.png"/><Relationship Id="rId7"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6.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53.png"/></Relationships>
</file>

<file path=ppt/slides/_rels/slide21.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10" Type="http://schemas.openxmlformats.org/officeDocument/2006/relationships/audio" Target="../media/audio1.wav"/><Relationship Id="rId4" Type="http://schemas.openxmlformats.org/officeDocument/2006/relationships/image" Target="../media/image55.png"/><Relationship Id="rId9" Type="http://schemas.openxmlformats.org/officeDocument/2006/relationships/image" Target="../media/image60.png"/></Relationships>
</file>

<file path=ppt/slides/_rels/slide22.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61.png"/><Relationship Id="rId7" Type="http://schemas.openxmlformats.org/officeDocument/2006/relationships/image" Target="../media/image63.png"/><Relationship Id="rId2" Type="http://schemas.openxmlformats.org/officeDocument/2006/relationships/audio" Target="../media/audio1.wav"/><Relationship Id="rId1" Type="http://schemas.openxmlformats.org/officeDocument/2006/relationships/slideLayout" Target="../slideLayouts/slideLayout2.xml"/><Relationship Id="rId6" Type="http://schemas.microsoft.com/office/2007/relationships/hdphoto" Target="../media/hdphoto9.wdp"/><Relationship Id="rId5" Type="http://schemas.openxmlformats.org/officeDocument/2006/relationships/image" Target="../media/image62.png"/><Relationship Id="rId4" Type="http://schemas.microsoft.com/office/2007/relationships/hdphoto" Target="../media/hdphoto8.wdp"/></Relationships>
</file>

<file path=ppt/slides/_rels/slide2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65.png"/></Relationships>
</file>

<file path=ppt/slides/_rels/slide2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67.png"/></Relationships>
</file>

<file path=ppt/slides/_rels/slide2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image" Target="../media/image70.png"/><Relationship Id="rId4" Type="http://schemas.openxmlformats.org/officeDocument/2006/relationships/image" Target="../media/image69.png"/></Relationships>
</file>

<file path=ppt/slides/_rels/slide26.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10.png"/><Relationship Id="rId7"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6.png"/><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71.png"/></Relationships>
</file>

<file path=ppt/slides/_rels/slide2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73.pn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image" Target="../media/image79.png"/><Relationship Id="rId4" Type="http://schemas.openxmlformats.org/officeDocument/2006/relationships/image" Target="../media/image78.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wav"/></Relationships>
</file>

<file path=ppt/slides/_rels/slide4.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10.png"/><Relationship Id="rId7"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6.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9" name="Picture 5" descr="C:\Users\Thinkpad\Desktop\3.png"/>
          <p:cNvPicPr>
            <a:picLocks noChangeAspect="1" noChangeArrowheads="1"/>
          </p:cNvPicPr>
          <p:nvPr/>
        </p:nvPicPr>
        <p:blipFill rotWithShape="1">
          <a:blip r:embed="rId3" cstate="email"/>
          <a:srcRect/>
          <a:stretch>
            <a:fillRect/>
          </a:stretch>
        </p:blipFill>
        <p:spPr bwMode="auto">
          <a:xfrm>
            <a:off x="0" y="574180"/>
            <a:ext cx="9144000" cy="253626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Thinkpad\Desktop\未标题-2.png"/>
          <p:cNvPicPr>
            <a:picLocks noChangeAspect="1" noChangeArrowheads="1"/>
          </p:cNvPicPr>
          <p:nvPr/>
        </p:nvPicPr>
        <p:blipFill rotWithShape="1">
          <a:blip r:embed="rId4" cstate="email"/>
          <a:srcRect/>
          <a:stretch>
            <a:fillRect/>
          </a:stretch>
        </p:blipFill>
        <p:spPr bwMode="auto">
          <a:xfrm>
            <a:off x="0" y="2007517"/>
            <a:ext cx="9144000" cy="1347631"/>
          </a:xfrm>
          <a:prstGeom prst="rect">
            <a:avLst/>
          </a:prstGeom>
          <a:noFill/>
          <a:extLst>
            <a:ext uri="{909E8E84-426E-40DD-AFC4-6F175D3DCCD1}">
              <a14:hiddenFill xmlns:a14="http://schemas.microsoft.com/office/drawing/2010/main">
                <a:solidFill>
                  <a:srgbClr val="FFFFFF"/>
                </a:solidFill>
              </a14:hiddenFill>
            </a:ext>
          </a:extLst>
        </p:spPr>
      </p:pic>
      <p:sp>
        <p:nvSpPr>
          <p:cNvPr id="21" name="Text Box 13"/>
          <p:cNvSpPr txBox="1">
            <a:spLocks noChangeArrowheads="1"/>
          </p:cNvSpPr>
          <p:nvPr/>
        </p:nvSpPr>
        <p:spPr bwMode="auto">
          <a:xfrm>
            <a:off x="928808" y="3305847"/>
            <a:ext cx="7286384" cy="831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8" tIns="45724" rIns="91448" bIns="45724">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4800" dirty="0" smtClean="0">
                <a:latin typeface="方正吕建德字体" pitchFamily="2" charset="-122"/>
                <a:ea typeface="方正吕建德字体" pitchFamily="2" charset="-122"/>
              </a:rPr>
              <a:t>[</a:t>
            </a:r>
            <a:r>
              <a:rPr lang="zh-CN" altLang="en-US" sz="4800" dirty="0" smtClean="0">
                <a:latin typeface="方正吕建德字体" pitchFamily="2" charset="-122"/>
                <a:ea typeface="方正吕建德字体" pitchFamily="2" charset="-122"/>
              </a:rPr>
              <a:t>工作总结</a:t>
            </a:r>
            <a:r>
              <a:rPr lang="en-US" altLang="zh-CN" sz="4800" dirty="0" smtClean="0">
                <a:latin typeface="方正吕建德字体" pitchFamily="2" charset="-122"/>
                <a:ea typeface="方正吕建德字体" pitchFamily="2" charset="-122"/>
              </a:rPr>
              <a:t>][</a:t>
            </a:r>
            <a:r>
              <a:rPr lang="zh-CN" altLang="en-US" sz="4800" dirty="0" smtClean="0">
                <a:latin typeface="方正吕建德字体" pitchFamily="2" charset="-122"/>
                <a:ea typeface="方正吕建德字体" pitchFamily="2" charset="-122"/>
              </a:rPr>
              <a:t>培训汇报</a:t>
            </a:r>
            <a:r>
              <a:rPr lang="en-US" altLang="zh-CN" sz="4800" dirty="0" smtClean="0">
                <a:latin typeface="方正吕建德字体" pitchFamily="2" charset="-122"/>
                <a:ea typeface="方正吕建德字体" pitchFamily="2" charset="-122"/>
              </a:rPr>
              <a:t>]</a:t>
            </a:r>
            <a:endParaRPr lang="zh-CN" altLang="en-US" sz="3600" dirty="0">
              <a:latin typeface="方正吕建德字体" pitchFamily="2" charset="-122"/>
              <a:ea typeface="方正吕建德字体" pitchFamily="2" charset="-122"/>
            </a:endParaRPr>
          </a:p>
        </p:txBody>
      </p:sp>
      <p:sp>
        <p:nvSpPr>
          <p:cNvPr id="22" name="Text Box 12"/>
          <p:cNvSpPr txBox="1">
            <a:spLocks noChangeArrowheads="1"/>
          </p:cNvSpPr>
          <p:nvPr/>
        </p:nvSpPr>
        <p:spPr bwMode="auto">
          <a:xfrm>
            <a:off x="1766821" y="4027963"/>
            <a:ext cx="5610359" cy="39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8" tIns="45724" rIns="91448" bIns="45724">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zh-CN" altLang="en-US" sz="2000" dirty="0" smtClean="0">
                <a:latin typeface="楷体" pitchFamily="49" charset="-122"/>
                <a:ea typeface="楷体" pitchFamily="49" charset="-122"/>
              </a:rPr>
              <a:t>中国风</a:t>
            </a:r>
            <a:r>
              <a:rPr lang="en-US" altLang="zh-CN" sz="2000" dirty="0" smtClean="0">
                <a:latin typeface="楷体" pitchFamily="49" charset="-122"/>
                <a:ea typeface="楷体" pitchFamily="49" charset="-122"/>
              </a:rPr>
              <a:t>/</a:t>
            </a:r>
            <a:r>
              <a:rPr lang="zh-CN" altLang="en-US" sz="2000" dirty="0" smtClean="0">
                <a:latin typeface="楷体" pitchFamily="49" charset="-122"/>
                <a:ea typeface="楷体" pitchFamily="49" charset="-122"/>
              </a:rPr>
              <a:t>工作报告</a:t>
            </a:r>
            <a:r>
              <a:rPr lang="en-US" altLang="zh-CN" sz="2000" dirty="0" smtClean="0">
                <a:latin typeface="楷体" pitchFamily="49" charset="-122"/>
                <a:ea typeface="楷体" pitchFamily="49" charset="-122"/>
              </a:rPr>
              <a:t>/</a:t>
            </a:r>
            <a:r>
              <a:rPr lang="zh-CN" altLang="en-US" sz="2000" dirty="0" smtClean="0">
                <a:latin typeface="楷体" pitchFamily="49" charset="-122"/>
                <a:ea typeface="楷体" pitchFamily="49" charset="-122"/>
              </a:rPr>
              <a:t>新年总结</a:t>
            </a:r>
            <a:r>
              <a:rPr lang="en-US" altLang="zh-CN" sz="2000" dirty="0" smtClean="0">
                <a:latin typeface="楷体" pitchFamily="49" charset="-122"/>
                <a:ea typeface="楷体" pitchFamily="49" charset="-122"/>
              </a:rPr>
              <a:t>/</a:t>
            </a:r>
            <a:r>
              <a:rPr lang="zh-CN" altLang="en-US" sz="2000" dirty="0" smtClean="0">
                <a:latin typeface="楷体" pitchFamily="49" charset="-122"/>
                <a:ea typeface="楷体" pitchFamily="49" charset="-122"/>
              </a:rPr>
              <a:t>通用</a:t>
            </a:r>
            <a:r>
              <a:rPr lang="en-US" altLang="zh-CN" sz="2000" dirty="0" smtClean="0">
                <a:latin typeface="楷体" pitchFamily="49" charset="-122"/>
                <a:ea typeface="楷体" pitchFamily="49" charset="-122"/>
              </a:rPr>
              <a:t>PPT</a:t>
            </a:r>
            <a:r>
              <a:rPr lang="zh-CN" altLang="en-US" sz="2000" dirty="0" smtClean="0">
                <a:latin typeface="楷体" pitchFamily="49" charset="-122"/>
                <a:ea typeface="楷体" pitchFamily="49" charset="-122"/>
              </a:rPr>
              <a:t>模版</a:t>
            </a:r>
            <a:endParaRPr lang="en-US" altLang="zh-CN" sz="2000" dirty="0">
              <a:latin typeface="楷体" pitchFamily="49" charset="-122"/>
              <a:ea typeface="楷体" pitchFamily="49" charset="-122"/>
            </a:endParaRPr>
          </a:p>
        </p:txBody>
      </p:sp>
      <p:cxnSp>
        <p:nvCxnSpPr>
          <p:cNvPr id="23" name="直接连接符 22"/>
          <p:cNvCxnSpPr/>
          <p:nvPr/>
        </p:nvCxnSpPr>
        <p:spPr>
          <a:xfrm>
            <a:off x="1746000" y="4030827"/>
            <a:ext cx="5652000" cy="0"/>
          </a:xfrm>
          <a:prstGeom prst="line">
            <a:avLst/>
          </a:prstGeom>
          <a:ln>
            <a:solidFill>
              <a:schemeClr val="tx1"/>
            </a:solidFill>
            <a:headEnd type="diamond" w="sm" len="sm"/>
            <a:tailEnd type="diamond" w="sm" len="sm"/>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746000" y="4419562"/>
            <a:ext cx="5652000" cy="0"/>
          </a:xfrm>
          <a:prstGeom prst="line">
            <a:avLst/>
          </a:prstGeom>
          <a:ln>
            <a:solidFill>
              <a:schemeClr val="tx1"/>
            </a:solidFill>
            <a:headEnd type="diamond" w="sm" len="sm"/>
            <a:tailEnd type="diamond" w="sm" len="sm"/>
          </a:ln>
        </p:spPr>
        <p:style>
          <a:lnRef idx="1">
            <a:schemeClr val="accent1"/>
          </a:lnRef>
          <a:fillRef idx="0">
            <a:schemeClr val="accent1"/>
          </a:fillRef>
          <a:effectRef idx="0">
            <a:schemeClr val="accent1"/>
          </a:effectRef>
          <a:fontRef idx="minor">
            <a:schemeClr val="tx1"/>
          </a:fontRef>
        </p:style>
      </p:cxnSp>
      <p:pic>
        <p:nvPicPr>
          <p:cNvPr id="25" name="Picture 272" descr="28"/>
          <p:cNvPicPr>
            <a:picLocks noChangeAspect="1" noChangeArrowheads="1"/>
          </p:cNvPicPr>
          <p:nvPr/>
        </p:nvPicPr>
        <p:blipFill>
          <a:blip r:embed="rId5" cstate="email"/>
          <a:srcRect/>
          <a:stretch>
            <a:fillRect/>
          </a:stretch>
        </p:blipFill>
        <p:spPr bwMode="auto">
          <a:xfrm>
            <a:off x="755935" y="2643858"/>
            <a:ext cx="1931653" cy="14759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6"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1750"/>
                                        <p:tgtEl>
                                          <p:spTgt spid="1029"/>
                                        </p:tgtEl>
                                      </p:cBhvr>
                                    </p:animEffect>
                                    <p:anim calcmode="lin" valueType="num">
                                      <p:cBhvr>
                                        <p:cTn id="8" dur="1750" fill="hold"/>
                                        <p:tgtEl>
                                          <p:spTgt spid="1029"/>
                                        </p:tgtEl>
                                        <p:attrNameLst>
                                          <p:attrName>ppt_x</p:attrName>
                                        </p:attrNameLst>
                                      </p:cBhvr>
                                      <p:tavLst>
                                        <p:tav tm="0">
                                          <p:val>
                                            <p:strVal val="#ppt_x"/>
                                          </p:val>
                                        </p:tav>
                                        <p:tav tm="100000">
                                          <p:val>
                                            <p:strVal val="#ppt_x"/>
                                          </p:val>
                                        </p:tav>
                                      </p:tavLst>
                                    </p:anim>
                                    <p:anim calcmode="lin" valueType="num">
                                      <p:cBhvr>
                                        <p:cTn id="9" dur="1750" fill="hold"/>
                                        <p:tgtEl>
                                          <p:spTgt spid="1029"/>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22" presetClass="entr" presetSubtype="8" fill="hold" nodeType="afterEffect">
                                  <p:stCondLst>
                                    <p:cond delay="0"/>
                                  </p:stCondLst>
                                  <p:childTnLst>
                                    <p:set>
                                      <p:cBhvr>
                                        <p:cTn id="12" dur="1" fill="hold">
                                          <p:stCondLst>
                                            <p:cond delay="0"/>
                                          </p:stCondLst>
                                        </p:cTn>
                                        <p:tgtEl>
                                          <p:spTgt spid="1028"/>
                                        </p:tgtEl>
                                        <p:attrNameLst>
                                          <p:attrName>style.visibility</p:attrName>
                                        </p:attrNameLst>
                                      </p:cBhvr>
                                      <p:to>
                                        <p:strVal val="visible"/>
                                      </p:to>
                                    </p:set>
                                    <p:animEffect transition="in" filter="wipe(left)">
                                      <p:cBhvr>
                                        <p:cTn id="13" dur="1000"/>
                                        <p:tgtEl>
                                          <p:spTgt spid="1028"/>
                                        </p:tgtEl>
                                      </p:cBhvr>
                                    </p:animEffect>
                                  </p:childTnLst>
                                </p:cTn>
                              </p:par>
                            </p:childTnLst>
                          </p:cTn>
                        </p:par>
                        <p:par>
                          <p:cTn id="14" fill="hold">
                            <p:stCondLst>
                              <p:cond delay="3000"/>
                            </p:stCondLst>
                            <p:childTnLst>
                              <p:par>
                                <p:cTn id="15" presetID="10" presetClass="entr" presetSubtype="0"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par>
                                <p:cTn id="18" presetID="63" presetClass="path" presetSubtype="0" accel="50000" fill="hold" nodeType="withEffect">
                                  <p:stCondLst>
                                    <p:cond delay="0"/>
                                  </p:stCondLst>
                                  <p:childTnLst>
                                    <p:animMotion origin="layout" path="M -0.06945 0.00092 L 0.5467 0.00092 " pathEditMode="relative" rAng="0" ptsTypes="AA">
                                      <p:cBhvr>
                                        <p:cTn id="19" dur="2500" fill="hold"/>
                                        <p:tgtEl>
                                          <p:spTgt spid="25"/>
                                        </p:tgtEl>
                                        <p:attrNameLst>
                                          <p:attrName>ppt_x</p:attrName>
                                          <p:attrName>ppt_y</p:attrName>
                                        </p:attrNameLst>
                                      </p:cBhvr>
                                      <p:rCtr x="30799" y="0"/>
                                    </p:animMotion>
                                  </p:childTnLst>
                                </p:cTn>
                              </p:par>
                              <p:par>
                                <p:cTn id="20" presetID="22" presetClass="entr" presetSubtype="8"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3250"/>
                                        <p:tgtEl>
                                          <p:spTgt spid="21"/>
                                        </p:tgtEl>
                                      </p:cBhvr>
                                    </p:animEffect>
                                  </p:childTnLst>
                                </p:cTn>
                              </p:par>
                            </p:childTnLst>
                          </p:cTn>
                        </p:par>
                        <p:par>
                          <p:cTn id="23" fill="hold">
                            <p:stCondLst>
                              <p:cond delay="3500"/>
                            </p:stCondLst>
                            <p:childTnLst>
                              <p:par>
                                <p:cTn id="24" presetID="10" presetClass="exit" presetSubtype="0" fill="hold" nodeType="afterEffect">
                                  <p:stCondLst>
                                    <p:cond delay="0"/>
                                  </p:stCondLst>
                                  <p:childTnLst>
                                    <p:animEffect transition="out" filter="fade">
                                      <p:cBhvr>
                                        <p:cTn id="25" dur="1000"/>
                                        <p:tgtEl>
                                          <p:spTgt spid="25"/>
                                        </p:tgtEl>
                                      </p:cBhvr>
                                    </p:animEffect>
                                    <p:set>
                                      <p:cBhvr>
                                        <p:cTn id="26" dur="1" fill="hold">
                                          <p:stCondLst>
                                            <p:cond delay="999"/>
                                          </p:stCondLst>
                                        </p:cTn>
                                        <p:tgtEl>
                                          <p:spTgt spid="25"/>
                                        </p:tgtEl>
                                        <p:attrNameLst>
                                          <p:attrName>style.visibility</p:attrName>
                                        </p:attrNameLst>
                                      </p:cBhvr>
                                      <p:to>
                                        <p:strVal val="hidden"/>
                                      </p:to>
                                    </p:set>
                                  </p:childTnLst>
                                </p:cTn>
                              </p:par>
                            </p:childTnLst>
                          </p:cTn>
                        </p:par>
                        <p:par>
                          <p:cTn id="27" fill="hold">
                            <p:stCondLst>
                              <p:cond delay="4500"/>
                            </p:stCondLst>
                            <p:childTnLst>
                              <p:par>
                                <p:cTn id="28" presetID="22" presetClass="entr" presetSubtype="8"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1000"/>
                                        <p:tgtEl>
                                          <p:spTgt spid="23"/>
                                        </p:tgtEl>
                                      </p:cBhvr>
                                    </p:animEffect>
                                  </p:childTnLst>
                                </p:cTn>
                              </p:par>
                              <p:par>
                                <p:cTn id="31" presetID="22" presetClass="entr" presetSubtype="2"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right)">
                                      <p:cBhvr>
                                        <p:cTn id="33" dur="1000"/>
                                        <p:tgtEl>
                                          <p:spTgt spid="24"/>
                                        </p:tgtEl>
                                      </p:cBhvr>
                                    </p:animEffect>
                                  </p:childTnLst>
                                </p:cTn>
                              </p:par>
                            </p:childTnLst>
                          </p:cTn>
                        </p:par>
                        <p:par>
                          <p:cTn id="34" fill="hold">
                            <p:stCondLst>
                              <p:cond delay="5500"/>
                            </p:stCondLst>
                            <p:childTnLst>
                              <p:par>
                                <p:cTn id="35" presetID="14" presetClass="entr" presetSubtype="1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randombar(horizontal)">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Thinkpad\Desktop\PNG\1_0000_图层-11-副本.png"/>
          <p:cNvPicPr>
            <a:picLocks noChangeAspect="1" noChangeArrowheads="1"/>
          </p:cNvPicPr>
          <p:nvPr/>
        </p:nvPicPr>
        <p:blipFill>
          <a:blip r:embed="rId3" cstate="email"/>
          <a:srcRect/>
          <a:stretch>
            <a:fillRect/>
          </a:stretch>
        </p:blipFill>
        <p:spPr bwMode="auto">
          <a:xfrm>
            <a:off x="2895434" y="1429733"/>
            <a:ext cx="1907076" cy="1550268"/>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Thinkpad\Desktop\PNG\1_0001_图层-11.png"/>
          <p:cNvPicPr>
            <a:picLocks noChangeAspect="1" noChangeArrowheads="1"/>
          </p:cNvPicPr>
          <p:nvPr/>
        </p:nvPicPr>
        <p:blipFill>
          <a:blip r:embed="rId4" cstate="email"/>
          <a:srcRect/>
          <a:stretch>
            <a:fillRect/>
          </a:stretch>
        </p:blipFill>
        <p:spPr bwMode="auto">
          <a:xfrm>
            <a:off x="4354104" y="1429733"/>
            <a:ext cx="1907076" cy="1550268"/>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53"/>
          <p:cNvSpPr txBox="1">
            <a:spLocks noChangeArrowheads="1"/>
          </p:cNvSpPr>
          <p:nvPr/>
        </p:nvSpPr>
        <p:spPr bwMode="auto">
          <a:xfrm>
            <a:off x="3295596" y="1326783"/>
            <a:ext cx="509517" cy="12941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600" dirty="0" smtClean="0">
                <a:solidFill>
                  <a:schemeClr val="tx1"/>
                </a:solidFill>
              </a:rPr>
              <a:t>1</a:t>
            </a:r>
            <a:endParaRPr lang="en-US" altLang="zh-CN" sz="6600" dirty="0">
              <a:solidFill>
                <a:schemeClr val="tx1"/>
              </a:solidFill>
            </a:endParaRPr>
          </a:p>
        </p:txBody>
      </p:sp>
      <p:sp>
        <p:nvSpPr>
          <p:cNvPr id="9" name="Text Box 53"/>
          <p:cNvSpPr txBox="1">
            <a:spLocks noChangeArrowheads="1"/>
          </p:cNvSpPr>
          <p:nvPr/>
        </p:nvSpPr>
        <p:spPr bwMode="auto">
          <a:xfrm>
            <a:off x="5237543" y="1370211"/>
            <a:ext cx="509517" cy="12941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600" dirty="0" smtClean="0">
                <a:solidFill>
                  <a:schemeClr val="tx1"/>
                </a:solidFill>
              </a:rPr>
              <a:t>2</a:t>
            </a:r>
            <a:endParaRPr lang="en-US" altLang="zh-CN" sz="6600" dirty="0">
              <a:solidFill>
                <a:schemeClr val="tx1"/>
              </a:solidFill>
            </a:endParaRPr>
          </a:p>
        </p:txBody>
      </p:sp>
      <p:sp>
        <p:nvSpPr>
          <p:cNvPr id="12" name="圆角矩形 11"/>
          <p:cNvSpPr/>
          <p:nvPr/>
        </p:nvSpPr>
        <p:spPr>
          <a:xfrm>
            <a:off x="960098" y="1748352"/>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804626" y="1228998"/>
            <a:ext cx="686121" cy="710798"/>
            <a:chOff x="611560" y="1470114"/>
            <a:chExt cx="864096" cy="895175"/>
          </a:xfrm>
        </p:grpSpPr>
        <p:pic>
          <p:nvPicPr>
            <p:cNvPr id="6148" name="Picture 4" descr="C:\Users\Thinkpad\Desktop\PNG\1_0000_渐变映射-2-副本-9.png"/>
            <p:cNvPicPr>
              <a:picLocks noChangeAspect="1" noChangeArrowheads="1"/>
            </p:cNvPicPr>
            <p:nvPr/>
          </p:nvPicPr>
          <p:blipFill>
            <a:blip r:embed="rId5" cstate="email"/>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53"/>
            <p:cNvSpPr txBox="1">
              <a:spLocks noChangeArrowheads="1"/>
            </p:cNvSpPr>
            <p:nvPr/>
          </p:nvSpPr>
          <p:spPr bwMode="auto">
            <a:xfrm>
              <a:off x="755577" y="1470114"/>
              <a:ext cx="486937" cy="8500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smtClean="0"/>
                <a:t>1</a:t>
              </a:r>
              <a:endParaRPr lang="en-US" altLang="zh-CN" sz="3200" dirty="0"/>
            </a:p>
          </p:txBody>
        </p:sp>
      </p:grpSp>
      <p:sp>
        <p:nvSpPr>
          <p:cNvPr id="16" name="TextBox 15"/>
          <p:cNvSpPr txBox="1"/>
          <p:nvPr/>
        </p:nvSpPr>
        <p:spPr>
          <a:xfrm>
            <a:off x="1174220" y="1843179"/>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sp>
        <p:nvSpPr>
          <p:cNvPr id="26" name="圆角矩形 25"/>
          <p:cNvSpPr/>
          <p:nvPr/>
        </p:nvSpPr>
        <p:spPr>
          <a:xfrm>
            <a:off x="6414317" y="1748352"/>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6258845" y="1228998"/>
            <a:ext cx="686121" cy="710798"/>
            <a:chOff x="611560" y="1470114"/>
            <a:chExt cx="864096" cy="895175"/>
          </a:xfrm>
        </p:grpSpPr>
        <p:pic>
          <p:nvPicPr>
            <p:cNvPr id="29" name="Picture 4" descr="C:\Users\Thinkpad\Desktop\PNG\1_0000_渐变映射-2-副本-9.png"/>
            <p:cNvPicPr>
              <a:picLocks noChangeAspect="1" noChangeArrowheads="1"/>
            </p:cNvPicPr>
            <p:nvPr/>
          </p:nvPicPr>
          <p:blipFill>
            <a:blip r:embed="rId5" cstate="email"/>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30" name="Text Box 53"/>
            <p:cNvSpPr txBox="1">
              <a:spLocks noChangeArrowheads="1"/>
            </p:cNvSpPr>
            <p:nvPr/>
          </p:nvSpPr>
          <p:spPr bwMode="auto">
            <a:xfrm>
              <a:off x="755577" y="1470114"/>
              <a:ext cx="486937" cy="8500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smtClean="0"/>
                <a:t>2</a:t>
              </a:r>
              <a:endParaRPr lang="en-US" altLang="zh-CN" sz="3200" dirty="0"/>
            </a:p>
          </p:txBody>
        </p:sp>
      </p:grpSp>
      <p:sp>
        <p:nvSpPr>
          <p:cNvPr id="28" name="TextBox 27"/>
          <p:cNvSpPr txBox="1"/>
          <p:nvPr/>
        </p:nvSpPr>
        <p:spPr>
          <a:xfrm>
            <a:off x="6628439" y="1843179"/>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pic>
        <p:nvPicPr>
          <p:cNvPr id="33" name="Picture 4" descr="F:\360安全浏览器下载\水墨\1402\05.png"/>
          <p:cNvPicPr>
            <a:picLocks noChangeAspect="1" noChangeArrowheads="1"/>
          </p:cNvPicPr>
          <p:nvPr/>
        </p:nvPicPr>
        <p:blipFill rotWithShape="1">
          <a:blip r:embed="rId6" cstate="email"/>
          <a:srcRect/>
          <a:stretch>
            <a:fillRect/>
          </a:stretch>
        </p:blipFill>
        <p:spPr bwMode="auto">
          <a:xfrm>
            <a:off x="2987824" y="3247798"/>
            <a:ext cx="3031455" cy="1537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7"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p:cTn id="7" dur="2000" fill="hold"/>
                                        <p:tgtEl>
                                          <p:spTgt spid="6147"/>
                                        </p:tgtEl>
                                        <p:attrNameLst>
                                          <p:attrName>ppt_w</p:attrName>
                                        </p:attrNameLst>
                                      </p:cBhvr>
                                      <p:tavLst>
                                        <p:tav tm="0">
                                          <p:val>
                                            <p:fltVal val="0"/>
                                          </p:val>
                                        </p:tav>
                                        <p:tav tm="100000">
                                          <p:val>
                                            <p:strVal val="#ppt_w"/>
                                          </p:val>
                                        </p:tav>
                                      </p:tavLst>
                                    </p:anim>
                                    <p:anim calcmode="lin" valueType="num">
                                      <p:cBhvr>
                                        <p:cTn id="8" dur="2000" fill="hold"/>
                                        <p:tgtEl>
                                          <p:spTgt spid="6147"/>
                                        </p:tgtEl>
                                        <p:attrNameLst>
                                          <p:attrName>ppt_h</p:attrName>
                                        </p:attrNameLst>
                                      </p:cBhvr>
                                      <p:tavLst>
                                        <p:tav tm="0">
                                          <p:val>
                                            <p:fltVal val="0"/>
                                          </p:val>
                                        </p:tav>
                                        <p:tav tm="100000">
                                          <p:val>
                                            <p:strVal val="#ppt_h"/>
                                          </p:val>
                                        </p:tav>
                                      </p:tavLst>
                                    </p:anim>
                                    <p:anim calcmode="lin" valueType="num">
                                      <p:cBhvr>
                                        <p:cTn id="9" dur="2000" fill="hold"/>
                                        <p:tgtEl>
                                          <p:spTgt spid="6147"/>
                                        </p:tgtEl>
                                        <p:attrNameLst>
                                          <p:attrName>style.rotation</p:attrName>
                                        </p:attrNameLst>
                                      </p:cBhvr>
                                      <p:tavLst>
                                        <p:tav tm="0">
                                          <p:val>
                                            <p:fltVal val="90"/>
                                          </p:val>
                                        </p:tav>
                                        <p:tav tm="100000">
                                          <p:val>
                                            <p:fltVal val="0"/>
                                          </p:val>
                                        </p:tav>
                                      </p:tavLst>
                                    </p:anim>
                                    <p:animEffect transition="in" filter="fade">
                                      <p:cBhvr>
                                        <p:cTn id="10" dur="2000"/>
                                        <p:tgtEl>
                                          <p:spTgt spid="6147"/>
                                        </p:tgtEl>
                                      </p:cBhvr>
                                    </p:animEffect>
                                  </p:childTnLst>
                                </p:cTn>
                              </p:par>
                              <p:par>
                                <p:cTn id="11" presetID="31" presetClass="entr" presetSubtype="0" fill="hold" nodeType="withEffect">
                                  <p:stCondLst>
                                    <p:cond delay="0"/>
                                  </p:stCondLst>
                                  <p:childTnLst>
                                    <p:set>
                                      <p:cBhvr>
                                        <p:cTn id="12" dur="1" fill="hold">
                                          <p:stCondLst>
                                            <p:cond delay="0"/>
                                          </p:stCondLst>
                                        </p:cTn>
                                        <p:tgtEl>
                                          <p:spTgt spid="6146"/>
                                        </p:tgtEl>
                                        <p:attrNameLst>
                                          <p:attrName>style.visibility</p:attrName>
                                        </p:attrNameLst>
                                      </p:cBhvr>
                                      <p:to>
                                        <p:strVal val="visible"/>
                                      </p:to>
                                    </p:set>
                                    <p:anim calcmode="lin" valueType="num">
                                      <p:cBhvr>
                                        <p:cTn id="13" dur="2000" fill="hold"/>
                                        <p:tgtEl>
                                          <p:spTgt spid="6146"/>
                                        </p:tgtEl>
                                        <p:attrNameLst>
                                          <p:attrName>ppt_w</p:attrName>
                                        </p:attrNameLst>
                                      </p:cBhvr>
                                      <p:tavLst>
                                        <p:tav tm="0">
                                          <p:val>
                                            <p:fltVal val="0"/>
                                          </p:val>
                                        </p:tav>
                                        <p:tav tm="100000">
                                          <p:val>
                                            <p:strVal val="#ppt_w"/>
                                          </p:val>
                                        </p:tav>
                                      </p:tavLst>
                                    </p:anim>
                                    <p:anim calcmode="lin" valueType="num">
                                      <p:cBhvr>
                                        <p:cTn id="14" dur="2000" fill="hold"/>
                                        <p:tgtEl>
                                          <p:spTgt spid="6146"/>
                                        </p:tgtEl>
                                        <p:attrNameLst>
                                          <p:attrName>ppt_h</p:attrName>
                                        </p:attrNameLst>
                                      </p:cBhvr>
                                      <p:tavLst>
                                        <p:tav tm="0">
                                          <p:val>
                                            <p:fltVal val="0"/>
                                          </p:val>
                                        </p:tav>
                                        <p:tav tm="100000">
                                          <p:val>
                                            <p:strVal val="#ppt_h"/>
                                          </p:val>
                                        </p:tav>
                                      </p:tavLst>
                                    </p:anim>
                                    <p:anim calcmode="lin" valueType="num">
                                      <p:cBhvr>
                                        <p:cTn id="15" dur="2000" fill="hold"/>
                                        <p:tgtEl>
                                          <p:spTgt spid="6146"/>
                                        </p:tgtEl>
                                        <p:attrNameLst>
                                          <p:attrName>style.rotation</p:attrName>
                                        </p:attrNameLst>
                                      </p:cBhvr>
                                      <p:tavLst>
                                        <p:tav tm="0">
                                          <p:val>
                                            <p:fltVal val="90"/>
                                          </p:val>
                                        </p:tav>
                                        <p:tav tm="100000">
                                          <p:val>
                                            <p:fltVal val="0"/>
                                          </p:val>
                                        </p:tav>
                                      </p:tavLst>
                                    </p:anim>
                                    <p:animEffect transition="in" filter="fade">
                                      <p:cBhvr>
                                        <p:cTn id="16" dur="2000"/>
                                        <p:tgtEl>
                                          <p:spTgt spid="6146"/>
                                        </p:tgtEl>
                                      </p:cBhvr>
                                    </p:animEffect>
                                  </p:childTnLst>
                                </p:cTn>
                              </p:par>
                              <p:par>
                                <p:cTn id="17" presetID="30" presetClass="entr" presetSubtype="0" fill="hold" nodeType="withEffect">
                                  <p:stCondLst>
                                    <p:cond delay="0"/>
                                  </p:stCondLst>
                                  <p:childTnLst>
                                    <p:set>
                                      <p:cBhvr>
                                        <p:cTn id="18" dur="1" fill="hold">
                                          <p:stCondLst>
                                            <p:cond delay="0"/>
                                          </p:stCondLst>
                                        </p:cTn>
                                        <p:tgtEl>
                                          <p:spTgt spid="6147"/>
                                        </p:tgtEl>
                                        <p:attrNameLst>
                                          <p:attrName>style.visibility</p:attrName>
                                        </p:attrNameLst>
                                      </p:cBhvr>
                                      <p:to>
                                        <p:strVal val="visible"/>
                                      </p:to>
                                    </p:set>
                                    <p:animEffect transition="in" filter="fade">
                                      <p:cBhvr>
                                        <p:cTn id="19" dur="1200" decel="100000"/>
                                        <p:tgtEl>
                                          <p:spTgt spid="6147"/>
                                        </p:tgtEl>
                                      </p:cBhvr>
                                    </p:animEffect>
                                    <p:anim calcmode="lin" valueType="num">
                                      <p:cBhvr>
                                        <p:cTn id="20" dur="1200" decel="100000" fill="hold"/>
                                        <p:tgtEl>
                                          <p:spTgt spid="6147"/>
                                        </p:tgtEl>
                                        <p:attrNameLst>
                                          <p:attrName>style.rotation</p:attrName>
                                        </p:attrNameLst>
                                      </p:cBhvr>
                                      <p:tavLst>
                                        <p:tav tm="0">
                                          <p:val>
                                            <p:fltVal val="-90"/>
                                          </p:val>
                                        </p:tav>
                                        <p:tav tm="100000">
                                          <p:val>
                                            <p:fltVal val="0"/>
                                          </p:val>
                                        </p:tav>
                                      </p:tavLst>
                                    </p:anim>
                                    <p:anim calcmode="lin" valueType="num">
                                      <p:cBhvr>
                                        <p:cTn id="21" dur="1200" decel="100000" fill="hold"/>
                                        <p:tgtEl>
                                          <p:spTgt spid="6147"/>
                                        </p:tgtEl>
                                        <p:attrNameLst>
                                          <p:attrName>ppt_x</p:attrName>
                                        </p:attrNameLst>
                                      </p:cBhvr>
                                      <p:tavLst>
                                        <p:tav tm="0">
                                          <p:val>
                                            <p:strVal val="#ppt_x+0.4"/>
                                          </p:val>
                                        </p:tav>
                                        <p:tav tm="100000">
                                          <p:val>
                                            <p:strVal val="#ppt_x-0.05"/>
                                          </p:val>
                                        </p:tav>
                                      </p:tavLst>
                                    </p:anim>
                                    <p:anim calcmode="lin" valueType="num">
                                      <p:cBhvr>
                                        <p:cTn id="22" dur="1200" decel="100000" fill="hold"/>
                                        <p:tgtEl>
                                          <p:spTgt spid="6147"/>
                                        </p:tgtEl>
                                        <p:attrNameLst>
                                          <p:attrName>ppt_y</p:attrName>
                                        </p:attrNameLst>
                                      </p:cBhvr>
                                      <p:tavLst>
                                        <p:tav tm="0">
                                          <p:val>
                                            <p:strVal val="#ppt_y-0.4"/>
                                          </p:val>
                                        </p:tav>
                                        <p:tav tm="100000">
                                          <p:val>
                                            <p:strVal val="#ppt_y+0.1"/>
                                          </p:val>
                                        </p:tav>
                                      </p:tavLst>
                                    </p:anim>
                                    <p:anim calcmode="lin" valueType="num">
                                      <p:cBhvr>
                                        <p:cTn id="23" dur="300" accel="100000" fill="hold">
                                          <p:stCondLst>
                                            <p:cond delay="1200"/>
                                          </p:stCondLst>
                                        </p:cTn>
                                        <p:tgtEl>
                                          <p:spTgt spid="6147"/>
                                        </p:tgtEl>
                                        <p:attrNameLst>
                                          <p:attrName>ppt_x</p:attrName>
                                        </p:attrNameLst>
                                      </p:cBhvr>
                                      <p:tavLst>
                                        <p:tav tm="0">
                                          <p:val>
                                            <p:strVal val="#ppt_x-0.05"/>
                                          </p:val>
                                        </p:tav>
                                        <p:tav tm="100000">
                                          <p:val>
                                            <p:strVal val="#ppt_x"/>
                                          </p:val>
                                        </p:tav>
                                      </p:tavLst>
                                    </p:anim>
                                    <p:anim calcmode="lin" valueType="num">
                                      <p:cBhvr>
                                        <p:cTn id="24" dur="300" accel="100000" fill="hold">
                                          <p:stCondLst>
                                            <p:cond delay="1200"/>
                                          </p:stCondLst>
                                        </p:cTn>
                                        <p:tgtEl>
                                          <p:spTgt spid="6147"/>
                                        </p:tgtEl>
                                        <p:attrNameLst>
                                          <p:attrName>ppt_y</p:attrName>
                                        </p:attrNameLst>
                                      </p:cBhvr>
                                      <p:tavLst>
                                        <p:tav tm="0">
                                          <p:val>
                                            <p:strVal val="#ppt_y+0.1"/>
                                          </p:val>
                                        </p:tav>
                                        <p:tav tm="100000">
                                          <p:val>
                                            <p:strVal val="#ppt_y"/>
                                          </p:val>
                                        </p:tav>
                                      </p:tavLst>
                                    </p:anim>
                                  </p:childTnLst>
                                </p:cTn>
                              </p:par>
                              <p:par>
                                <p:cTn id="25" presetID="30" presetClass="entr" presetSubtype="0" fill="hold" nodeType="withEffect">
                                  <p:stCondLst>
                                    <p:cond delay="0"/>
                                  </p:stCondLst>
                                  <p:childTnLst>
                                    <p:set>
                                      <p:cBhvr>
                                        <p:cTn id="26" dur="1" fill="hold">
                                          <p:stCondLst>
                                            <p:cond delay="0"/>
                                          </p:stCondLst>
                                        </p:cTn>
                                        <p:tgtEl>
                                          <p:spTgt spid="6146"/>
                                        </p:tgtEl>
                                        <p:attrNameLst>
                                          <p:attrName>style.visibility</p:attrName>
                                        </p:attrNameLst>
                                      </p:cBhvr>
                                      <p:to>
                                        <p:strVal val="visible"/>
                                      </p:to>
                                    </p:set>
                                    <p:animEffect transition="in" filter="fade">
                                      <p:cBhvr>
                                        <p:cTn id="27" dur="1200" decel="100000"/>
                                        <p:tgtEl>
                                          <p:spTgt spid="6146"/>
                                        </p:tgtEl>
                                      </p:cBhvr>
                                    </p:animEffect>
                                    <p:anim calcmode="lin" valueType="num">
                                      <p:cBhvr>
                                        <p:cTn id="28" dur="1200" decel="100000" fill="hold"/>
                                        <p:tgtEl>
                                          <p:spTgt spid="6146"/>
                                        </p:tgtEl>
                                        <p:attrNameLst>
                                          <p:attrName>style.rotation</p:attrName>
                                        </p:attrNameLst>
                                      </p:cBhvr>
                                      <p:tavLst>
                                        <p:tav tm="0">
                                          <p:val>
                                            <p:fltVal val="-90"/>
                                          </p:val>
                                        </p:tav>
                                        <p:tav tm="100000">
                                          <p:val>
                                            <p:fltVal val="0"/>
                                          </p:val>
                                        </p:tav>
                                      </p:tavLst>
                                    </p:anim>
                                    <p:anim calcmode="lin" valueType="num">
                                      <p:cBhvr>
                                        <p:cTn id="29" dur="1200" decel="100000" fill="hold"/>
                                        <p:tgtEl>
                                          <p:spTgt spid="6146"/>
                                        </p:tgtEl>
                                        <p:attrNameLst>
                                          <p:attrName>ppt_x</p:attrName>
                                        </p:attrNameLst>
                                      </p:cBhvr>
                                      <p:tavLst>
                                        <p:tav tm="0">
                                          <p:val>
                                            <p:strVal val="#ppt_x+0.4"/>
                                          </p:val>
                                        </p:tav>
                                        <p:tav tm="100000">
                                          <p:val>
                                            <p:strVal val="#ppt_x-0.05"/>
                                          </p:val>
                                        </p:tav>
                                      </p:tavLst>
                                    </p:anim>
                                    <p:anim calcmode="lin" valueType="num">
                                      <p:cBhvr>
                                        <p:cTn id="30" dur="1200" decel="100000" fill="hold"/>
                                        <p:tgtEl>
                                          <p:spTgt spid="6146"/>
                                        </p:tgtEl>
                                        <p:attrNameLst>
                                          <p:attrName>ppt_y</p:attrName>
                                        </p:attrNameLst>
                                      </p:cBhvr>
                                      <p:tavLst>
                                        <p:tav tm="0">
                                          <p:val>
                                            <p:strVal val="#ppt_y-0.4"/>
                                          </p:val>
                                        </p:tav>
                                        <p:tav tm="100000">
                                          <p:val>
                                            <p:strVal val="#ppt_y+0.1"/>
                                          </p:val>
                                        </p:tav>
                                      </p:tavLst>
                                    </p:anim>
                                    <p:anim calcmode="lin" valueType="num">
                                      <p:cBhvr>
                                        <p:cTn id="31" dur="300" accel="100000" fill="hold">
                                          <p:stCondLst>
                                            <p:cond delay="1200"/>
                                          </p:stCondLst>
                                        </p:cTn>
                                        <p:tgtEl>
                                          <p:spTgt spid="6146"/>
                                        </p:tgtEl>
                                        <p:attrNameLst>
                                          <p:attrName>ppt_x</p:attrName>
                                        </p:attrNameLst>
                                      </p:cBhvr>
                                      <p:tavLst>
                                        <p:tav tm="0">
                                          <p:val>
                                            <p:strVal val="#ppt_x-0.05"/>
                                          </p:val>
                                        </p:tav>
                                        <p:tav tm="100000">
                                          <p:val>
                                            <p:strVal val="#ppt_x"/>
                                          </p:val>
                                        </p:tav>
                                      </p:tavLst>
                                    </p:anim>
                                    <p:anim calcmode="lin" valueType="num">
                                      <p:cBhvr>
                                        <p:cTn id="32" dur="300" accel="100000" fill="hold">
                                          <p:stCondLst>
                                            <p:cond delay="1200"/>
                                          </p:stCondLst>
                                        </p:cTn>
                                        <p:tgtEl>
                                          <p:spTgt spid="6146"/>
                                        </p:tgtEl>
                                        <p:attrNameLst>
                                          <p:attrName>ppt_y</p:attrName>
                                        </p:attrNameLst>
                                      </p:cBhvr>
                                      <p:tavLst>
                                        <p:tav tm="0">
                                          <p:val>
                                            <p:strVal val="#ppt_y+0.1"/>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fltVal val="0"/>
                                          </p:val>
                                        </p:tav>
                                        <p:tav tm="100000">
                                          <p:val>
                                            <p:strVal val="#ppt_w"/>
                                          </p:val>
                                        </p:tav>
                                      </p:tavLst>
                                    </p:anim>
                                    <p:anim calcmode="lin" valueType="num">
                                      <p:cBhvr>
                                        <p:cTn id="48" dur="500" fill="hold"/>
                                        <p:tgtEl>
                                          <p:spTgt spid="6"/>
                                        </p:tgtEl>
                                        <p:attrNameLst>
                                          <p:attrName>ppt_h</p:attrName>
                                        </p:attrNameLst>
                                      </p:cBhvr>
                                      <p:tavLst>
                                        <p:tav tm="0">
                                          <p:val>
                                            <p:fltVal val="0"/>
                                          </p:val>
                                        </p:tav>
                                        <p:tav tm="100000">
                                          <p:val>
                                            <p:strVal val="#ppt_h"/>
                                          </p:val>
                                        </p:tav>
                                      </p:tavLst>
                                    </p:anim>
                                    <p:animEffect transition="in" filter="fade">
                                      <p:cBhvr>
                                        <p:cTn id="49" dur="500"/>
                                        <p:tgtEl>
                                          <p:spTgt spid="6"/>
                                        </p:tgtEl>
                                      </p:cBhvr>
                                    </p:animEffect>
                                  </p:childTnLst>
                                </p:cTn>
                              </p:par>
                              <p:par>
                                <p:cTn id="50" presetID="53" presetClass="entr" presetSubtype="16" fill="hold" nodeType="with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p:cTn id="52" dur="500" fill="hold"/>
                                        <p:tgtEl>
                                          <p:spTgt spid="27"/>
                                        </p:tgtEl>
                                        <p:attrNameLst>
                                          <p:attrName>ppt_w</p:attrName>
                                        </p:attrNameLst>
                                      </p:cBhvr>
                                      <p:tavLst>
                                        <p:tav tm="0">
                                          <p:val>
                                            <p:fltVal val="0"/>
                                          </p:val>
                                        </p:tav>
                                        <p:tav tm="100000">
                                          <p:val>
                                            <p:strVal val="#ppt_w"/>
                                          </p:val>
                                        </p:tav>
                                      </p:tavLst>
                                    </p:anim>
                                    <p:anim calcmode="lin" valueType="num">
                                      <p:cBhvr>
                                        <p:cTn id="53" dur="500" fill="hold"/>
                                        <p:tgtEl>
                                          <p:spTgt spid="27"/>
                                        </p:tgtEl>
                                        <p:attrNameLst>
                                          <p:attrName>ppt_h</p:attrName>
                                        </p:attrNameLst>
                                      </p:cBhvr>
                                      <p:tavLst>
                                        <p:tav tm="0">
                                          <p:val>
                                            <p:fltVal val="0"/>
                                          </p:val>
                                        </p:tav>
                                        <p:tav tm="100000">
                                          <p:val>
                                            <p:strVal val="#ppt_h"/>
                                          </p:val>
                                        </p:tav>
                                      </p:tavLst>
                                    </p:anim>
                                    <p:animEffect transition="in" filter="fade">
                                      <p:cBhvr>
                                        <p:cTn id="54" dur="500"/>
                                        <p:tgtEl>
                                          <p:spTgt spid="2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wipe(left)">
                                      <p:cBhvr>
                                        <p:cTn id="60" dur="500"/>
                                        <p:tgtEl>
                                          <p:spTgt spid="26"/>
                                        </p:tgtEl>
                                      </p:cBhvr>
                                    </p:animEffect>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randombar(horizontal)">
                                      <p:cBhvr>
                                        <p:cTn id="64" dur="500"/>
                                        <p:tgtEl>
                                          <p:spTgt spid="16"/>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randombar(horizontal)">
                                      <p:cBhvr>
                                        <p:cTn id="67" dur="500"/>
                                        <p:tgtEl>
                                          <p:spTgt spid="28"/>
                                        </p:tgtEl>
                                      </p:cBhvr>
                                    </p:animEffect>
                                  </p:childTnLst>
                                </p:cTn>
                              </p:par>
                            </p:childTnLst>
                          </p:cTn>
                        </p:par>
                        <p:par>
                          <p:cTn id="68" fill="hold">
                            <p:stCondLst>
                              <p:cond delay="4000"/>
                            </p:stCondLst>
                            <p:childTnLst>
                              <p:par>
                                <p:cTn id="69" presetID="42" presetClass="entr" presetSubtype="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animBg="1"/>
      <p:bldP spid="16" grpId="0"/>
      <p:bldP spid="26" grpId="0" animBg="1"/>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F:\360安全浏览器下载\水墨\1402\13.png"/>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brightnessContrast contrast="40000"/>
                    </a14:imgEffect>
                  </a14:imgLayer>
                </a14:imgProps>
              </a:ext>
            </a:extLst>
          </a:blip>
          <a:srcRect/>
          <a:stretch>
            <a:fillRect/>
          </a:stretch>
        </p:blipFill>
        <p:spPr bwMode="auto">
          <a:xfrm>
            <a:off x="2051720" y="555526"/>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2866072" y="1414534"/>
            <a:ext cx="3442628" cy="1107996"/>
          </a:xfrm>
          <a:prstGeom prst="rect">
            <a:avLst/>
          </a:prstGeom>
        </p:spPr>
        <p:txBody>
          <a:bodyPr wrap="square">
            <a:spAutoFit/>
          </a:bodyPr>
          <a:lstStyle/>
          <a:p>
            <a:pPr algn="ctr"/>
            <a:r>
              <a:rPr lang="zh-CN" altLang="en-US" sz="6600" spc="-300" dirty="0" smtClean="0">
                <a:latin typeface="方正吕建德字体" pitchFamily="2" charset="-122"/>
                <a:ea typeface="方正吕建德字体" pitchFamily="2" charset="-122"/>
              </a:rPr>
              <a:t>第二部分</a:t>
            </a:r>
            <a:endParaRPr lang="zh-CN" altLang="en-US" sz="6600" spc="-300" dirty="0">
              <a:latin typeface="方正吕建德字体" pitchFamily="2" charset="-122"/>
              <a:ea typeface="方正吕建德字体" pitchFamily="2" charset="-122"/>
            </a:endParaRPr>
          </a:p>
        </p:txBody>
      </p:sp>
      <p:sp>
        <p:nvSpPr>
          <p:cNvPr id="10" name="矩形 9"/>
          <p:cNvSpPr/>
          <p:nvPr/>
        </p:nvSpPr>
        <p:spPr>
          <a:xfrm>
            <a:off x="2258667" y="3564711"/>
            <a:ext cx="5002153" cy="646331"/>
          </a:xfrm>
          <a:prstGeom prst="rect">
            <a:avLst/>
          </a:prstGeom>
        </p:spPr>
        <p:txBody>
          <a:bodyPr wrap="square">
            <a:spAutoFit/>
          </a:bodyPr>
          <a:lstStyle/>
          <a:p>
            <a:pPr algn="ctr"/>
            <a:r>
              <a:rPr lang="zh-CN" altLang="en-US" sz="3600" spc="-300" dirty="0" smtClean="0">
                <a:latin typeface="方正华隶简体" pitchFamily="65" charset="-122"/>
                <a:ea typeface="方正华隶简体" pitchFamily="65" charset="-122"/>
              </a:rPr>
              <a:t>单击此处添加文字模板</a:t>
            </a:r>
            <a:endParaRPr lang="zh-CN" altLang="en-US" sz="3600" spc="-300" dirty="0">
              <a:latin typeface="方正华隶简体" pitchFamily="65" charset="-122"/>
              <a:ea typeface="方正华隶简体" pitchFamily="65" charset="-122"/>
            </a:endParaRPr>
          </a:p>
        </p:txBody>
      </p:sp>
      <p:pic>
        <p:nvPicPr>
          <p:cNvPr id="16" name="Picture 4" descr="E:\PPT\PPT中国风元素\水墨祥云\水墨祥云\011.jpg"/>
          <p:cNvPicPr>
            <a:picLocks noChangeAspect="1" noChangeArrowheads="1"/>
          </p:cNvPicPr>
          <p:nvPr/>
        </p:nvPicPr>
        <p:blipFill>
          <a:blip r:embed="rId5" cstate="email"/>
          <a:srcRect/>
          <a:stretch>
            <a:fillRect/>
          </a:stretch>
        </p:blipFill>
        <p:spPr bwMode="auto">
          <a:xfrm>
            <a:off x="1615356" y="3643523"/>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5" descr="毛笔2"/>
          <p:cNvPicPr>
            <a:picLocks noChangeAspect="1" noChangeArrowheads="1"/>
          </p:cNvPicPr>
          <p:nvPr/>
        </p:nvPicPr>
        <p:blipFill>
          <a:blip r:embed="rId6" cstate="email"/>
          <a:srcRect/>
          <a:stretch>
            <a:fillRect/>
          </a:stretch>
        </p:blipFill>
        <p:spPr bwMode="auto">
          <a:xfrm>
            <a:off x="2533256" y="2427734"/>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18" name="图片 41" descr="C_108.jpg"/>
          <p:cNvPicPr>
            <a:picLocks noChangeAspect="1"/>
          </p:cNvPicPr>
          <p:nvPr/>
        </p:nvPicPr>
        <p:blipFill>
          <a:blip r:embed="rId7" cstate="email">
            <a:clrChange>
              <a:clrFrom>
                <a:srgbClr val="FFFFFF"/>
              </a:clrFrom>
              <a:clrTo>
                <a:srgbClr val="FFFFFF">
                  <a:alpha val="0"/>
                </a:srgbClr>
              </a:clrTo>
            </a:clrChange>
          </a:blip>
          <a:srcRect/>
          <a:stretch>
            <a:fillRect/>
          </a:stretch>
        </p:blipFill>
        <p:spPr bwMode="auto">
          <a:xfrm>
            <a:off x="2221136" y="4121474"/>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8"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750" fill="hold"/>
                                        <p:tgtEl>
                                          <p:spTgt spid="9"/>
                                        </p:tgtEl>
                                        <p:attrNameLst>
                                          <p:attrName>ppt_w</p:attrName>
                                        </p:attrNameLst>
                                      </p:cBhvr>
                                      <p:tavLst>
                                        <p:tav tm="0">
                                          <p:val>
                                            <p:fltVal val="0"/>
                                          </p:val>
                                        </p:tav>
                                        <p:tav tm="100000">
                                          <p:val>
                                            <p:strVal val="#ppt_w"/>
                                          </p:val>
                                        </p:tav>
                                      </p:tavLst>
                                    </p:anim>
                                    <p:anim calcmode="lin" valueType="num">
                                      <p:cBhvr>
                                        <p:cTn id="14" dur="750" fill="hold"/>
                                        <p:tgtEl>
                                          <p:spTgt spid="9"/>
                                        </p:tgtEl>
                                        <p:attrNameLst>
                                          <p:attrName>ppt_h</p:attrName>
                                        </p:attrNameLst>
                                      </p:cBhvr>
                                      <p:tavLst>
                                        <p:tav tm="0">
                                          <p:val>
                                            <p:fltVal val="0"/>
                                          </p:val>
                                        </p:tav>
                                        <p:tav tm="100000">
                                          <p:val>
                                            <p:strVal val="#ppt_h"/>
                                          </p:val>
                                        </p:tav>
                                      </p:tavLst>
                                    </p:anim>
                                    <p:animEffect transition="in" filter="fade">
                                      <p:cBhvr>
                                        <p:cTn id="15" dur="750"/>
                                        <p:tgtEl>
                                          <p:spTgt spid="9"/>
                                        </p:tgtEl>
                                      </p:cBhvr>
                                    </p:animEffect>
                                  </p:childTnLst>
                                </p:cTn>
                              </p:par>
                            </p:childTnLst>
                          </p:cTn>
                        </p:par>
                        <p:par>
                          <p:cTn id="16" fill="hold">
                            <p:stCondLst>
                              <p:cond delay="2000"/>
                            </p:stCondLst>
                            <p:childTnLst>
                              <p:par>
                                <p:cTn id="17" presetID="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250" fill="hold"/>
                                        <p:tgtEl>
                                          <p:spTgt spid="16"/>
                                        </p:tgtEl>
                                        <p:attrNameLst>
                                          <p:attrName>ppt_x</p:attrName>
                                        </p:attrNameLst>
                                      </p:cBhvr>
                                      <p:tavLst>
                                        <p:tav tm="0">
                                          <p:val>
                                            <p:strVal val="0-#ppt_w/2"/>
                                          </p:val>
                                        </p:tav>
                                        <p:tav tm="100000">
                                          <p:val>
                                            <p:strVal val="#ppt_x"/>
                                          </p:val>
                                        </p:tav>
                                      </p:tavLst>
                                    </p:anim>
                                    <p:anim calcmode="lin" valueType="num">
                                      <p:cBhvr additive="base">
                                        <p:cTn id="20" dur="1250" fill="hold"/>
                                        <p:tgtEl>
                                          <p:spTgt spid="16"/>
                                        </p:tgtEl>
                                        <p:attrNameLst>
                                          <p:attrName>ppt_y</p:attrName>
                                        </p:attrNameLst>
                                      </p:cBhvr>
                                      <p:tavLst>
                                        <p:tav tm="0">
                                          <p:val>
                                            <p:strVal val="#ppt_y"/>
                                          </p:val>
                                        </p:tav>
                                        <p:tav tm="100000">
                                          <p:val>
                                            <p:strVal val="#ppt_y"/>
                                          </p:val>
                                        </p:tav>
                                      </p:tavLst>
                                    </p:anim>
                                  </p:childTnLst>
                                </p:cTn>
                              </p:par>
                            </p:childTnLst>
                          </p:cTn>
                        </p:par>
                        <p:par>
                          <p:cTn id="21" fill="hold">
                            <p:stCondLst>
                              <p:cond delay="3500"/>
                            </p:stCondLst>
                            <p:childTnLst>
                              <p:par>
                                <p:cTn id="22" presetID="22" presetClass="entr" presetSubtype="8"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2250"/>
                                        <p:tgtEl>
                                          <p:spTgt spid="18"/>
                                        </p:tgtEl>
                                      </p:cBhvr>
                                    </p:animEffect>
                                  </p:childTnLst>
                                </p:cTn>
                              </p:par>
                            </p:childTnLst>
                          </p:cTn>
                        </p:par>
                        <p:par>
                          <p:cTn id="25" fill="hold">
                            <p:stCondLst>
                              <p:cond delay="6000"/>
                            </p:stCondLst>
                            <p:childTnLst>
                              <p:par>
                                <p:cTn id="26" presetID="10"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2750"/>
                                        <p:tgtEl>
                                          <p:spTgt spid="10"/>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17"/>
                                        </p:tgtEl>
                                        <p:attrNameLst>
                                          <p:attrName>ppt_x</p:attrName>
                                          <p:attrName>ppt_y</p:attrName>
                                        </p:attrNameLst>
                                      </p:cBhvr>
                                      <p:rCtr x="25729" y="3637"/>
                                    </p:animMotion>
                                  </p:childTnLst>
                                </p:cTn>
                              </p:par>
                            </p:childTnLst>
                          </p:cTn>
                        </p:par>
                        <p:par>
                          <p:cTn id="34" fill="hold">
                            <p:stCondLst>
                              <p:cond delay="6500"/>
                            </p:stCondLst>
                            <p:childTnLst>
                              <p:par>
                                <p:cTn id="35" presetID="10" presetClass="exit" presetSubtype="0" fill="hold" nodeType="afterEffect">
                                  <p:stCondLst>
                                    <p:cond delay="0"/>
                                  </p:stCondLst>
                                  <p:childTnLst>
                                    <p:animEffect transition="out" filter="fade">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Line 13"/>
          <p:cNvSpPr>
            <a:spLocks noChangeShapeType="1"/>
          </p:cNvSpPr>
          <p:nvPr/>
        </p:nvSpPr>
        <p:spPr bwMode="auto">
          <a:xfrm>
            <a:off x="784303" y="2653577"/>
            <a:ext cx="7625637" cy="0"/>
          </a:xfrm>
          <a:prstGeom prst="line">
            <a:avLst/>
          </a:prstGeom>
          <a:noFill/>
          <a:ln w="101600">
            <a:solidFill>
              <a:schemeClr val="tx1"/>
            </a:solidFill>
            <a:round/>
            <a:tailEnd type="triangle" w="med" len="med"/>
          </a:ln>
          <a:effectLst/>
        </p:spPr>
        <p:txBody>
          <a:bodyPr/>
          <a:lstStyle/>
          <a:p>
            <a:pPr fontAlgn="auto">
              <a:spcBef>
                <a:spcPts val="0"/>
              </a:spcBef>
              <a:spcAft>
                <a:spcPts val="0"/>
              </a:spcAft>
              <a:defRPr/>
            </a:pPr>
            <a:endParaRPr lang="zh-CN" altLang="en-US" sz="1600">
              <a:ln>
                <a:solidFill>
                  <a:srgbClr val="FFD347"/>
                </a:solidFill>
              </a:ln>
              <a:latin typeface="微软雅黑" pitchFamily="34" charset="-122"/>
              <a:ea typeface="微软雅黑" pitchFamily="34" charset="-122"/>
              <a:cs typeface="宋体" charset="0"/>
            </a:endParaRPr>
          </a:p>
        </p:txBody>
      </p:sp>
      <p:pic>
        <p:nvPicPr>
          <p:cNvPr id="7176" name="Picture 8" descr="C:\Users\Thinkpad\Desktop\PNG\1_0003_渐变映射-2-副本-2.png"/>
          <p:cNvPicPr>
            <a:picLocks noChangeAspect="1" noChangeArrowheads="1"/>
          </p:cNvPicPr>
          <p:nvPr/>
        </p:nvPicPr>
        <p:blipFill>
          <a:blip r:embed="rId3" cstate="email"/>
          <a:srcRect/>
          <a:stretch>
            <a:fillRect/>
          </a:stretch>
        </p:blipFill>
        <p:spPr bwMode="auto">
          <a:xfrm>
            <a:off x="2377460" y="595260"/>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C:\Users\Thinkpad\Desktop\PNG\1_0000_渐变映射-2-副本-9.png"/>
          <p:cNvPicPr>
            <a:picLocks noChangeAspect="1" noChangeArrowheads="1"/>
          </p:cNvPicPr>
          <p:nvPr/>
        </p:nvPicPr>
        <p:blipFill>
          <a:blip r:embed="rId4" cstate="email"/>
          <a:srcRect/>
          <a:stretch>
            <a:fillRect/>
          </a:stretch>
        </p:blipFill>
        <p:spPr bwMode="auto">
          <a:xfrm>
            <a:off x="2517376" y="2514800"/>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16" name="Line 16"/>
          <p:cNvSpPr>
            <a:spLocks noChangeShapeType="1"/>
          </p:cNvSpPr>
          <p:nvPr/>
        </p:nvSpPr>
        <p:spPr bwMode="auto">
          <a:xfrm flipH="1">
            <a:off x="2667327" y="1249779"/>
            <a:ext cx="0" cy="1403798"/>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latin typeface="微软雅黑" pitchFamily="34" charset="-122"/>
              <a:ea typeface="微软雅黑" pitchFamily="34" charset="-122"/>
            </a:endParaRPr>
          </a:p>
        </p:txBody>
      </p:sp>
      <p:sp>
        <p:nvSpPr>
          <p:cNvPr id="17" name="TextBox 57"/>
          <p:cNvSpPr txBox="1">
            <a:spLocks noChangeArrowheads="1"/>
          </p:cNvSpPr>
          <p:nvPr/>
        </p:nvSpPr>
        <p:spPr bwMode="auto">
          <a:xfrm>
            <a:off x="2703139" y="940703"/>
            <a:ext cx="7224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方正宋黑简体" pitchFamily="2" charset="-122"/>
                <a:ea typeface="方正宋黑简体" pitchFamily="2" charset="-122"/>
              </a:rPr>
              <a:t>标题</a:t>
            </a:r>
          </a:p>
        </p:txBody>
      </p:sp>
      <p:sp>
        <p:nvSpPr>
          <p:cNvPr id="18" name="TextBox 57"/>
          <p:cNvSpPr txBox="1">
            <a:spLocks noChangeArrowheads="1"/>
          </p:cNvSpPr>
          <p:nvPr/>
        </p:nvSpPr>
        <p:spPr bwMode="auto">
          <a:xfrm>
            <a:off x="2719082" y="1275486"/>
            <a:ext cx="1412943" cy="73866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635" eaLnBrk="0" hangingPunct="0">
              <a:lnSpc>
                <a:spcPct val="150000"/>
              </a:lnSpc>
              <a:tabLst>
                <a:tab pos="101600" algn="l"/>
              </a:tabLst>
              <a:defRPr sz="1050" b="1" spc="-150">
                <a:solidFill>
                  <a:schemeClr val="bg1"/>
                </a:solidFill>
                <a:latin typeface="楷体" pitchFamily="49" charset="-122"/>
                <a:ea typeface="楷体" pitchFamily="49" charset="-122"/>
              </a:defRPr>
            </a:lvl1pPr>
            <a:lvl2pPr marL="742950" indent="-285750" defTabSz="-635" eaLnBrk="0" hangingPunct="0">
              <a:tabLst>
                <a:tab pos="101600" algn="l"/>
              </a:tabLst>
              <a:defRPr>
                <a:latin typeface="Calibri" pitchFamily="34" charset="0"/>
                <a:ea typeface="宋体" pitchFamily="2" charset="-122"/>
              </a:defRPr>
            </a:lvl2pPr>
            <a:lvl3pPr marL="1143000" indent="-228600" defTabSz="-635" eaLnBrk="0" hangingPunct="0">
              <a:tabLst>
                <a:tab pos="101600" algn="l"/>
              </a:tabLst>
              <a:defRPr>
                <a:latin typeface="Calibri" pitchFamily="34" charset="0"/>
                <a:ea typeface="宋体" pitchFamily="2" charset="-122"/>
              </a:defRPr>
            </a:lvl3pPr>
            <a:lvl4pPr marL="1600200" indent="-228600" defTabSz="-635" eaLnBrk="0" hangingPunct="0">
              <a:tabLst>
                <a:tab pos="101600" algn="l"/>
              </a:tabLst>
              <a:defRPr>
                <a:latin typeface="Calibri" pitchFamily="34" charset="0"/>
                <a:ea typeface="宋体" pitchFamily="2" charset="-122"/>
              </a:defRPr>
            </a:lvl4pPr>
            <a:lvl5pPr marL="2057400" indent="-228600" defTabSz="-635" eaLnBrk="0" hangingPunct="0">
              <a:tabLst>
                <a:tab pos="101600" algn="l"/>
              </a:tabLst>
              <a:defRPr>
                <a:latin typeface="Calibri" pitchFamily="34" charset="0"/>
                <a:ea typeface="宋体" pitchFamily="2" charset="-122"/>
              </a:defRPr>
            </a:lvl5pPr>
            <a:lvl6pPr marL="2514600" indent="-228600" defTabSz="-635"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defTabSz="-635"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defTabSz="-635"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defTabSz="-635"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sz="1400" dirty="0"/>
              <a:t>添加</a:t>
            </a:r>
            <a:r>
              <a:rPr lang="zh-CN" altLang="en-US" sz="1400" dirty="0" smtClean="0"/>
              <a:t>文本内容</a:t>
            </a:r>
            <a:endParaRPr lang="en-US" altLang="zh-CN" sz="1400" dirty="0"/>
          </a:p>
          <a:p>
            <a:r>
              <a:rPr lang="zh-CN" altLang="en-US" sz="1400" dirty="0"/>
              <a:t>添加</a:t>
            </a:r>
            <a:r>
              <a:rPr lang="zh-CN" altLang="en-US" sz="1400" dirty="0" smtClean="0"/>
              <a:t>文本内容</a:t>
            </a:r>
            <a:endParaRPr lang="zh-CN" altLang="en-US" sz="1400" dirty="0"/>
          </a:p>
        </p:txBody>
      </p:sp>
      <p:pic>
        <p:nvPicPr>
          <p:cNvPr id="21" name="Picture 8" descr="C:\Users\Thinkpad\Desktop\PNG\1_0003_渐变映射-2-副本-2.png"/>
          <p:cNvPicPr>
            <a:picLocks noChangeAspect="1" noChangeArrowheads="1"/>
          </p:cNvPicPr>
          <p:nvPr/>
        </p:nvPicPr>
        <p:blipFill>
          <a:blip r:embed="rId3" cstate="email"/>
          <a:srcRect/>
          <a:stretch>
            <a:fillRect/>
          </a:stretch>
        </p:blipFill>
        <p:spPr bwMode="auto">
          <a:xfrm>
            <a:off x="4906390" y="595260"/>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C:\Users\Thinkpad\Desktop\PNG\1_0000_渐变映射-2-副本-9.png"/>
          <p:cNvPicPr>
            <a:picLocks noChangeAspect="1" noChangeArrowheads="1"/>
          </p:cNvPicPr>
          <p:nvPr/>
        </p:nvPicPr>
        <p:blipFill>
          <a:blip r:embed="rId4" cstate="email"/>
          <a:srcRect/>
          <a:stretch>
            <a:fillRect/>
          </a:stretch>
        </p:blipFill>
        <p:spPr bwMode="auto">
          <a:xfrm>
            <a:off x="5046306" y="2514800"/>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23" name="Line 16"/>
          <p:cNvSpPr>
            <a:spLocks noChangeShapeType="1"/>
          </p:cNvSpPr>
          <p:nvPr/>
        </p:nvSpPr>
        <p:spPr bwMode="auto">
          <a:xfrm flipH="1">
            <a:off x="5196257" y="1249779"/>
            <a:ext cx="0" cy="1403798"/>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latin typeface="微软雅黑" pitchFamily="34" charset="-122"/>
              <a:ea typeface="微软雅黑" pitchFamily="34" charset="-122"/>
            </a:endParaRPr>
          </a:p>
        </p:txBody>
      </p:sp>
      <p:sp>
        <p:nvSpPr>
          <p:cNvPr id="24" name="TextBox 57"/>
          <p:cNvSpPr txBox="1">
            <a:spLocks noChangeArrowheads="1"/>
          </p:cNvSpPr>
          <p:nvPr/>
        </p:nvSpPr>
        <p:spPr bwMode="auto">
          <a:xfrm>
            <a:off x="5232070" y="940703"/>
            <a:ext cx="8520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t>标题</a:t>
            </a:r>
          </a:p>
        </p:txBody>
      </p:sp>
      <p:sp>
        <p:nvSpPr>
          <p:cNvPr id="25" name="TextBox 57"/>
          <p:cNvSpPr txBox="1">
            <a:spLocks noChangeArrowheads="1"/>
          </p:cNvSpPr>
          <p:nvPr/>
        </p:nvSpPr>
        <p:spPr bwMode="auto">
          <a:xfrm>
            <a:off x="5248012" y="1275486"/>
            <a:ext cx="1412943" cy="6882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635"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defTabSz="-635" eaLnBrk="0" hangingPunct="0">
              <a:tabLst>
                <a:tab pos="101600" algn="l"/>
              </a:tabLst>
              <a:defRPr>
                <a:latin typeface="Calibri" pitchFamily="34" charset="0"/>
                <a:ea typeface="宋体" pitchFamily="2" charset="-122"/>
              </a:defRPr>
            </a:lvl2pPr>
            <a:lvl3pPr marL="1143000" indent="-228600" defTabSz="-635" eaLnBrk="0" hangingPunct="0">
              <a:tabLst>
                <a:tab pos="101600" algn="l"/>
              </a:tabLst>
              <a:defRPr>
                <a:latin typeface="Calibri" pitchFamily="34" charset="0"/>
                <a:ea typeface="宋体" pitchFamily="2" charset="-122"/>
              </a:defRPr>
            </a:lvl3pPr>
            <a:lvl4pPr marL="1600200" indent="-228600" defTabSz="-635" eaLnBrk="0" hangingPunct="0">
              <a:tabLst>
                <a:tab pos="101600" algn="l"/>
              </a:tabLst>
              <a:defRPr>
                <a:latin typeface="Calibri" pitchFamily="34" charset="0"/>
                <a:ea typeface="宋体" pitchFamily="2" charset="-122"/>
              </a:defRPr>
            </a:lvl4pPr>
            <a:lvl5pPr marL="2057400" indent="-228600" defTabSz="-635" eaLnBrk="0" hangingPunct="0">
              <a:tabLst>
                <a:tab pos="101600" algn="l"/>
              </a:tabLst>
              <a:defRPr>
                <a:latin typeface="Calibri" pitchFamily="34" charset="0"/>
                <a:ea typeface="宋体" pitchFamily="2" charset="-122"/>
              </a:defRPr>
            </a:lvl5pPr>
            <a:lvl6pPr marL="2514600" indent="-228600" defTabSz="-635"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defTabSz="-635"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defTabSz="-635"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defTabSz="-635"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t>添加文本内容</a:t>
            </a:r>
            <a:endParaRPr lang="en-US" altLang="zh-CN" dirty="0"/>
          </a:p>
          <a:p>
            <a:r>
              <a:rPr lang="zh-CN" altLang="en-US" dirty="0"/>
              <a:t>添加文本内容</a:t>
            </a:r>
          </a:p>
        </p:txBody>
      </p:sp>
      <p:pic>
        <p:nvPicPr>
          <p:cNvPr id="27" name="Picture 8" descr="C:\Users\Thinkpad\Desktop\PNG\1_0003_渐变映射-2-副本-2.png"/>
          <p:cNvPicPr>
            <a:picLocks noChangeAspect="1" noChangeArrowheads="1"/>
          </p:cNvPicPr>
          <p:nvPr/>
        </p:nvPicPr>
        <p:blipFill>
          <a:blip r:embed="rId3" cstate="email"/>
          <a:srcRect/>
          <a:stretch>
            <a:fillRect/>
          </a:stretch>
        </p:blipFill>
        <p:spPr bwMode="auto">
          <a:xfrm>
            <a:off x="1112994" y="2727988"/>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C:\Users\Thinkpad\Desktop\PNG\1_0000_渐变映射-2-副本-9.png"/>
          <p:cNvPicPr>
            <a:picLocks noChangeAspect="1" noChangeArrowheads="1"/>
          </p:cNvPicPr>
          <p:nvPr/>
        </p:nvPicPr>
        <p:blipFill>
          <a:blip r:embed="rId4" cstate="email"/>
          <a:srcRect/>
          <a:stretch>
            <a:fillRect/>
          </a:stretch>
        </p:blipFill>
        <p:spPr bwMode="auto">
          <a:xfrm>
            <a:off x="1252910" y="2533731"/>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29" name="Line 16"/>
          <p:cNvSpPr>
            <a:spLocks noChangeShapeType="1"/>
          </p:cNvSpPr>
          <p:nvPr/>
        </p:nvSpPr>
        <p:spPr bwMode="auto">
          <a:xfrm flipH="1">
            <a:off x="1402861" y="2672507"/>
            <a:ext cx="0" cy="577723"/>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latin typeface="微软雅黑" pitchFamily="34" charset="-122"/>
              <a:ea typeface="微软雅黑" pitchFamily="34" charset="-122"/>
            </a:endParaRPr>
          </a:p>
        </p:txBody>
      </p:sp>
      <p:sp>
        <p:nvSpPr>
          <p:cNvPr id="30" name="TextBox 57"/>
          <p:cNvSpPr txBox="1">
            <a:spLocks noChangeArrowheads="1"/>
          </p:cNvSpPr>
          <p:nvPr/>
        </p:nvSpPr>
        <p:spPr bwMode="auto">
          <a:xfrm>
            <a:off x="1438674" y="3073430"/>
            <a:ext cx="8290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t>标题</a:t>
            </a:r>
          </a:p>
        </p:txBody>
      </p:sp>
      <p:sp>
        <p:nvSpPr>
          <p:cNvPr id="31" name="TextBox 57"/>
          <p:cNvSpPr txBox="1">
            <a:spLocks noChangeArrowheads="1"/>
          </p:cNvSpPr>
          <p:nvPr/>
        </p:nvSpPr>
        <p:spPr bwMode="auto">
          <a:xfrm>
            <a:off x="1454616" y="3408211"/>
            <a:ext cx="1412943" cy="6882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635"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defTabSz="-635" eaLnBrk="0" hangingPunct="0">
              <a:tabLst>
                <a:tab pos="101600" algn="l"/>
              </a:tabLst>
              <a:defRPr>
                <a:latin typeface="Calibri" pitchFamily="34" charset="0"/>
                <a:ea typeface="宋体" pitchFamily="2" charset="-122"/>
              </a:defRPr>
            </a:lvl2pPr>
            <a:lvl3pPr marL="1143000" indent="-228600" defTabSz="-635" eaLnBrk="0" hangingPunct="0">
              <a:tabLst>
                <a:tab pos="101600" algn="l"/>
              </a:tabLst>
              <a:defRPr>
                <a:latin typeface="Calibri" pitchFamily="34" charset="0"/>
                <a:ea typeface="宋体" pitchFamily="2" charset="-122"/>
              </a:defRPr>
            </a:lvl3pPr>
            <a:lvl4pPr marL="1600200" indent="-228600" defTabSz="-635" eaLnBrk="0" hangingPunct="0">
              <a:tabLst>
                <a:tab pos="101600" algn="l"/>
              </a:tabLst>
              <a:defRPr>
                <a:latin typeface="Calibri" pitchFamily="34" charset="0"/>
                <a:ea typeface="宋体" pitchFamily="2" charset="-122"/>
              </a:defRPr>
            </a:lvl4pPr>
            <a:lvl5pPr marL="2057400" indent="-228600" defTabSz="-635" eaLnBrk="0" hangingPunct="0">
              <a:tabLst>
                <a:tab pos="101600" algn="l"/>
              </a:tabLst>
              <a:defRPr>
                <a:latin typeface="Calibri" pitchFamily="34" charset="0"/>
                <a:ea typeface="宋体" pitchFamily="2" charset="-122"/>
              </a:defRPr>
            </a:lvl5pPr>
            <a:lvl6pPr marL="2514600" indent="-228600" defTabSz="-635"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defTabSz="-635"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defTabSz="-635"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defTabSz="-635"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t>添加文本内容</a:t>
            </a:r>
            <a:endParaRPr lang="en-US" altLang="zh-CN" dirty="0"/>
          </a:p>
          <a:p>
            <a:r>
              <a:rPr lang="zh-CN" altLang="en-US" dirty="0"/>
              <a:t>添加文本内容</a:t>
            </a:r>
          </a:p>
        </p:txBody>
      </p:sp>
      <p:pic>
        <p:nvPicPr>
          <p:cNvPr id="33" name="Picture 8" descr="C:\Users\Thinkpad\Desktop\PNG\1_0003_渐变映射-2-副本-2.png"/>
          <p:cNvPicPr>
            <a:picLocks noChangeAspect="1" noChangeArrowheads="1"/>
          </p:cNvPicPr>
          <p:nvPr/>
        </p:nvPicPr>
        <p:blipFill>
          <a:blip r:embed="rId3" cstate="email"/>
          <a:srcRect/>
          <a:stretch>
            <a:fillRect/>
          </a:stretch>
        </p:blipFill>
        <p:spPr bwMode="auto">
          <a:xfrm>
            <a:off x="3641925" y="2727988"/>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C:\Users\Thinkpad\Desktop\PNG\1_0000_渐变映射-2-副本-9.png"/>
          <p:cNvPicPr>
            <a:picLocks noChangeAspect="1" noChangeArrowheads="1"/>
          </p:cNvPicPr>
          <p:nvPr/>
        </p:nvPicPr>
        <p:blipFill>
          <a:blip r:embed="rId4" cstate="email"/>
          <a:srcRect/>
          <a:stretch>
            <a:fillRect/>
          </a:stretch>
        </p:blipFill>
        <p:spPr bwMode="auto">
          <a:xfrm>
            <a:off x="3781841" y="2533731"/>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35" name="Line 16"/>
          <p:cNvSpPr>
            <a:spLocks noChangeShapeType="1"/>
          </p:cNvSpPr>
          <p:nvPr/>
        </p:nvSpPr>
        <p:spPr bwMode="auto">
          <a:xfrm flipH="1">
            <a:off x="3931792" y="2672507"/>
            <a:ext cx="0" cy="577723"/>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latin typeface="微软雅黑" pitchFamily="34" charset="-122"/>
              <a:ea typeface="微软雅黑" pitchFamily="34" charset="-122"/>
            </a:endParaRPr>
          </a:p>
        </p:txBody>
      </p:sp>
      <p:sp>
        <p:nvSpPr>
          <p:cNvPr id="36" name="TextBox 57"/>
          <p:cNvSpPr txBox="1">
            <a:spLocks noChangeArrowheads="1"/>
          </p:cNvSpPr>
          <p:nvPr/>
        </p:nvSpPr>
        <p:spPr bwMode="auto">
          <a:xfrm>
            <a:off x="3967604" y="3073430"/>
            <a:ext cx="8204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t>标题</a:t>
            </a:r>
          </a:p>
        </p:txBody>
      </p:sp>
      <p:sp>
        <p:nvSpPr>
          <p:cNvPr id="37" name="TextBox 57"/>
          <p:cNvSpPr txBox="1">
            <a:spLocks noChangeArrowheads="1"/>
          </p:cNvSpPr>
          <p:nvPr/>
        </p:nvSpPr>
        <p:spPr bwMode="auto">
          <a:xfrm>
            <a:off x="3983547" y="3408211"/>
            <a:ext cx="1412943" cy="6882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635"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defTabSz="-635" eaLnBrk="0" hangingPunct="0">
              <a:tabLst>
                <a:tab pos="101600" algn="l"/>
              </a:tabLst>
              <a:defRPr>
                <a:latin typeface="Calibri" pitchFamily="34" charset="0"/>
                <a:ea typeface="宋体" pitchFamily="2" charset="-122"/>
              </a:defRPr>
            </a:lvl2pPr>
            <a:lvl3pPr marL="1143000" indent="-228600" defTabSz="-635" eaLnBrk="0" hangingPunct="0">
              <a:tabLst>
                <a:tab pos="101600" algn="l"/>
              </a:tabLst>
              <a:defRPr>
                <a:latin typeface="Calibri" pitchFamily="34" charset="0"/>
                <a:ea typeface="宋体" pitchFamily="2" charset="-122"/>
              </a:defRPr>
            </a:lvl3pPr>
            <a:lvl4pPr marL="1600200" indent="-228600" defTabSz="-635" eaLnBrk="0" hangingPunct="0">
              <a:tabLst>
                <a:tab pos="101600" algn="l"/>
              </a:tabLst>
              <a:defRPr>
                <a:latin typeface="Calibri" pitchFamily="34" charset="0"/>
                <a:ea typeface="宋体" pitchFamily="2" charset="-122"/>
              </a:defRPr>
            </a:lvl4pPr>
            <a:lvl5pPr marL="2057400" indent="-228600" defTabSz="-635" eaLnBrk="0" hangingPunct="0">
              <a:tabLst>
                <a:tab pos="101600" algn="l"/>
              </a:tabLst>
              <a:defRPr>
                <a:latin typeface="Calibri" pitchFamily="34" charset="0"/>
                <a:ea typeface="宋体" pitchFamily="2" charset="-122"/>
              </a:defRPr>
            </a:lvl5pPr>
            <a:lvl6pPr marL="2514600" indent="-228600" defTabSz="-635"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defTabSz="-635"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defTabSz="-635"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defTabSz="-635"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t>添加文本内容</a:t>
            </a:r>
            <a:endParaRPr lang="en-US" altLang="zh-CN" dirty="0"/>
          </a:p>
          <a:p>
            <a:r>
              <a:rPr lang="zh-CN" altLang="en-US" dirty="0"/>
              <a:t>添加文本内容</a:t>
            </a:r>
          </a:p>
        </p:txBody>
      </p:sp>
      <p:pic>
        <p:nvPicPr>
          <p:cNvPr id="39" name="Picture 8" descr="C:\Users\Thinkpad\Desktop\PNG\1_0003_渐变映射-2-副本-2.png"/>
          <p:cNvPicPr>
            <a:picLocks noChangeAspect="1" noChangeArrowheads="1"/>
          </p:cNvPicPr>
          <p:nvPr/>
        </p:nvPicPr>
        <p:blipFill>
          <a:blip r:embed="rId3" cstate="email"/>
          <a:srcRect/>
          <a:stretch>
            <a:fillRect/>
          </a:stretch>
        </p:blipFill>
        <p:spPr bwMode="auto">
          <a:xfrm>
            <a:off x="6170856" y="2727988"/>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C:\Users\Thinkpad\Desktop\PNG\1_0000_渐变映射-2-副本-9.png"/>
          <p:cNvPicPr>
            <a:picLocks noChangeAspect="1" noChangeArrowheads="1"/>
          </p:cNvPicPr>
          <p:nvPr/>
        </p:nvPicPr>
        <p:blipFill>
          <a:blip r:embed="rId4" cstate="email"/>
          <a:srcRect/>
          <a:stretch>
            <a:fillRect/>
          </a:stretch>
        </p:blipFill>
        <p:spPr bwMode="auto">
          <a:xfrm>
            <a:off x="6310772" y="2533731"/>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41" name="Line 16"/>
          <p:cNvSpPr>
            <a:spLocks noChangeShapeType="1"/>
          </p:cNvSpPr>
          <p:nvPr/>
        </p:nvSpPr>
        <p:spPr bwMode="auto">
          <a:xfrm flipH="1">
            <a:off x="6460723" y="2672507"/>
            <a:ext cx="0" cy="577723"/>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latin typeface="微软雅黑" pitchFamily="34" charset="-122"/>
              <a:ea typeface="微软雅黑" pitchFamily="34" charset="-122"/>
            </a:endParaRPr>
          </a:p>
        </p:txBody>
      </p:sp>
      <p:sp>
        <p:nvSpPr>
          <p:cNvPr id="42" name="TextBox 57"/>
          <p:cNvSpPr txBox="1">
            <a:spLocks noChangeArrowheads="1"/>
          </p:cNvSpPr>
          <p:nvPr/>
        </p:nvSpPr>
        <p:spPr bwMode="auto">
          <a:xfrm>
            <a:off x="6496536" y="3073430"/>
            <a:ext cx="883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t>标题</a:t>
            </a:r>
          </a:p>
        </p:txBody>
      </p:sp>
      <p:sp>
        <p:nvSpPr>
          <p:cNvPr id="43" name="TextBox 57"/>
          <p:cNvSpPr txBox="1">
            <a:spLocks noChangeArrowheads="1"/>
          </p:cNvSpPr>
          <p:nvPr/>
        </p:nvSpPr>
        <p:spPr bwMode="auto">
          <a:xfrm>
            <a:off x="6512478" y="3408211"/>
            <a:ext cx="1412943" cy="6882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635"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defTabSz="-635" eaLnBrk="0" hangingPunct="0">
              <a:tabLst>
                <a:tab pos="101600" algn="l"/>
              </a:tabLst>
              <a:defRPr>
                <a:latin typeface="Calibri" pitchFamily="34" charset="0"/>
                <a:ea typeface="宋体" pitchFamily="2" charset="-122"/>
              </a:defRPr>
            </a:lvl2pPr>
            <a:lvl3pPr marL="1143000" indent="-228600" defTabSz="-635" eaLnBrk="0" hangingPunct="0">
              <a:tabLst>
                <a:tab pos="101600" algn="l"/>
              </a:tabLst>
              <a:defRPr>
                <a:latin typeface="Calibri" pitchFamily="34" charset="0"/>
                <a:ea typeface="宋体" pitchFamily="2" charset="-122"/>
              </a:defRPr>
            </a:lvl3pPr>
            <a:lvl4pPr marL="1600200" indent="-228600" defTabSz="-635" eaLnBrk="0" hangingPunct="0">
              <a:tabLst>
                <a:tab pos="101600" algn="l"/>
              </a:tabLst>
              <a:defRPr>
                <a:latin typeface="Calibri" pitchFamily="34" charset="0"/>
                <a:ea typeface="宋体" pitchFamily="2" charset="-122"/>
              </a:defRPr>
            </a:lvl4pPr>
            <a:lvl5pPr marL="2057400" indent="-228600" defTabSz="-635" eaLnBrk="0" hangingPunct="0">
              <a:tabLst>
                <a:tab pos="101600" algn="l"/>
              </a:tabLst>
              <a:defRPr>
                <a:latin typeface="Calibri" pitchFamily="34" charset="0"/>
                <a:ea typeface="宋体" pitchFamily="2" charset="-122"/>
              </a:defRPr>
            </a:lvl5pPr>
            <a:lvl6pPr marL="2514600" indent="-228600" defTabSz="-635"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defTabSz="-635"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defTabSz="-635"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defTabSz="-635"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t>添加文本内容</a:t>
            </a:r>
            <a:endParaRPr lang="en-US" altLang="zh-CN" dirty="0"/>
          </a:p>
          <a:p>
            <a:r>
              <a:rPr lang="zh-CN" altLang="en-US" dirty="0"/>
              <a:t>添加文本内容</a:t>
            </a:r>
          </a:p>
        </p:txBody>
      </p:sp>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5"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ppt_x"/>
                                          </p:val>
                                        </p:tav>
                                        <p:tav tm="100000">
                                          <p:val>
                                            <p:strVal val="#ppt_x"/>
                                          </p:val>
                                        </p:tav>
                                      </p:tavLst>
                                    </p:anim>
                                    <p:anim calcmode="lin" valueType="num">
                                      <p:cBhvr additive="base">
                                        <p:cTn id="13" dur="500" fill="hold"/>
                                        <p:tgtEl>
                                          <p:spTgt spid="28"/>
                                        </p:tgtEl>
                                        <p:attrNameLst>
                                          <p:attrName>ppt_y</p:attrName>
                                        </p:attrNameLst>
                                      </p:cBhvr>
                                      <p:tavLst>
                                        <p:tav tm="0">
                                          <p:val>
                                            <p:strVal val="0-#ppt_h/2"/>
                                          </p:val>
                                        </p:tav>
                                        <p:tav tm="100000">
                                          <p:val>
                                            <p:strVal val="#ppt_y"/>
                                          </p:val>
                                        </p:tav>
                                      </p:tavLst>
                                    </p:anim>
                                  </p:childTnLst>
                                </p:cTn>
                              </p:par>
                              <p:par>
                                <p:cTn id="14" presetID="2" presetClass="entr" presetSubtype="1" fill="hold" nodeType="withEffect">
                                  <p:stCondLst>
                                    <p:cond delay="25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50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ppt_x"/>
                                          </p:val>
                                        </p:tav>
                                        <p:tav tm="100000">
                                          <p:val>
                                            <p:strVal val="#ppt_x"/>
                                          </p:val>
                                        </p:tav>
                                      </p:tavLst>
                                    </p:anim>
                                    <p:anim calcmode="lin" valueType="num">
                                      <p:cBhvr additive="base">
                                        <p:cTn id="21" dur="500" fill="hold"/>
                                        <p:tgtEl>
                                          <p:spTgt spid="34"/>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stCondLst>
                                    <p:cond delay="75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stCondLst>
                                    <p:cond delay="100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fill="hold"/>
                                        <p:tgtEl>
                                          <p:spTgt spid="40"/>
                                        </p:tgtEl>
                                        <p:attrNameLst>
                                          <p:attrName>ppt_x</p:attrName>
                                        </p:attrNameLst>
                                      </p:cBhvr>
                                      <p:tavLst>
                                        <p:tav tm="0">
                                          <p:val>
                                            <p:strVal val="#ppt_x"/>
                                          </p:val>
                                        </p:tav>
                                        <p:tav tm="100000">
                                          <p:val>
                                            <p:strVal val="#ppt_x"/>
                                          </p:val>
                                        </p:tav>
                                      </p:tavLst>
                                    </p:anim>
                                    <p:anim calcmode="lin" valueType="num">
                                      <p:cBhvr additive="base">
                                        <p:cTn id="29" dur="500" fill="hold"/>
                                        <p:tgtEl>
                                          <p:spTgt spid="40"/>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22" presetClass="entr" presetSubtype="1"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up)">
                                      <p:cBhvr>
                                        <p:cTn id="33" dur="500"/>
                                        <p:tgtEl>
                                          <p:spTgt spid="29"/>
                                        </p:tgtEl>
                                      </p:cBhvr>
                                    </p:animEffect>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childTnLst>
                                </p:cTn>
                              </p:par>
                              <p:par>
                                <p:cTn id="38" presetID="53" presetClass="entr" presetSubtype="16" fill="hold" nodeType="with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p:cTn id="40" dur="1000" fill="hold"/>
                                        <p:tgtEl>
                                          <p:spTgt spid="27"/>
                                        </p:tgtEl>
                                        <p:attrNameLst>
                                          <p:attrName>ppt_w</p:attrName>
                                        </p:attrNameLst>
                                      </p:cBhvr>
                                      <p:tavLst>
                                        <p:tav tm="0">
                                          <p:val>
                                            <p:fltVal val="0"/>
                                          </p:val>
                                        </p:tav>
                                        <p:tav tm="100000">
                                          <p:val>
                                            <p:strVal val="#ppt_w"/>
                                          </p:val>
                                        </p:tav>
                                      </p:tavLst>
                                    </p:anim>
                                    <p:anim calcmode="lin" valueType="num">
                                      <p:cBhvr>
                                        <p:cTn id="41" dur="1000" fill="hold"/>
                                        <p:tgtEl>
                                          <p:spTgt spid="27"/>
                                        </p:tgtEl>
                                        <p:attrNameLst>
                                          <p:attrName>ppt_h</p:attrName>
                                        </p:attrNameLst>
                                      </p:cBhvr>
                                      <p:tavLst>
                                        <p:tav tm="0">
                                          <p:val>
                                            <p:fltVal val="0"/>
                                          </p:val>
                                        </p:tav>
                                        <p:tav tm="100000">
                                          <p:val>
                                            <p:strVal val="#ppt_h"/>
                                          </p:val>
                                        </p:tav>
                                      </p:tavLst>
                                    </p:anim>
                                    <p:animEffect transition="in" filter="fade">
                                      <p:cBhvr>
                                        <p:cTn id="42" dur="1000"/>
                                        <p:tgtEl>
                                          <p:spTgt spid="27"/>
                                        </p:tgtEl>
                                      </p:cBhvr>
                                    </p:animEffect>
                                  </p:childTnLst>
                                </p:cTn>
                              </p:par>
                            </p:childTnLst>
                          </p:cTn>
                        </p:par>
                        <p:par>
                          <p:cTn id="43" fill="hold">
                            <p:stCondLst>
                              <p:cond delay="2500"/>
                            </p:stCondLst>
                            <p:childTnLst>
                              <p:par>
                                <p:cTn id="44" presetID="16" presetClass="entr" presetSubtype="2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barn(inVertical)">
                                      <p:cBhvr>
                                        <p:cTn id="46" dur="500"/>
                                        <p:tgtEl>
                                          <p:spTgt spid="30"/>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barn(inVertical)">
                                      <p:cBhvr>
                                        <p:cTn id="49" dur="500"/>
                                        <p:tgtEl>
                                          <p:spTgt spid="31"/>
                                        </p:tgtEl>
                                      </p:cBhvr>
                                    </p:animEffect>
                                  </p:childTnLst>
                                </p:cTn>
                              </p:par>
                            </p:childTnLst>
                          </p:cTn>
                        </p:par>
                        <p:par>
                          <p:cTn id="50" fill="hold">
                            <p:stCondLst>
                              <p:cond delay="3000"/>
                            </p:stCondLst>
                            <p:childTnLst>
                              <p:par>
                                <p:cTn id="51" presetID="22" presetClass="entr" presetSubtype="4"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down)">
                                      <p:cBhvr>
                                        <p:cTn id="53" dur="500"/>
                                        <p:tgtEl>
                                          <p:spTgt spid="16"/>
                                        </p:tgtEl>
                                      </p:cBhvr>
                                    </p:animEffect>
                                  </p:childTnLst>
                                </p:cTn>
                              </p:par>
                            </p:childTnLst>
                          </p:cTn>
                        </p:par>
                        <p:par>
                          <p:cTn id="54" fill="hold">
                            <p:stCondLst>
                              <p:cond delay="3500"/>
                            </p:stCondLst>
                            <p:childTnLst>
                              <p:par>
                                <p:cTn id="55" presetID="10" presetClass="entr" presetSubtype="0" fill="hold" nodeType="afterEffect">
                                  <p:stCondLst>
                                    <p:cond delay="0"/>
                                  </p:stCondLst>
                                  <p:childTnLst>
                                    <p:set>
                                      <p:cBhvr>
                                        <p:cTn id="56" dur="1" fill="hold">
                                          <p:stCondLst>
                                            <p:cond delay="0"/>
                                          </p:stCondLst>
                                        </p:cTn>
                                        <p:tgtEl>
                                          <p:spTgt spid="7176"/>
                                        </p:tgtEl>
                                        <p:attrNameLst>
                                          <p:attrName>style.visibility</p:attrName>
                                        </p:attrNameLst>
                                      </p:cBhvr>
                                      <p:to>
                                        <p:strVal val="visible"/>
                                      </p:to>
                                    </p:set>
                                    <p:animEffect transition="in" filter="fade">
                                      <p:cBhvr>
                                        <p:cTn id="57" dur="1000"/>
                                        <p:tgtEl>
                                          <p:spTgt spid="7176"/>
                                        </p:tgtEl>
                                      </p:cBhvr>
                                    </p:animEffect>
                                  </p:childTnLst>
                                </p:cTn>
                              </p:par>
                              <p:par>
                                <p:cTn id="58" presetID="53" presetClass="entr" presetSubtype="16" fill="hold" nodeType="withEffect">
                                  <p:stCondLst>
                                    <p:cond delay="0"/>
                                  </p:stCondLst>
                                  <p:childTnLst>
                                    <p:set>
                                      <p:cBhvr>
                                        <p:cTn id="59" dur="1" fill="hold">
                                          <p:stCondLst>
                                            <p:cond delay="0"/>
                                          </p:stCondLst>
                                        </p:cTn>
                                        <p:tgtEl>
                                          <p:spTgt spid="7176"/>
                                        </p:tgtEl>
                                        <p:attrNameLst>
                                          <p:attrName>style.visibility</p:attrName>
                                        </p:attrNameLst>
                                      </p:cBhvr>
                                      <p:to>
                                        <p:strVal val="visible"/>
                                      </p:to>
                                    </p:set>
                                    <p:anim calcmode="lin" valueType="num">
                                      <p:cBhvr>
                                        <p:cTn id="60" dur="1000" fill="hold"/>
                                        <p:tgtEl>
                                          <p:spTgt spid="7176"/>
                                        </p:tgtEl>
                                        <p:attrNameLst>
                                          <p:attrName>ppt_w</p:attrName>
                                        </p:attrNameLst>
                                      </p:cBhvr>
                                      <p:tavLst>
                                        <p:tav tm="0">
                                          <p:val>
                                            <p:fltVal val="0"/>
                                          </p:val>
                                        </p:tav>
                                        <p:tav tm="100000">
                                          <p:val>
                                            <p:strVal val="#ppt_w"/>
                                          </p:val>
                                        </p:tav>
                                      </p:tavLst>
                                    </p:anim>
                                    <p:anim calcmode="lin" valueType="num">
                                      <p:cBhvr>
                                        <p:cTn id="61" dur="1000" fill="hold"/>
                                        <p:tgtEl>
                                          <p:spTgt spid="7176"/>
                                        </p:tgtEl>
                                        <p:attrNameLst>
                                          <p:attrName>ppt_h</p:attrName>
                                        </p:attrNameLst>
                                      </p:cBhvr>
                                      <p:tavLst>
                                        <p:tav tm="0">
                                          <p:val>
                                            <p:fltVal val="0"/>
                                          </p:val>
                                        </p:tav>
                                        <p:tav tm="100000">
                                          <p:val>
                                            <p:strVal val="#ppt_h"/>
                                          </p:val>
                                        </p:tav>
                                      </p:tavLst>
                                    </p:anim>
                                    <p:animEffect transition="in" filter="fade">
                                      <p:cBhvr>
                                        <p:cTn id="62" dur="1000"/>
                                        <p:tgtEl>
                                          <p:spTgt spid="7176"/>
                                        </p:tgtEl>
                                      </p:cBhvr>
                                    </p:animEffect>
                                  </p:childTnLst>
                                </p:cTn>
                              </p:par>
                            </p:childTnLst>
                          </p:cTn>
                        </p:par>
                        <p:par>
                          <p:cTn id="63" fill="hold">
                            <p:stCondLst>
                              <p:cond delay="4500"/>
                            </p:stCondLst>
                            <p:childTnLst>
                              <p:par>
                                <p:cTn id="64" presetID="16" presetClass="entr" presetSubtype="21"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barn(inVertical)">
                                      <p:cBhvr>
                                        <p:cTn id="66" dur="500"/>
                                        <p:tgtEl>
                                          <p:spTgt spid="17"/>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barn(inVertical)">
                                      <p:cBhvr>
                                        <p:cTn id="69" dur="500"/>
                                        <p:tgtEl>
                                          <p:spTgt spid="18"/>
                                        </p:tgtEl>
                                      </p:cBhvr>
                                    </p:animEffect>
                                  </p:childTnLst>
                                </p:cTn>
                              </p:par>
                            </p:childTnLst>
                          </p:cTn>
                        </p:par>
                        <p:par>
                          <p:cTn id="70" fill="hold">
                            <p:stCondLst>
                              <p:cond delay="5000"/>
                            </p:stCondLst>
                            <p:childTnLst>
                              <p:par>
                                <p:cTn id="71" presetID="22" presetClass="entr" presetSubtype="1"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wipe(up)">
                                      <p:cBhvr>
                                        <p:cTn id="73" dur="500"/>
                                        <p:tgtEl>
                                          <p:spTgt spid="35"/>
                                        </p:tgtEl>
                                      </p:cBhvr>
                                    </p:animEffect>
                                  </p:childTnLst>
                                </p:cTn>
                              </p:par>
                            </p:childTnLst>
                          </p:cTn>
                        </p:par>
                        <p:par>
                          <p:cTn id="74" fill="hold">
                            <p:stCondLst>
                              <p:cond delay="5500"/>
                            </p:stCondLst>
                            <p:childTnLst>
                              <p:par>
                                <p:cTn id="75" presetID="10" presetClass="entr" presetSubtype="0" fill="hold" nodeType="after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1000"/>
                                        <p:tgtEl>
                                          <p:spTgt spid="33"/>
                                        </p:tgtEl>
                                      </p:cBhvr>
                                    </p:animEffect>
                                  </p:childTnLst>
                                </p:cTn>
                              </p:par>
                              <p:par>
                                <p:cTn id="78" presetID="53" presetClass="entr" presetSubtype="16" fill="hold" nodeType="withEffect">
                                  <p:stCondLst>
                                    <p:cond delay="0"/>
                                  </p:stCondLst>
                                  <p:childTnLst>
                                    <p:set>
                                      <p:cBhvr>
                                        <p:cTn id="79" dur="1" fill="hold">
                                          <p:stCondLst>
                                            <p:cond delay="0"/>
                                          </p:stCondLst>
                                        </p:cTn>
                                        <p:tgtEl>
                                          <p:spTgt spid="33"/>
                                        </p:tgtEl>
                                        <p:attrNameLst>
                                          <p:attrName>style.visibility</p:attrName>
                                        </p:attrNameLst>
                                      </p:cBhvr>
                                      <p:to>
                                        <p:strVal val="visible"/>
                                      </p:to>
                                    </p:set>
                                    <p:anim calcmode="lin" valueType="num">
                                      <p:cBhvr>
                                        <p:cTn id="80" dur="1000" fill="hold"/>
                                        <p:tgtEl>
                                          <p:spTgt spid="33"/>
                                        </p:tgtEl>
                                        <p:attrNameLst>
                                          <p:attrName>ppt_w</p:attrName>
                                        </p:attrNameLst>
                                      </p:cBhvr>
                                      <p:tavLst>
                                        <p:tav tm="0">
                                          <p:val>
                                            <p:fltVal val="0"/>
                                          </p:val>
                                        </p:tav>
                                        <p:tav tm="100000">
                                          <p:val>
                                            <p:strVal val="#ppt_w"/>
                                          </p:val>
                                        </p:tav>
                                      </p:tavLst>
                                    </p:anim>
                                    <p:anim calcmode="lin" valueType="num">
                                      <p:cBhvr>
                                        <p:cTn id="81" dur="1000" fill="hold"/>
                                        <p:tgtEl>
                                          <p:spTgt spid="33"/>
                                        </p:tgtEl>
                                        <p:attrNameLst>
                                          <p:attrName>ppt_h</p:attrName>
                                        </p:attrNameLst>
                                      </p:cBhvr>
                                      <p:tavLst>
                                        <p:tav tm="0">
                                          <p:val>
                                            <p:fltVal val="0"/>
                                          </p:val>
                                        </p:tav>
                                        <p:tav tm="100000">
                                          <p:val>
                                            <p:strVal val="#ppt_h"/>
                                          </p:val>
                                        </p:tav>
                                      </p:tavLst>
                                    </p:anim>
                                    <p:animEffect transition="in" filter="fade">
                                      <p:cBhvr>
                                        <p:cTn id="82" dur="1000"/>
                                        <p:tgtEl>
                                          <p:spTgt spid="33"/>
                                        </p:tgtEl>
                                      </p:cBhvr>
                                    </p:animEffect>
                                  </p:childTnLst>
                                </p:cTn>
                              </p:par>
                            </p:childTnLst>
                          </p:cTn>
                        </p:par>
                        <p:par>
                          <p:cTn id="83" fill="hold">
                            <p:stCondLst>
                              <p:cond delay="6500"/>
                            </p:stCondLst>
                            <p:childTnLst>
                              <p:par>
                                <p:cTn id="84" presetID="16" presetClass="entr" presetSubtype="21" fill="hold" grpId="0" nodeType="after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barn(inVertical)">
                                      <p:cBhvr>
                                        <p:cTn id="86" dur="500"/>
                                        <p:tgtEl>
                                          <p:spTgt spid="36"/>
                                        </p:tgtEl>
                                      </p:cBhvr>
                                    </p:animEffect>
                                  </p:childTnLst>
                                </p:cTn>
                              </p:par>
                              <p:par>
                                <p:cTn id="87" presetID="16" presetClass="entr" presetSubtype="21"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barn(inVertical)">
                                      <p:cBhvr>
                                        <p:cTn id="89" dur="500"/>
                                        <p:tgtEl>
                                          <p:spTgt spid="37"/>
                                        </p:tgtEl>
                                      </p:cBhvr>
                                    </p:animEffect>
                                  </p:childTnLst>
                                </p:cTn>
                              </p:par>
                            </p:childTnLst>
                          </p:cTn>
                        </p:par>
                        <p:par>
                          <p:cTn id="90" fill="hold">
                            <p:stCondLst>
                              <p:cond delay="7000"/>
                            </p:stCondLst>
                            <p:childTnLst>
                              <p:par>
                                <p:cTn id="91" presetID="22" presetClass="entr" presetSubtype="4" fill="hold" grpId="0" nodeType="after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wipe(down)">
                                      <p:cBhvr>
                                        <p:cTn id="93" dur="500"/>
                                        <p:tgtEl>
                                          <p:spTgt spid="23"/>
                                        </p:tgtEl>
                                      </p:cBhvr>
                                    </p:animEffect>
                                  </p:childTnLst>
                                </p:cTn>
                              </p:par>
                            </p:childTnLst>
                          </p:cTn>
                        </p:par>
                        <p:par>
                          <p:cTn id="94" fill="hold">
                            <p:stCondLst>
                              <p:cond delay="7500"/>
                            </p:stCondLst>
                            <p:childTnLst>
                              <p:par>
                                <p:cTn id="95" presetID="10" presetClass="entr" presetSubtype="0" fill="hold"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1000"/>
                                        <p:tgtEl>
                                          <p:spTgt spid="21"/>
                                        </p:tgtEl>
                                      </p:cBhvr>
                                    </p:animEffect>
                                  </p:childTnLst>
                                </p:cTn>
                              </p:par>
                              <p:par>
                                <p:cTn id="98" presetID="53" presetClass="entr" presetSubtype="16" fill="hold" nodeType="withEffect">
                                  <p:stCondLst>
                                    <p:cond delay="0"/>
                                  </p:stCondLst>
                                  <p:childTnLst>
                                    <p:set>
                                      <p:cBhvr>
                                        <p:cTn id="99" dur="1" fill="hold">
                                          <p:stCondLst>
                                            <p:cond delay="0"/>
                                          </p:stCondLst>
                                        </p:cTn>
                                        <p:tgtEl>
                                          <p:spTgt spid="21"/>
                                        </p:tgtEl>
                                        <p:attrNameLst>
                                          <p:attrName>style.visibility</p:attrName>
                                        </p:attrNameLst>
                                      </p:cBhvr>
                                      <p:to>
                                        <p:strVal val="visible"/>
                                      </p:to>
                                    </p:set>
                                    <p:anim calcmode="lin" valueType="num">
                                      <p:cBhvr>
                                        <p:cTn id="100" dur="1000" fill="hold"/>
                                        <p:tgtEl>
                                          <p:spTgt spid="21"/>
                                        </p:tgtEl>
                                        <p:attrNameLst>
                                          <p:attrName>ppt_w</p:attrName>
                                        </p:attrNameLst>
                                      </p:cBhvr>
                                      <p:tavLst>
                                        <p:tav tm="0">
                                          <p:val>
                                            <p:fltVal val="0"/>
                                          </p:val>
                                        </p:tav>
                                        <p:tav tm="100000">
                                          <p:val>
                                            <p:strVal val="#ppt_w"/>
                                          </p:val>
                                        </p:tav>
                                      </p:tavLst>
                                    </p:anim>
                                    <p:anim calcmode="lin" valueType="num">
                                      <p:cBhvr>
                                        <p:cTn id="101" dur="1000" fill="hold"/>
                                        <p:tgtEl>
                                          <p:spTgt spid="21"/>
                                        </p:tgtEl>
                                        <p:attrNameLst>
                                          <p:attrName>ppt_h</p:attrName>
                                        </p:attrNameLst>
                                      </p:cBhvr>
                                      <p:tavLst>
                                        <p:tav tm="0">
                                          <p:val>
                                            <p:fltVal val="0"/>
                                          </p:val>
                                        </p:tav>
                                        <p:tav tm="100000">
                                          <p:val>
                                            <p:strVal val="#ppt_h"/>
                                          </p:val>
                                        </p:tav>
                                      </p:tavLst>
                                    </p:anim>
                                    <p:animEffect transition="in" filter="fade">
                                      <p:cBhvr>
                                        <p:cTn id="102" dur="1000"/>
                                        <p:tgtEl>
                                          <p:spTgt spid="21"/>
                                        </p:tgtEl>
                                      </p:cBhvr>
                                    </p:animEffect>
                                  </p:childTnLst>
                                </p:cTn>
                              </p:par>
                            </p:childTnLst>
                          </p:cTn>
                        </p:par>
                        <p:par>
                          <p:cTn id="103" fill="hold">
                            <p:stCondLst>
                              <p:cond delay="8500"/>
                            </p:stCondLst>
                            <p:childTnLst>
                              <p:par>
                                <p:cTn id="104" presetID="16" presetClass="entr" presetSubtype="21" fill="hold" grpId="0" nodeType="afterEffect">
                                  <p:stCondLst>
                                    <p:cond delay="0"/>
                                  </p:stCondLst>
                                  <p:childTnLst>
                                    <p:set>
                                      <p:cBhvr>
                                        <p:cTn id="105" dur="1" fill="hold">
                                          <p:stCondLst>
                                            <p:cond delay="0"/>
                                          </p:stCondLst>
                                        </p:cTn>
                                        <p:tgtEl>
                                          <p:spTgt spid="24"/>
                                        </p:tgtEl>
                                        <p:attrNameLst>
                                          <p:attrName>style.visibility</p:attrName>
                                        </p:attrNameLst>
                                      </p:cBhvr>
                                      <p:to>
                                        <p:strVal val="visible"/>
                                      </p:to>
                                    </p:set>
                                    <p:animEffect transition="in" filter="barn(inVertical)">
                                      <p:cBhvr>
                                        <p:cTn id="106" dur="500"/>
                                        <p:tgtEl>
                                          <p:spTgt spid="24"/>
                                        </p:tgtEl>
                                      </p:cBhvr>
                                    </p:animEffect>
                                  </p:childTnLst>
                                </p:cTn>
                              </p:par>
                              <p:par>
                                <p:cTn id="107" presetID="16" presetClass="entr" presetSubtype="21" fill="hold" grpId="0" nodeType="withEffect">
                                  <p:stCondLst>
                                    <p:cond delay="0"/>
                                  </p:stCondLst>
                                  <p:childTnLst>
                                    <p:set>
                                      <p:cBhvr>
                                        <p:cTn id="108" dur="1" fill="hold">
                                          <p:stCondLst>
                                            <p:cond delay="0"/>
                                          </p:stCondLst>
                                        </p:cTn>
                                        <p:tgtEl>
                                          <p:spTgt spid="25"/>
                                        </p:tgtEl>
                                        <p:attrNameLst>
                                          <p:attrName>style.visibility</p:attrName>
                                        </p:attrNameLst>
                                      </p:cBhvr>
                                      <p:to>
                                        <p:strVal val="visible"/>
                                      </p:to>
                                    </p:set>
                                    <p:animEffect transition="in" filter="barn(inVertical)">
                                      <p:cBhvr>
                                        <p:cTn id="109" dur="500"/>
                                        <p:tgtEl>
                                          <p:spTgt spid="25"/>
                                        </p:tgtEl>
                                      </p:cBhvr>
                                    </p:animEffect>
                                  </p:childTnLst>
                                </p:cTn>
                              </p:par>
                            </p:childTnLst>
                          </p:cTn>
                        </p:par>
                        <p:par>
                          <p:cTn id="110" fill="hold">
                            <p:stCondLst>
                              <p:cond delay="9000"/>
                            </p:stCondLst>
                            <p:childTnLst>
                              <p:par>
                                <p:cTn id="111" presetID="22" presetClass="entr" presetSubtype="1" fill="hold" grpId="0" nodeType="afterEffect">
                                  <p:stCondLst>
                                    <p:cond delay="0"/>
                                  </p:stCondLst>
                                  <p:childTnLst>
                                    <p:set>
                                      <p:cBhvr>
                                        <p:cTn id="112" dur="1" fill="hold">
                                          <p:stCondLst>
                                            <p:cond delay="0"/>
                                          </p:stCondLst>
                                        </p:cTn>
                                        <p:tgtEl>
                                          <p:spTgt spid="41"/>
                                        </p:tgtEl>
                                        <p:attrNameLst>
                                          <p:attrName>style.visibility</p:attrName>
                                        </p:attrNameLst>
                                      </p:cBhvr>
                                      <p:to>
                                        <p:strVal val="visible"/>
                                      </p:to>
                                    </p:set>
                                    <p:animEffect transition="in" filter="wipe(up)">
                                      <p:cBhvr>
                                        <p:cTn id="113" dur="500"/>
                                        <p:tgtEl>
                                          <p:spTgt spid="41"/>
                                        </p:tgtEl>
                                      </p:cBhvr>
                                    </p:animEffect>
                                  </p:childTnLst>
                                </p:cTn>
                              </p:par>
                            </p:childTnLst>
                          </p:cTn>
                        </p:par>
                        <p:par>
                          <p:cTn id="114" fill="hold">
                            <p:stCondLst>
                              <p:cond delay="9500"/>
                            </p:stCondLst>
                            <p:childTnLst>
                              <p:par>
                                <p:cTn id="115" presetID="10" presetClass="entr" presetSubtype="0" fill="hold" nodeType="afterEffect">
                                  <p:stCondLst>
                                    <p:cond delay="0"/>
                                  </p:stCondLst>
                                  <p:childTnLst>
                                    <p:set>
                                      <p:cBhvr>
                                        <p:cTn id="116" dur="1" fill="hold">
                                          <p:stCondLst>
                                            <p:cond delay="0"/>
                                          </p:stCondLst>
                                        </p:cTn>
                                        <p:tgtEl>
                                          <p:spTgt spid="39"/>
                                        </p:tgtEl>
                                        <p:attrNameLst>
                                          <p:attrName>style.visibility</p:attrName>
                                        </p:attrNameLst>
                                      </p:cBhvr>
                                      <p:to>
                                        <p:strVal val="visible"/>
                                      </p:to>
                                    </p:set>
                                    <p:animEffect transition="in" filter="fade">
                                      <p:cBhvr>
                                        <p:cTn id="117" dur="1000"/>
                                        <p:tgtEl>
                                          <p:spTgt spid="39"/>
                                        </p:tgtEl>
                                      </p:cBhvr>
                                    </p:animEffect>
                                  </p:childTnLst>
                                </p:cTn>
                              </p:par>
                              <p:par>
                                <p:cTn id="118" presetID="53" presetClass="entr" presetSubtype="16" fill="hold" nodeType="withEffect">
                                  <p:stCondLst>
                                    <p:cond delay="0"/>
                                  </p:stCondLst>
                                  <p:childTnLst>
                                    <p:set>
                                      <p:cBhvr>
                                        <p:cTn id="119" dur="1" fill="hold">
                                          <p:stCondLst>
                                            <p:cond delay="0"/>
                                          </p:stCondLst>
                                        </p:cTn>
                                        <p:tgtEl>
                                          <p:spTgt spid="39"/>
                                        </p:tgtEl>
                                        <p:attrNameLst>
                                          <p:attrName>style.visibility</p:attrName>
                                        </p:attrNameLst>
                                      </p:cBhvr>
                                      <p:to>
                                        <p:strVal val="visible"/>
                                      </p:to>
                                    </p:set>
                                    <p:anim calcmode="lin" valueType="num">
                                      <p:cBhvr>
                                        <p:cTn id="120" dur="1000" fill="hold"/>
                                        <p:tgtEl>
                                          <p:spTgt spid="39"/>
                                        </p:tgtEl>
                                        <p:attrNameLst>
                                          <p:attrName>ppt_w</p:attrName>
                                        </p:attrNameLst>
                                      </p:cBhvr>
                                      <p:tavLst>
                                        <p:tav tm="0">
                                          <p:val>
                                            <p:fltVal val="0"/>
                                          </p:val>
                                        </p:tav>
                                        <p:tav tm="100000">
                                          <p:val>
                                            <p:strVal val="#ppt_w"/>
                                          </p:val>
                                        </p:tav>
                                      </p:tavLst>
                                    </p:anim>
                                    <p:anim calcmode="lin" valueType="num">
                                      <p:cBhvr>
                                        <p:cTn id="121" dur="1000" fill="hold"/>
                                        <p:tgtEl>
                                          <p:spTgt spid="39"/>
                                        </p:tgtEl>
                                        <p:attrNameLst>
                                          <p:attrName>ppt_h</p:attrName>
                                        </p:attrNameLst>
                                      </p:cBhvr>
                                      <p:tavLst>
                                        <p:tav tm="0">
                                          <p:val>
                                            <p:fltVal val="0"/>
                                          </p:val>
                                        </p:tav>
                                        <p:tav tm="100000">
                                          <p:val>
                                            <p:strVal val="#ppt_h"/>
                                          </p:val>
                                        </p:tav>
                                      </p:tavLst>
                                    </p:anim>
                                    <p:animEffect transition="in" filter="fade">
                                      <p:cBhvr>
                                        <p:cTn id="122" dur="1000"/>
                                        <p:tgtEl>
                                          <p:spTgt spid="39"/>
                                        </p:tgtEl>
                                      </p:cBhvr>
                                    </p:animEffect>
                                  </p:childTnLst>
                                </p:cTn>
                              </p:par>
                            </p:childTnLst>
                          </p:cTn>
                        </p:par>
                        <p:par>
                          <p:cTn id="123" fill="hold">
                            <p:stCondLst>
                              <p:cond delay="10500"/>
                            </p:stCondLst>
                            <p:childTnLst>
                              <p:par>
                                <p:cTn id="124" presetID="16" presetClass="entr" presetSubtype="21" fill="hold" grpId="0" nodeType="afterEffect">
                                  <p:stCondLst>
                                    <p:cond delay="0"/>
                                  </p:stCondLst>
                                  <p:childTnLst>
                                    <p:set>
                                      <p:cBhvr>
                                        <p:cTn id="125" dur="1" fill="hold">
                                          <p:stCondLst>
                                            <p:cond delay="0"/>
                                          </p:stCondLst>
                                        </p:cTn>
                                        <p:tgtEl>
                                          <p:spTgt spid="42"/>
                                        </p:tgtEl>
                                        <p:attrNameLst>
                                          <p:attrName>style.visibility</p:attrName>
                                        </p:attrNameLst>
                                      </p:cBhvr>
                                      <p:to>
                                        <p:strVal val="visible"/>
                                      </p:to>
                                    </p:set>
                                    <p:animEffect transition="in" filter="barn(inVertical)">
                                      <p:cBhvr>
                                        <p:cTn id="126" dur="500"/>
                                        <p:tgtEl>
                                          <p:spTgt spid="42"/>
                                        </p:tgtEl>
                                      </p:cBhvr>
                                    </p:animEffect>
                                  </p:childTnLst>
                                </p:cTn>
                              </p:par>
                              <p:par>
                                <p:cTn id="127" presetID="16" presetClass="entr" presetSubtype="21" fill="hold" grpId="0" nodeType="withEffect">
                                  <p:stCondLst>
                                    <p:cond delay="0"/>
                                  </p:stCondLst>
                                  <p:childTnLst>
                                    <p:set>
                                      <p:cBhvr>
                                        <p:cTn id="128" dur="1" fill="hold">
                                          <p:stCondLst>
                                            <p:cond delay="0"/>
                                          </p:stCondLst>
                                        </p:cTn>
                                        <p:tgtEl>
                                          <p:spTgt spid="43"/>
                                        </p:tgtEl>
                                        <p:attrNameLst>
                                          <p:attrName>style.visibility</p:attrName>
                                        </p:attrNameLst>
                                      </p:cBhvr>
                                      <p:to>
                                        <p:strVal val="visible"/>
                                      </p:to>
                                    </p:set>
                                    <p:animEffect transition="in" filter="barn(inVertical)">
                                      <p:cBhvr>
                                        <p:cTn id="12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p:bldP spid="18" grpId="0"/>
      <p:bldP spid="23" grpId="0" animBg="1"/>
      <p:bldP spid="24" grpId="0"/>
      <p:bldP spid="25" grpId="0"/>
      <p:bldP spid="29" grpId="0" animBg="1"/>
      <p:bldP spid="30" grpId="0"/>
      <p:bldP spid="31" grpId="0"/>
      <p:bldP spid="35" grpId="0" animBg="1"/>
      <p:bldP spid="36" grpId="0"/>
      <p:bldP spid="37" grpId="0"/>
      <p:bldP spid="41" grpId="0" animBg="1"/>
      <p:bldP spid="42" grpId="0"/>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506423" y="1912771"/>
            <a:ext cx="1656184" cy="2399743"/>
            <a:chOff x="2627784" y="1779662"/>
            <a:chExt cx="2005225" cy="2905489"/>
          </a:xfrm>
        </p:grpSpPr>
        <p:pic>
          <p:nvPicPr>
            <p:cNvPr id="27" name="Picture 2" descr="C:\Users\Thinkpad\Desktop\PNG\1_0003_渐变映射-2-副本-2.png"/>
            <p:cNvPicPr>
              <a:picLocks noChangeAspect="1" noChangeArrowheads="1"/>
            </p:cNvPicPr>
            <p:nvPr/>
          </p:nvPicPr>
          <p:blipFill>
            <a:blip r:embed="rId3" cstate="email">
              <a:extLst>
                <a:ext uri="{BEBA8EAE-BF5A-486C-A8C5-ECC9F3942E4B}">
                  <a14:imgProps xmlns:a14="http://schemas.microsoft.com/office/drawing/2010/main">
                    <a14:imgLayer r:embed="rId4">
                      <a14:imgEffect>
                        <a14:brightnessContrast bright="-20000" contrast="-20000"/>
                      </a14:imgEffect>
                    </a14:imgLayer>
                  </a14:imgProps>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3" descr="C:\Users\Thinkpad\Desktop\PNG\1_0008_图层-16-副本.png"/>
            <p:cNvPicPr>
              <a:picLocks noChangeAspect="1" noChangeArrowheads="1"/>
            </p:cNvPicPr>
            <p:nvPr/>
          </p:nvPicPr>
          <p:blipFill>
            <a:blip r:embed="rId5" cstate="email"/>
            <a:srcRect/>
            <a:stretch>
              <a:fillRect/>
            </a:stretch>
          </p:blipFill>
          <p:spPr bwMode="auto">
            <a:xfrm>
              <a:off x="2814735"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30" name="TextBox 20"/>
          <p:cNvSpPr txBox="1">
            <a:spLocks noChangeArrowheads="1"/>
          </p:cNvSpPr>
          <p:nvPr/>
        </p:nvSpPr>
        <p:spPr bwMode="auto">
          <a:xfrm>
            <a:off x="1714623" y="3397621"/>
            <a:ext cx="1239785" cy="369332"/>
          </a:xfrm>
          <a:prstGeom prst="rect">
            <a:avLst/>
          </a:prstGeom>
          <a:noFill/>
          <a:ln>
            <a:noFill/>
          </a:ln>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algn="ctr"/>
            <a:r>
              <a:rPr lang="zh-CN" altLang="en-US" dirty="0"/>
              <a:t>分标题一</a:t>
            </a:r>
          </a:p>
        </p:txBody>
      </p:sp>
      <p:grpSp>
        <p:nvGrpSpPr>
          <p:cNvPr id="31" name="组合 30"/>
          <p:cNvGrpSpPr/>
          <p:nvPr/>
        </p:nvGrpSpPr>
        <p:grpSpPr>
          <a:xfrm>
            <a:off x="5934915" y="1887089"/>
            <a:ext cx="1656184" cy="2399743"/>
            <a:chOff x="2627784" y="1779662"/>
            <a:chExt cx="2005225" cy="2905489"/>
          </a:xfrm>
        </p:grpSpPr>
        <p:pic>
          <p:nvPicPr>
            <p:cNvPr id="32" name="Picture 2" descr="C:\Users\Thinkpad\Desktop\PNG\1_0003_渐变映射-2-副本-2.png"/>
            <p:cNvPicPr>
              <a:picLocks noChangeAspect="1" noChangeArrowheads="1"/>
            </p:cNvPicPr>
            <p:nvPr/>
          </p:nvPicPr>
          <p:blipFill>
            <a:blip r:embed="rId3" cstate="email">
              <a:extLst>
                <a:ext uri="{BEBA8EAE-BF5A-486C-A8C5-ECC9F3942E4B}">
                  <a14:imgProps xmlns:a14="http://schemas.microsoft.com/office/drawing/2010/main">
                    <a14:imgLayer r:embed="rId4">
                      <a14:imgEffect>
                        <a14:brightnessContrast bright="-20000" contrast="-20000"/>
                      </a14:imgEffect>
                    </a14:imgLayer>
                  </a14:imgProps>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 descr="C:\Users\Thinkpad\Desktop\PNG\1_0008_图层-16-副本.png"/>
            <p:cNvPicPr>
              <a:picLocks noChangeAspect="1" noChangeArrowheads="1"/>
            </p:cNvPicPr>
            <p:nvPr/>
          </p:nvPicPr>
          <p:blipFill>
            <a:blip r:embed="rId5" cstate="email"/>
            <a:srcRect/>
            <a:stretch>
              <a:fillRect/>
            </a:stretch>
          </p:blipFill>
          <p:spPr bwMode="auto">
            <a:xfrm>
              <a:off x="2814735"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34" name="TextBox 20"/>
          <p:cNvSpPr txBox="1">
            <a:spLocks noChangeArrowheads="1"/>
          </p:cNvSpPr>
          <p:nvPr/>
        </p:nvSpPr>
        <p:spPr bwMode="auto">
          <a:xfrm>
            <a:off x="6143115" y="3371939"/>
            <a:ext cx="1239785" cy="369332"/>
          </a:xfrm>
          <a:prstGeom prst="rect">
            <a:avLst/>
          </a:prstGeom>
          <a:noFill/>
          <a:ln>
            <a:noFill/>
          </a:ln>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algn="ctr"/>
            <a:r>
              <a:rPr lang="zh-CN" altLang="en-US" dirty="0"/>
              <a:t>分标题一</a:t>
            </a:r>
          </a:p>
        </p:txBody>
      </p:sp>
      <p:grpSp>
        <p:nvGrpSpPr>
          <p:cNvPr id="20" name="组合 19"/>
          <p:cNvGrpSpPr/>
          <p:nvPr/>
        </p:nvGrpSpPr>
        <p:grpSpPr>
          <a:xfrm>
            <a:off x="3546149" y="1403739"/>
            <a:ext cx="2005225" cy="2905489"/>
            <a:chOff x="2627784" y="1779662"/>
            <a:chExt cx="2005225" cy="2905489"/>
          </a:xfrm>
        </p:grpSpPr>
        <p:pic>
          <p:nvPicPr>
            <p:cNvPr id="8194" name="Picture 2" descr="C:\Users\Thinkpad\Desktop\PNG\1_0003_渐变映射-2-副本-2.png"/>
            <p:cNvPicPr>
              <a:picLocks noChangeAspect="1" noChangeArrowheads="1"/>
            </p:cNvPicPr>
            <p:nvPr/>
          </p:nvPicPr>
          <p:blipFill>
            <a:blip r:embed="rId6" cstate="email">
              <a:extLst>
                <a:ext uri="{BEBA8EAE-BF5A-486C-A8C5-ECC9F3942E4B}">
                  <a14:imgProps xmlns:a14="http://schemas.microsoft.com/office/drawing/2010/main">
                    <a14:imgLayer r:embed="rId7">
                      <a14:imgEffect>
                        <a14:brightnessContrast bright="-20000" contrast="-20000"/>
                      </a14:imgEffect>
                    </a14:imgLayer>
                  </a14:imgProps>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Thinkpad\Desktop\PNG\1_0008_图层-16-副本.png"/>
            <p:cNvPicPr>
              <a:picLocks noChangeAspect="1" noChangeArrowheads="1"/>
            </p:cNvPicPr>
            <p:nvPr/>
          </p:nvPicPr>
          <p:blipFill>
            <a:blip r:embed="rId8" cstate="email"/>
            <a:srcRect/>
            <a:stretch>
              <a:fillRect/>
            </a:stretch>
          </p:blipFill>
          <p:spPr bwMode="auto">
            <a:xfrm>
              <a:off x="2836829"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35" name="TextBox 20"/>
          <p:cNvSpPr txBox="1">
            <a:spLocks noChangeArrowheads="1"/>
          </p:cNvSpPr>
          <p:nvPr/>
        </p:nvSpPr>
        <p:spPr bwMode="auto">
          <a:xfrm>
            <a:off x="3928869" y="3330826"/>
            <a:ext cx="1239785" cy="369332"/>
          </a:xfrm>
          <a:prstGeom prst="rect">
            <a:avLst/>
          </a:prstGeom>
          <a:noFill/>
          <a:ln>
            <a:noFill/>
          </a:ln>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algn="ctr"/>
            <a:r>
              <a:rPr lang="zh-CN" altLang="en-US" dirty="0"/>
              <a:t>分标题一</a:t>
            </a:r>
          </a:p>
        </p:txBody>
      </p:sp>
      <p:sp>
        <p:nvSpPr>
          <p:cNvPr id="40" name="TextBox 39"/>
          <p:cNvSpPr txBox="1"/>
          <p:nvPr/>
        </p:nvSpPr>
        <p:spPr>
          <a:xfrm>
            <a:off x="1303378" y="1225660"/>
            <a:ext cx="1954691" cy="68711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600" dirty="0" smtClean="0"/>
              <a:t>点击</a:t>
            </a:r>
            <a:r>
              <a:rPr lang="zh-CN" altLang="en-US" sz="1600" dirty="0"/>
              <a:t>此处</a:t>
            </a:r>
            <a:r>
              <a:rPr lang="zh-CN" altLang="en-US" sz="1600" dirty="0" smtClean="0"/>
              <a:t>添加文本</a:t>
            </a:r>
            <a:endParaRPr lang="zh-CN" altLang="en-US" sz="1600" dirty="0"/>
          </a:p>
          <a:p>
            <a:r>
              <a:rPr lang="zh-CN" altLang="en-US" sz="1600" dirty="0"/>
              <a:t>点击此处</a:t>
            </a:r>
            <a:r>
              <a:rPr lang="zh-CN" altLang="en-US" sz="1600" dirty="0" smtClean="0"/>
              <a:t>添加文本</a:t>
            </a:r>
            <a:endParaRPr lang="zh-CN" altLang="en-US" sz="1600" dirty="0"/>
          </a:p>
        </p:txBody>
      </p:sp>
      <p:sp>
        <p:nvSpPr>
          <p:cNvPr id="41" name="TextBox 40"/>
          <p:cNvSpPr txBox="1"/>
          <p:nvPr/>
        </p:nvSpPr>
        <p:spPr>
          <a:xfrm>
            <a:off x="3546149" y="697860"/>
            <a:ext cx="1954691" cy="68711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600" dirty="0" smtClean="0"/>
              <a:t>点击</a:t>
            </a:r>
            <a:r>
              <a:rPr lang="zh-CN" altLang="en-US" sz="1600" dirty="0"/>
              <a:t>此处</a:t>
            </a:r>
            <a:r>
              <a:rPr lang="zh-CN" altLang="en-US" sz="1600" dirty="0" smtClean="0"/>
              <a:t>添加文本</a:t>
            </a:r>
            <a:endParaRPr lang="zh-CN" altLang="en-US" sz="1600" dirty="0"/>
          </a:p>
          <a:p>
            <a:r>
              <a:rPr lang="zh-CN" altLang="en-US" sz="1600" dirty="0"/>
              <a:t>点击此处</a:t>
            </a:r>
            <a:r>
              <a:rPr lang="zh-CN" altLang="en-US" sz="1600" dirty="0" smtClean="0"/>
              <a:t>添加文本</a:t>
            </a:r>
            <a:endParaRPr lang="zh-CN" altLang="en-US" sz="1600" dirty="0"/>
          </a:p>
        </p:txBody>
      </p:sp>
      <p:sp>
        <p:nvSpPr>
          <p:cNvPr id="42" name="TextBox 41"/>
          <p:cNvSpPr txBox="1"/>
          <p:nvPr/>
        </p:nvSpPr>
        <p:spPr>
          <a:xfrm>
            <a:off x="5785661" y="1199978"/>
            <a:ext cx="1954691" cy="68711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600" dirty="0" smtClean="0"/>
              <a:t>点击</a:t>
            </a:r>
            <a:r>
              <a:rPr lang="zh-CN" altLang="en-US" sz="1600" dirty="0"/>
              <a:t>此处</a:t>
            </a:r>
            <a:r>
              <a:rPr lang="zh-CN" altLang="en-US" sz="1600" dirty="0" smtClean="0"/>
              <a:t>添加文本</a:t>
            </a:r>
            <a:endParaRPr lang="zh-CN" altLang="en-US" sz="1600" dirty="0"/>
          </a:p>
          <a:p>
            <a:r>
              <a:rPr lang="zh-CN" altLang="en-US" sz="1600" dirty="0"/>
              <a:t>点击此处</a:t>
            </a:r>
            <a:r>
              <a:rPr lang="zh-CN" altLang="en-US" sz="1600" dirty="0" smtClean="0"/>
              <a:t>添加文本</a:t>
            </a:r>
            <a:endParaRPr lang="zh-CN" altLang="en-US" sz="1600" dirty="0"/>
          </a:p>
        </p:txBody>
      </p:sp>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9"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12" presetClass="entr" presetSubtype="2"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1000"/>
                                        <p:tgtEl>
                                          <p:spTgt spid="26"/>
                                        </p:tgtEl>
                                        <p:attrNameLst>
                                          <p:attrName>ppt_x</p:attrName>
                                        </p:attrNameLst>
                                      </p:cBhvr>
                                      <p:tavLst>
                                        <p:tav tm="0">
                                          <p:val>
                                            <p:strVal val="#ppt_x+#ppt_w*1.125000"/>
                                          </p:val>
                                        </p:tav>
                                        <p:tav tm="100000">
                                          <p:val>
                                            <p:strVal val="#ppt_x"/>
                                          </p:val>
                                        </p:tav>
                                      </p:tavLst>
                                    </p:anim>
                                    <p:animEffect transition="in" filter="wipe(left)">
                                      <p:cBhvr>
                                        <p:cTn id="13" dur="1000"/>
                                        <p:tgtEl>
                                          <p:spTgt spid="26"/>
                                        </p:tgtEl>
                                      </p:cBhvr>
                                    </p:animEffect>
                                  </p:childTnLst>
                                </p:cTn>
                              </p:par>
                              <p:par>
                                <p:cTn id="14" presetID="12" presetClass="entr" presetSubtype="8"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1000"/>
                                        <p:tgtEl>
                                          <p:spTgt spid="31"/>
                                        </p:tgtEl>
                                        <p:attrNameLst>
                                          <p:attrName>ppt_x</p:attrName>
                                        </p:attrNameLst>
                                      </p:cBhvr>
                                      <p:tavLst>
                                        <p:tav tm="0">
                                          <p:val>
                                            <p:strVal val="#ppt_x-#ppt_w*1.125000"/>
                                          </p:val>
                                        </p:tav>
                                        <p:tav tm="100000">
                                          <p:val>
                                            <p:strVal val="#ppt_x"/>
                                          </p:val>
                                        </p:tav>
                                      </p:tavLst>
                                    </p:anim>
                                    <p:animEffect transition="in" filter="wipe(right)">
                                      <p:cBhvr>
                                        <p:cTn id="17" dur="1000"/>
                                        <p:tgtEl>
                                          <p:spTgt spid="31"/>
                                        </p:tgtEl>
                                      </p:cBhvr>
                                    </p:animEffect>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5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1000"/>
                                        <p:tgtEl>
                                          <p:spTgt spid="35"/>
                                        </p:tgtEl>
                                      </p:cBhvr>
                                    </p:animEffect>
                                    <p:anim calcmode="lin" valueType="num">
                                      <p:cBhvr>
                                        <p:cTn id="27" dur="1000" fill="hold"/>
                                        <p:tgtEl>
                                          <p:spTgt spid="35"/>
                                        </p:tgtEl>
                                        <p:attrNameLst>
                                          <p:attrName>ppt_x</p:attrName>
                                        </p:attrNameLst>
                                      </p:cBhvr>
                                      <p:tavLst>
                                        <p:tav tm="0">
                                          <p:val>
                                            <p:strVal val="#ppt_x"/>
                                          </p:val>
                                        </p:tav>
                                        <p:tav tm="100000">
                                          <p:val>
                                            <p:strVal val="#ppt_x"/>
                                          </p:val>
                                        </p:tav>
                                      </p:tavLst>
                                    </p:anim>
                                    <p:anim calcmode="lin" valueType="num">
                                      <p:cBhvr>
                                        <p:cTn id="28" dur="1000" fill="hold"/>
                                        <p:tgtEl>
                                          <p:spTgt spid="35"/>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50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1000"/>
                                        <p:tgtEl>
                                          <p:spTgt spid="34"/>
                                        </p:tgtEl>
                                      </p:cBhvr>
                                    </p:animEffect>
                                    <p:anim calcmode="lin" valueType="num">
                                      <p:cBhvr>
                                        <p:cTn id="32" dur="1000" fill="hold"/>
                                        <p:tgtEl>
                                          <p:spTgt spid="34"/>
                                        </p:tgtEl>
                                        <p:attrNameLst>
                                          <p:attrName>ppt_x</p:attrName>
                                        </p:attrNameLst>
                                      </p:cBhvr>
                                      <p:tavLst>
                                        <p:tav tm="0">
                                          <p:val>
                                            <p:strVal val="#ppt_x"/>
                                          </p:val>
                                        </p:tav>
                                        <p:tav tm="100000">
                                          <p:val>
                                            <p:strVal val="#ppt_x"/>
                                          </p:val>
                                        </p:tav>
                                      </p:tavLst>
                                    </p:anim>
                                    <p:anim calcmode="lin" valueType="num">
                                      <p:cBhvr>
                                        <p:cTn id="33" dur="1000" fill="hold"/>
                                        <p:tgtEl>
                                          <p:spTgt spid="34"/>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22" presetClass="entr" presetSubtype="4"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down)">
                                      <p:cBhvr>
                                        <p:cTn id="37" dur="500"/>
                                        <p:tgtEl>
                                          <p:spTgt spid="42"/>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down)">
                                      <p:cBhvr>
                                        <p:cTn id="40" dur="500"/>
                                        <p:tgtEl>
                                          <p:spTgt spid="40"/>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down)">
                                      <p:cBhvr>
                                        <p:cTn id="4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p:bldP spid="35" grpId="0"/>
      <p:bldP spid="40" grpId="0"/>
      <p:bldP spid="41" grpId="0"/>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C:\Users\Thinkpad\Desktop\vv.png"/>
          <p:cNvPicPr>
            <a:picLocks noChangeAspect="1" noChangeArrowheads="1"/>
          </p:cNvPicPr>
          <p:nvPr/>
        </p:nvPicPr>
        <p:blipFill rotWithShape="1">
          <a:blip r:embed="rId3" cstate="email"/>
          <a:srcRect/>
          <a:stretch>
            <a:fillRect/>
          </a:stretch>
        </p:blipFill>
        <p:spPr bwMode="auto">
          <a:xfrm>
            <a:off x="1661134" y="990734"/>
            <a:ext cx="5062396" cy="3361717"/>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30"/>
          <p:cNvSpPr txBox="1">
            <a:spLocks noChangeArrowheads="1"/>
          </p:cNvSpPr>
          <p:nvPr/>
        </p:nvSpPr>
        <p:spPr bwMode="auto">
          <a:xfrm>
            <a:off x="4001860" y="2834454"/>
            <a:ext cx="2897702" cy="412421"/>
          </a:xfrm>
          <a:prstGeom prst="rect">
            <a:avLst/>
          </a:prstGeom>
          <a:noFill/>
        </p:spPr>
        <p:txBody>
          <a:bodyPr wrap="square" rtlCol="0">
            <a:spAutoFit/>
          </a:bodyPr>
          <a:lstStyle>
            <a:defPPr>
              <a:defRPr lang="zh-CN"/>
            </a:defPPr>
            <a:lvl1pPr>
              <a:lnSpc>
                <a:spcPct val="130000"/>
              </a:lnSpc>
              <a:defRPr sz="1600" b="0" kern="0" spc="-150">
                <a:solidFill>
                  <a:schemeClr val="tx1">
                    <a:lumMod val="95000"/>
                    <a:lumOff val="5000"/>
                  </a:schemeClr>
                </a:solidFill>
                <a:latin typeface="楷体" pitchFamily="49" charset="-122"/>
                <a:ea typeface="楷体" pitchFamily="49" charset="-122"/>
              </a:defRPr>
            </a:lvl1pPr>
          </a:lstStyle>
          <a:p>
            <a:r>
              <a:rPr lang="en-US" altLang="zh-CN" dirty="0"/>
              <a:t>10 </a:t>
            </a:r>
            <a:r>
              <a:rPr lang="zh-CN" altLang="en-US" dirty="0"/>
              <a:t>条成绩，点击添加文本</a:t>
            </a:r>
          </a:p>
        </p:txBody>
      </p:sp>
      <p:sp>
        <p:nvSpPr>
          <p:cNvPr id="5" name="矩形 8"/>
          <p:cNvSpPr>
            <a:spLocks noChangeArrowheads="1"/>
          </p:cNvSpPr>
          <p:nvPr/>
        </p:nvSpPr>
        <p:spPr bwMode="auto">
          <a:xfrm>
            <a:off x="1582585" y="3309510"/>
            <a:ext cx="1103187" cy="52931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en-US" altLang="zh-CN" sz="2400" b="1" dirty="0">
                <a:latin typeface="方正古隶简体" pitchFamily="65" charset="-122"/>
                <a:ea typeface="方正古隶简体" pitchFamily="65" charset="-122"/>
              </a:rPr>
              <a:t>2011</a:t>
            </a:r>
            <a:r>
              <a:rPr lang="zh-CN" altLang="en-US" sz="2400" b="1" dirty="0">
                <a:latin typeface="方正古隶简体" pitchFamily="65" charset="-122"/>
                <a:ea typeface="方正古隶简体" pitchFamily="65" charset="-122"/>
              </a:rPr>
              <a:t>年</a:t>
            </a:r>
          </a:p>
        </p:txBody>
      </p:sp>
      <p:sp>
        <p:nvSpPr>
          <p:cNvPr id="8" name="矩形 7"/>
          <p:cNvSpPr>
            <a:spLocks noChangeArrowheads="1"/>
          </p:cNvSpPr>
          <p:nvPr/>
        </p:nvSpPr>
        <p:spPr bwMode="auto">
          <a:xfrm>
            <a:off x="2606131" y="2651218"/>
            <a:ext cx="1103187" cy="5539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en-US" altLang="zh-CN" sz="2400" b="1" dirty="0">
                <a:latin typeface="方正古隶简体" pitchFamily="65" charset="-122"/>
                <a:ea typeface="方正古隶简体" pitchFamily="65" charset="-122"/>
              </a:rPr>
              <a:t>2012</a:t>
            </a:r>
            <a:r>
              <a:rPr lang="zh-CN" altLang="en-US" sz="2400" b="1" dirty="0">
                <a:latin typeface="方正古隶简体" pitchFamily="65" charset="-122"/>
                <a:ea typeface="方正古隶简体" pitchFamily="65" charset="-122"/>
              </a:rPr>
              <a:t>年</a:t>
            </a:r>
          </a:p>
        </p:txBody>
      </p:sp>
      <p:sp>
        <p:nvSpPr>
          <p:cNvPr id="11" name="矩形 10"/>
          <p:cNvSpPr>
            <a:spLocks noChangeArrowheads="1"/>
          </p:cNvSpPr>
          <p:nvPr/>
        </p:nvSpPr>
        <p:spPr bwMode="auto">
          <a:xfrm>
            <a:off x="3553913" y="1959444"/>
            <a:ext cx="1103187" cy="5539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en-US" altLang="zh-CN" sz="2400" b="1" dirty="0">
                <a:latin typeface="方正古隶简体" pitchFamily="65" charset="-122"/>
                <a:ea typeface="方正古隶简体" pitchFamily="65" charset="-122"/>
              </a:rPr>
              <a:t>2013</a:t>
            </a:r>
            <a:r>
              <a:rPr lang="zh-CN" altLang="en-US" sz="2400" b="1" dirty="0">
                <a:latin typeface="方正古隶简体" pitchFamily="65" charset="-122"/>
                <a:ea typeface="方正古隶简体" pitchFamily="65" charset="-122"/>
              </a:rPr>
              <a:t>年</a:t>
            </a:r>
          </a:p>
        </p:txBody>
      </p:sp>
      <p:sp>
        <p:nvSpPr>
          <p:cNvPr id="14" name="矩形 11"/>
          <p:cNvSpPr>
            <a:spLocks noChangeArrowheads="1"/>
          </p:cNvSpPr>
          <p:nvPr/>
        </p:nvSpPr>
        <p:spPr bwMode="auto">
          <a:xfrm>
            <a:off x="4842886" y="1078726"/>
            <a:ext cx="1103187" cy="5539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en-US" altLang="zh-CN" sz="2400" b="1" dirty="0">
                <a:latin typeface="方正古隶简体" pitchFamily="65" charset="-122"/>
                <a:ea typeface="方正古隶简体" pitchFamily="65" charset="-122"/>
              </a:rPr>
              <a:t>2014</a:t>
            </a:r>
            <a:r>
              <a:rPr lang="zh-CN" altLang="en-US" sz="2400" b="1" dirty="0">
                <a:latin typeface="方正古隶简体" pitchFamily="65" charset="-122"/>
                <a:ea typeface="方正古隶简体" pitchFamily="65" charset="-122"/>
              </a:rPr>
              <a:t>年</a:t>
            </a:r>
          </a:p>
        </p:txBody>
      </p:sp>
      <p:sp>
        <p:nvSpPr>
          <p:cNvPr id="16" name="Text Box 30"/>
          <p:cNvSpPr txBox="1">
            <a:spLocks noChangeArrowheads="1"/>
          </p:cNvSpPr>
          <p:nvPr/>
        </p:nvSpPr>
        <p:spPr bwMode="auto">
          <a:xfrm>
            <a:off x="4993452" y="2030233"/>
            <a:ext cx="2833828" cy="412421"/>
          </a:xfrm>
          <a:prstGeom prst="rect">
            <a:avLst/>
          </a:prstGeom>
          <a:noFill/>
        </p:spPr>
        <p:txBody>
          <a:bodyPr wrap="square" rtlCol="0">
            <a:spAutoFit/>
          </a:bodyPr>
          <a:lstStyle>
            <a:defPPr>
              <a:defRPr lang="zh-CN"/>
            </a:defPPr>
            <a:lvl1pPr>
              <a:lnSpc>
                <a:spcPct val="130000"/>
              </a:lnSpc>
              <a:defRPr sz="1600" b="0" kern="0" spc="-150">
                <a:solidFill>
                  <a:schemeClr val="tx1">
                    <a:lumMod val="95000"/>
                    <a:lumOff val="5000"/>
                  </a:schemeClr>
                </a:solidFill>
                <a:latin typeface="楷体" pitchFamily="49" charset="-122"/>
                <a:ea typeface="楷体" pitchFamily="49" charset="-122"/>
              </a:defRPr>
            </a:lvl1pPr>
          </a:lstStyle>
          <a:p>
            <a:r>
              <a:rPr lang="en-US" altLang="zh-CN" dirty="0"/>
              <a:t>10 </a:t>
            </a:r>
            <a:r>
              <a:rPr lang="zh-CN" altLang="en-US" dirty="0"/>
              <a:t>条成绩，点击添加文本</a:t>
            </a:r>
          </a:p>
        </p:txBody>
      </p:sp>
      <p:sp>
        <p:nvSpPr>
          <p:cNvPr id="17" name="Text Box 30"/>
          <p:cNvSpPr txBox="1">
            <a:spLocks noChangeArrowheads="1"/>
          </p:cNvSpPr>
          <p:nvPr/>
        </p:nvSpPr>
        <p:spPr bwMode="auto">
          <a:xfrm>
            <a:off x="3062458" y="3527235"/>
            <a:ext cx="2897702" cy="412421"/>
          </a:xfrm>
          <a:prstGeom prst="rect">
            <a:avLst/>
          </a:prstGeom>
          <a:noFill/>
        </p:spPr>
        <p:txBody>
          <a:bodyPr wrap="square" rtlCol="0">
            <a:spAutoFit/>
          </a:bodyPr>
          <a:lstStyle>
            <a:defPPr>
              <a:defRPr lang="zh-CN"/>
            </a:defPPr>
            <a:lvl1pPr>
              <a:lnSpc>
                <a:spcPct val="130000"/>
              </a:lnSpc>
              <a:defRPr sz="1600" b="0" kern="0" spc="-150">
                <a:solidFill>
                  <a:schemeClr val="tx1">
                    <a:lumMod val="95000"/>
                    <a:lumOff val="5000"/>
                  </a:schemeClr>
                </a:solidFill>
                <a:latin typeface="楷体" pitchFamily="49" charset="-122"/>
                <a:ea typeface="楷体" pitchFamily="49" charset="-122"/>
              </a:defRPr>
            </a:lvl1pPr>
          </a:lstStyle>
          <a:p>
            <a:r>
              <a:rPr lang="en-US" altLang="zh-CN" dirty="0"/>
              <a:t>10 </a:t>
            </a:r>
            <a:r>
              <a:rPr lang="zh-CN" altLang="en-US" dirty="0"/>
              <a:t>条成绩，点击添加文本</a:t>
            </a:r>
          </a:p>
        </p:txBody>
      </p:sp>
      <p:sp>
        <p:nvSpPr>
          <p:cNvPr id="18" name="Text Box 30"/>
          <p:cNvSpPr txBox="1">
            <a:spLocks noChangeArrowheads="1"/>
          </p:cNvSpPr>
          <p:nvPr/>
        </p:nvSpPr>
        <p:spPr bwMode="auto">
          <a:xfrm>
            <a:off x="1758854" y="4217399"/>
            <a:ext cx="2897702" cy="367024"/>
          </a:xfrm>
          <a:prstGeom prst="rect">
            <a:avLst/>
          </a:prstGeom>
          <a:noFill/>
        </p:spPr>
        <p:txBody>
          <a:bodyPr wrap="square" rtlCol="0">
            <a:spAutoFit/>
          </a:bodyPr>
          <a:lstStyle>
            <a:defPPr>
              <a:defRPr lang="zh-CN"/>
            </a:defPPr>
            <a:lvl1pPr>
              <a:lnSpc>
                <a:spcPct val="130000"/>
              </a:lnSpc>
              <a:defRPr sz="1400" b="1" kern="0" spc="-150">
                <a:solidFill>
                  <a:schemeClr val="tx1">
                    <a:lumMod val="95000"/>
                    <a:lumOff val="5000"/>
                  </a:schemeClr>
                </a:solidFill>
                <a:latin typeface="楷体" pitchFamily="49" charset="-122"/>
                <a:ea typeface="楷体" pitchFamily="49" charset="-122"/>
              </a:defRPr>
            </a:lvl1pPr>
          </a:lstStyle>
          <a:p>
            <a:r>
              <a:rPr lang="en-US" altLang="zh-CN" sz="1600" b="0" dirty="0"/>
              <a:t>10 </a:t>
            </a:r>
            <a:r>
              <a:rPr lang="zh-CN" altLang="en-US" sz="1600" b="0" dirty="0"/>
              <a:t>条成绩，点击添加文本</a:t>
            </a:r>
          </a:p>
        </p:txBody>
      </p:sp>
      <p:pic>
        <p:nvPicPr>
          <p:cNvPr id="44" name="Picture 4" descr="F:\360安全浏览器下载\水墨\1402\11.png"/>
          <p:cNvPicPr>
            <a:picLocks noChangeAspect="1" noChangeArrowheads="1"/>
          </p:cNvPicPr>
          <p:nvPr/>
        </p:nvPicPr>
        <p:blipFill>
          <a:blip r:embed="rId4" cstate="email"/>
          <a:srcRect/>
          <a:stretch>
            <a:fillRect/>
          </a:stretch>
        </p:blipFill>
        <p:spPr bwMode="auto">
          <a:xfrm>
            <a:off x="100183" y="98078"/>
            <a:ext cx="2962275" cy="13557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5"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wipe(down)">
                                      <p:cBhvr>
                                        <p:cTn id="7" dur="500"/>
                                        <p:tgtEl>
                                          <p:spTgt spid="92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1000"/>
                            </p:stCondLst>
                            <p:childTnLst>
                              <p:par>
                                <p:cTn id="22" presetID="2" presetClass="entr" presetSubtype="2"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1+#ppt_w/2"/>
                                          </p:val>
                                        </p:tav>
                                        <p:tav tm="100000">
                                          <p:val>
                                            <p:strVal val="#ppt_x"/>
                                          </p:val>
                                        </p:tav>
                                      </p:tavLst>
                                    </p:anim>
                                    <p:anim calcmode="lin" valueType="num">
                                      <p:cBhvr additive="base">
                                        <p:cTn id="25" dur="500" fill="hold"/>
                                        <p:tgtEl>
                                          <p:spTgt spid="16"/>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5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1+#ppt_w/2"/>
                                          </p:val>
                                        </p:tav>
                                        <p:tav tm="100000">
                                          <p:val>
                                            <p:strVal val="#ppt_x"/>
                                          </p:val>
                                        </p:tav>
                                      </p:tavLst>
                                    </p:anim>
                                    <p:anim calcmode="lin" valueType="num">
                                      <p:cBhvr additive="base">
                                        <p:cTn id="29" dur="500" fill="hold"/>
                                        <p:tgtEl>
                                          <p:spTgt spid="3"/>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5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1+#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75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1+#ppt_w/2"/>
                                          </p:val>
                                        </p:tav>
                                        <p:tav tm="100000">
                                          <p:val>
                                            <p:strVal val="#ppt_x"/>
                                          </p:val>
                                        </p:tav>
                                      </p:tavLst>
                                    </p:anim>
                                    <p:anim calcmode="lin" valueType="num">
                                      <p:cBhvr additive="base">
                                        <p:cTn id="37"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P spid="11" grpId="0"/>
      <p:bldP spid="14" grpId="0"/>
      <p:bldP spid="16" grpId="0"/>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53"/>
          <p:cNvSpPr txBox="1">
            <a:spLocks noChangeArrowheads="1"/>
          </p:cNvSpPr>
          <p:nvPr/>
        </p:nvSpPr>
        <p:spPr bwMode="auto">
          <a:xfrm>
            <a:off x="5220072" y="2656112"/>
            <a:ext cx="1440954"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pic>
        <p:nvPicPr>
          <p:cNvPr id="10242" name="Picture 2" descr="C:\Users\Thinkpad\Desktop\PNG\1_0005s_0001_图层-13-副本-3.png"/>
          <p:cNvPicPr>
            <a:picLocks noChangeAspect="1" noChangeArrowheads="1"/>
          </p:cNvPicPr>
          <p:nvPr/>
        </p:nvPicPr>
        <p:blipFill>
          <a:blip r:embed="rId3" cstate="email"/>
          <a:srcRect/>
          <a:stretch>
            <a:fillRect/>
          </a:stretch>
        </p:blipFill>
        <p:spPr bwMode="auto">
          <a:xfrm>
            <a:off x="3049940" y="1235148"/>
            <a:ext cx="1037041" cy="1668283"/>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3" descr="C:\Users\Thinkpad\Desktop\PNG\1_0005s_0000_图层-13-副本.png"/>
          <p:cNvPicPr>
            <a:picLocks noChangeAspect="1" noChangeArrowheads="1"/>
          </p:cNvPicPr>
          <p:nvPr/>
        </p:nvPicPr>
        <p:blipFill>
          <a:blip r:embed="rId4" cstate="email"/>
          <a:srcRect/>
          <a:stretch>
            <a:fillRect/>
          </a:stretch>
        </p:blipFill>
        <p:spPr bwMode="auto">
          <a:xfrm>
            <a:off x="3101886" y="2613411"/>
            <a:ext cx="1020645" cy="1410046"/>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C:\Users\Thinkpad\Desktop\PNG\1_0005s_0002_图层-13-副本-2.png"/>
          <p:cNvPicPr>
            <a:picLocks noChangeAspect="1" noChangeArrowheads="1"/>
          </p:cNvPicPr>
          <p:nvPr/>
        </p:nvPicPr>
        <p:blipFill>
          <a:blip r:embed="rId5" cstate="email"/>
          <a:srcRect/>
          <a:stretch>
            <a:fillRect/>
          </a:stretch>
        </p:blipFill>
        <p:spPr bwMode="auto">
          <a:xfrm>
            <a:off x="1296979" y="2460103"/>
            <a:ext cx="1811747" cy="2074081"/>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0245" name="Picture 5" descr="C:\Users\Thinkpad\Desktop\PNG\1_0005s_0003_图层-13.png"/>
          <p:cNvPicPr>
            <a:picLocks noChangeAspect="1" noChangeArrowheads="1"/>
          </p:cNvPicPr>
          <p:nvPr/>
        </p:nvPicPr>
        <p:blipFill>
          <a:blip r:embed="rId6" cstate="email"/>
          <a:srcRect/>
          <a:stretch>
            <a:fillRect/>
          </a:stretch>
        </p:blipFill>
        <p:spPr bwMode="auto">
          <a:xfrm rot="540732">
            <a:off x="1296978" y="785279"/>
            <a:ext cx="1811747" cy="1856836"/>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1906977" y="1433717"/>
            <a:ext cx="995001" cy="646331"/>
          </a:xfrm>
          <a:prstGeom prst="rect">
            <a:avLst/>
          </a:prstGeom>
          <a:noFill/>
          <a:ln>
            <a:noFill/>
          </a:ln>
        </p:spPr>
        <p:txBody>
          <a:bodyPr wrap="square">
            <a:spAutoFit/>
          </a:bodyPr>
          <a:lstStyle/>
          <a:p>
            <a:pPr algn="ctr"/>
            <a:r>
              <a:rPr lang="zh-CN" altLang="en-US" dirty="0">
                <a:solidFill>
                  <a:schemeClr val="bg1"/>
                </a:solidFill>
                <a:latin typeface="楷体" pitchFamily="49" charset="-122"/>
                <a:ea typeface="楷体" pitchFamily="49" charset="-122"/>
              </a:rPr>
              <a:t>点击录</a:t>
            </a:r>
            <a:endParaRPr lang="en-US" altLang="zh-CN" dirty="0">
              <a:solidFill>
                <a:schemeClr val="bg1"/>
              </a:solidFill>
              <a:latin typeface="楷体" pitchFamily="49" charset="-122"/>
              <a:ea typeface="楷体" pitchFamily="49" charset="-122"/>
            </a:endParaRPr>
          </a:p>
          <a:p>
            <a:pPr algn="ctr"/>
            <a:r>
              <a:rPr lang="zh-CN" altLang="en-US" dirty="0">
                <a:solidFill>
                  <a:schemeClr val="bg1"/>
                </a:solidFill>
                <a:latin typeface="楷体" pitchFamily="49" charset="-122"/>
                <a:ea typeface="楷体" pitchFamily="49" charset="-122"/>
              </a:rPr>
              <a:t>入内容</a:t>
            </a:r>
          </a:p>
        </p:txBody>
      </p:sp>
      <p:sp>
        <p:nvSpPr>
          <p:cNvPr id="16" name="矩形 15"/>
          <p:cNvSpPr/>
          <p:nvPr/>
        </p:nvSpPr>
        <p:spPr>
          <a:xfrm>
            <a:off x="1913873" y="3008490"/>
            <a:ext cx="995001" cy="646331"/>
          </a:xfrm>
          <a:prstGeom prst="rect">
            <a:avLst/>
          </a:prstGeom>
          <a:noFill/>
          <a:ln>
            <a:noFill/>
          </a:ln>
        </p:spPr>
        <p:txBody>
          <a:bodyPr wrap="square">
            <a:spAutoFit/>
          </a:bodyPr>
          <a:lstStyle/>
          <a:p>
            <a:pPr algn="ctr"/>
            <a:r>
              <a:rPr lang="zh-CN" altLang="en-US" dirty="0">
                <a:solidFill>
                  <a:schemeClr val="bg1"/>
                </a:solidFill>
                <a:latin typeface="楷体" pitchFamily="49" charset="-122"/>
                <a:ea typeface="楷体" pitchFamily="49" charset="-122"/>
              </a:rPr>
              <a:t>点击录</a:t>
            </a:r>
            <a:endParaRPr lang="en-US" altLang="zh-CN" dirty="0">
              <a:solidFill>
                <a:schemeClr val="bg1"/>
              </a:solidFill>
              <a:latin typeface="楷体" pitchFamily="49" charset="-122"/>
              <a:ea typeface="楷体" pitchFamily="49" charset="-122"/>
            </a:endParaRPr>
          </a:p>
          <a:p>
            <a:pPr algn="ctr"/>
            <a:r>
              <a:rPr lang="zh-CN" altLang="en-US" dirty="0">
                <a:solidFill>
                  <a:schemeClr val="bg1"/>
                </a:solidFill>
                <a:latin typeface="楷体" pitchFamily="49" charset="-122"/>
                <a:ea typeface="楷体" pitchFamily="49" charset="-122"/>
              </a:rPr>
              <a:t>入内容</a:t>
            </a:r>
          </a:p>
        </p:txBody>
      </p:sp>
      <p:sp>
        <p:nvSpPr>
          <p:cNvPr id="17" name="矩形 16"/>
          <p:cNvSpPr/>
          <p:nvPr/>
        </p:nvSpPr>
        <p:spPr>
          <a:xfrm>
            <a:off x="3194680" y="2978251"/>
            <a:ext cx="747559" cy="523220"/>
          </a:xfrm>
          <a:prstGeom prst="rect">
            <a:avLst/>
          </a:prstGeom>
          <a:noFill/>
          <a:ln>
            <a:noFill/>
          </a:ln>
        </p:spPr>
        <p:txBody>
          <a:bodyPr wrap="square">
            <a:spAutoFit/>
          </a:bodyPr>
          <a:lstStyle/>
          <a:p>
            <a:pPr algn="ctr"/>
            <a:r>
              <a:rPr lang="zh-CN" altLang="en-US" sz="1400" dirty="0">
                <a:solidFill>
                  <a:schemeClr val="bg1"/>
                </a:solidFill>
                <a:latin typeface="楷体" pitchFamily="49" charset="-122"/>
                <a:ea typeface="楷体" pitchFamily="49" charset="-122"/>
              </a:rPr>
              <a:t>点击录</a:t>
            </a:r>
            <a:endParaRPr lang="en-US" altLang="zh-CN" sz="1400" dirty="0">
              <a:solidFill>
                <a:schemeClr val="bg1"/>
              </a:solidFill>
              <a:latin typeface="楷体" pitchFamily="49" charset="-122"/>
              <a:ea typeface="楷体" pitchFamily="49" charset="-122"/>
            </a:endParaRPr>
          </a:p>
          <a:p>
            <a:pPr algn="ctr"/>
            <a:r>
              <a:rPr lang="zh-CN" altLang="en-US" sz="1400" dirty="0">
                <a:solidFill>
                  <a:schemeClr val="bg1"/>
                </a:solidFill>
                <a:latin typeface="楷体" pitchFamily="49" charset="-122"/>
                <a:ea typeface="楷体" pitchFamily="49" charset="-122"/>
              </a:rPr>
              <a:t>入内容</a:t>
            </a:r>
          </a:p>
        </p:txBody>
      </p:sp>
      <p:sp>
        <p:nvSpPr>
          <p:cNvPr id="18" name="矩形 17"/>
          <p:cNvSpPr/>
          <p:nvPr/>
        </p:nvSpPr>
        <p:spPr>
          <a:xfrm>
            <a:off x="3194680" y="1726659"/>
            <a:ext cx="747559" cy="523220"/>
          </a:xfrm>
          <a:prstGeom prst="rect">
            <a:avLst/>
          </a:prstGeom>
          <a:noFill/>
          <a:ln>
            <a:noFill/>
          </a:ln>
        </p:spPr>
        <p:txBody>
          <a:bodyPr wrap="square">
            <a:spAutoFit/>
          </a:bodyPr>
          <a:lstStyle/>
          <a:p>
            <a:pPr algn="ctr"/>
            <a:r>
              <a:rPr lang="zh-CN" altLang="en-US" sz="1400" dirty="0">
                <a:solidFill>
                  <a:schemeClr val="bg1"/>
                </a:solidFill>
                <a:latin typeface="楷体" pitchFamily="49" charset="-122"/>
                <a:ea typeface="楷体" pitchFamily="49" charset="-122"/>
              </a:rPr>
              <a:t>点击录</a:t>
            </a:r>
            <a:endParaRPr lang="en-US" altLang="zh-CN" sz="1400" dirty="0">
              <a:solidFill>
                <a:schemeClr val="bg1"/>
              </a:solidFill>
              <a:latin typeface="楷体" pitchFamily="49" charset="-122"/>
              <a:ea typeface="楷体" pitchFamily="49" charset="-122"/>
            </a:endParaRPr>
          </a:p>
          <a:p>
            <a:pPr algn="ctr"/>
            <a:r>
              <a:rPr lang="zh-CN" altLang="en-US" sz="1400" dirty="0">
                <a:solidFill>
                  <a:schemeClr val="bg1"/>
                </a:solidFill>
                <a:latin typeface="楷体" pitchFamily="49" charset="-122"/>
                <a:ea typeface="楷体" pitchFamily="49" charset="-122"/>
              </a:rPr>
              <a:t>入内容</a:t>
            </a:r>
          </a:p>
        </p:txBody>
      </p:sp>
      <p:sp>
        <p:nvSpPr>
          <p:cNvPr id="6" name="TextBox 49"/>
          <p:cNvSpPr txBox="1">
            <a:spLocks noChangeArrowheads="1"/>
          </p:cNvSpPr>
          <p:nvPr/>
        </p:nvSpPr>
        <p:spPr bwMode="auto">
          <a:xfrm>
            <a:off x="5220072" y="1999329"/>
            <a:ext cx="1512168"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sp>
        <p:nvSpPr>
          <p:cNvPr id="8" name="任意多边形 7"/>
          <p:cNvSpPr/>
          <p:nvPr/>
        </p:nvSpPr>
        <p:spPr>
          <a:xfrm>
            <a:off x="2530235" y="2262606"/>
            <a:ext cx="2563667" cy="240570"/>
          </a:xfrm>
          <a:custGeom>
            <a:avLst/>
            <a:gdLst>
              <a:gd name="connsiteX0" fmla="*/ 0 w 1651819"/>
              <a:gd name="connsiteY0" fmla="*/ 501445 h 501445"/>
              <a:gd name="connsiteX1" fmla="*/ 373626 w 1651819"/>
              <a:gd name="connsiteY1" fmla="*/ 0 h 501445"/>
              <a:gd name="connsiteX2" fmla="*/ 1651819 w 1651819"/>
              <a:gd name="connsiteY2" fmla="*/ 0 h 501445"/>
              <a:gd name="connsiteX0-1" fmla="*/ 0 w 3262106"/>
              <a:gd name="connsiteY0-2" fmla="*/ 526845 h 526845"/>
              <a:gd name="connsiteX1-3" fmla="*/ 373626 w 3262106"/>
              <a:gd name="connsiteY1-4" fmla="*/ 25400 h 526845"/>
              <a:gd name="connsiteX2-5" fmla="*/ 3262106 w 3262106"/>
              <a:gd name="connsiteY2-6" fmla="*/ 0 h 526845"/>
            </a:gdLst>
            <a:ahLst/>
            <a:cxnLst>
              <a:cxn ang="0">
                <a:pos x="connsiteX0-1" y="connsiteY0-2"/>
              </a:cxn>
              <a:cxn ang="0">
                <a:pos x="connsiteX1-3" y="connsiteY1-4"/>
              </a:cxn>
              <a:cxn ang="0">
                <a:pos x="connsiteX2-5" y="connsiteY2-6"/>
              </a:cxn>
            </a:cxnLst>
            <a:rect l="l" t="t" r="r" b="b"/>
            <a:pathLst>
              <a:path w="3262106" h="526845">
                <a:moveTo>
                  <a:pt x="0" y="526845"/>
                </a:moveTo>
                <a:lnTo>
                  <a:pt x="373626" y="25400"/>
                </a:lnTo>
                <a:lnTo>
                  <a:pt x="3262106" y="0"/>
                </a:lnTo>
              </a:path>
            </a:pathLst>
          </a:custGeom>
          <a:noFill/>
          <a:ln w="9525" cap="flat" cmpd="sng" algn="ctr">
            <a:solidFill>
              <a:schemeClr val="tx1"/>
            </a:solidFill>
            <a:prstDash val="dash"/>
            <a:headEnd type="diamond" w="med" len="med"/>
            <a:tailEnd type="diamond"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9" name="任意多边形 8"/>
          <p:cNvSpPr/>
          <p:nvPr/>
        </p:nvSpPr>
        <p:spPr>
          <a:xfrm flipV="1">
            <a:off x="2547067" y="2707753"/>
            <a:ext cx="2562218" cy="240570"/>
          </a:xfrm>
          <a:custGeom>
            <a:avLst/>
            <a:gdLst>
              <a:gd name="connsiteX0" fmla="*/ 0 w 1651819"/>
              <a:gd name="connsiteY0" fmla="*/ 501445 h 501445"/>
              <a:gd name="connsiteX1" fmla="*/ 373626 w 1651819"/>
              <a:gd name="connsiteY1" fmla="*/ 0 h 501445"/>
              <a:gd name="connsiteX2" fmla="*/ 1651819 w 1651819"/>
              <a:gd name="connsiteY2" fmla="*/ 0 h 501445"/>
              <a:gd name="connsiteX0-1" fmla="*/ 0 w 3262106"/>
              <a:gd name="connsiteY0-2" fmla="*/ 526845 h 526845"/>
              <a:gd name="connsiteX1-3" fmla="*/ 373626 w 3262106"/>
              <a:gd name="connsiteY1-4" fmla="*/ 25400 h 526845"/>
              <a:gd name="connsiteX2-5" fmla="*/ 3262106 w 3262106"/>
              <a:gd name="connsiteY2-6" fmla="*/ 0 h 526845"/>
            </a:gdLst>
            <a:ahLst/>
            <a:cxnLst>
              <a:cxn ang="0">
                <a:pos x="connsiteX0-1" y="connsiteY0-2"/>
              </a:cxn>
              <a:cxn ang="0">
                <a:pos x="connsiteX1-3" y="connsiteY1-4"/>
              </a:cxn>
              <a:cxn ang="0">
                <a:pos x="connsiteX2-5" y="connsiteY2-6"/>
              </a:cxn>
            </a:cxnLst>
            <a:rect l="l" t="t" r="r" b="b"/>
            <a:pathLst>
              <a:path w="3262106" h="526845">
                <a:moveTo>
                  <a:pt x="0" y="526845"/>
                </a:moveTo>
                <a:lnTo>
                  <a:pt x="373626" y="25400"/>
                </a:lnTo>
                <a:lnTo>
                  <a:pt x="3262106" y="0"/>
                </a:lnTo>
              </a:path>
            </a:pathLst>
          </a:custGeom>
          <a:noFill/>
          <a:ln w="9525" cap="flat" cmpd="sng" algn="ctr">
            <a:solidFill>
              <a:schemeClr val="tx1"/>
            </a:solidFill>
            <a:prstDash val="dash"/>
            <a:headEnd type="diamond" w="med" len="med"/>
            <a:tailEnd type="diamond"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4" name="任意多边形 3"/>
          <p:cNvSpPr/>
          <p:nvPr/>
        </p:nvSpPr>
        <p:spPr>
          <a:xfrm flipV="1">
            <a:off x="3804300" y="3700660"/>
            <a:ext cx="2169480" cy="228976"/>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chemeClr val="tx1"/>
            </a:solidFill>
            <a:prstDash val="dash"/>
            <a:headEnd type="diamond" w="med" len="med"/>
            <a:tailEnd type="diamond"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5" name="TextBox 48"/>
          <p:cNvSpPr txBox="1">
            <a:spLocks noChangeArrowheads="1"/>
          </p:cNvSpPr>
          <p:nvPr/>
        </p:nvSpPr>
        <p:spPr bwMode="auto">
          <a:xfrm>
            <a:off x="6093376" y="3719439"/>
            <a:ext cx="1296144"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sp>
        <p:nvSpPr>
          <p:cNvPr id="2" name="TextBox 8"/>
          <p:cNvSpPr txBox="1">
            <a:spLocks noChangeArrowheads="1"/>
          </p:cNvSpPr>
          <p:nvPr/>
        </p:nvSpPr>
        <p:spPr bwMode="auto">
          <a:xfrm>
            <a:off x="6076708" y="1190854"/>
            <a:ext cx="1368152"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30000"/>
              </a:lnSpc>
              <a:defRPr sz="1600" b="0" kern="0" spc="-150">
                <a:solidFill>
                  <a:schemeClr val="tx1">
                    <a:lumMod val="95000"/>
                    <a:lumOff val="5000"/>
                  </a:schemeClr>
                </a:solidFill>
                <a:latin typeface="楷体" pitchFamily="49" charset="-122"/>
                <a:ea typeface="楷体" pitchFamily="49" charset="-122"/>
              </a:defRPr>
            </a:lvl1pPr>
          </a:lstStyle>
          <a:p>
            <a:pPr>
              <a:lnSpc>
                <a:spcPct val="100000"/>
              </a:lnSpc>
            </a:pPr>
            <a:r>
              <a:rPr lang="zh-CN" altLang="en-US" dirty="0"/>
              <a:t>在此插入内容</a:t>
            </a:r>
            <a:endParaRPr lang="en-US" altLang="zh-CN" dirty="0"/>
          </a:p>
          <a:p>
            <a:pPr>
              <a:lnSpc>
                <a:spcPct val="100000"/>
              </a:lnSpc>
            </a:pPr>
            <a:r>
              <a:rPr lang="zh-CN" altLang="en-US" dirty="0"/>
              <a:t>在此插入内容</a:t>
            </a:r>
            <a:endParaRPr lang="en-US" altLang="zh-CN" dirty="0"/>
          </a:p>
        </p:txBody>
      </p:sp>
      <p:sp>
        <p:nvSpPr>
          <p:cNvPr id="3" name="任意多边形 2"/>
          <p:cNvSpPr/>
          <p:nvPr/>
        </p:nvSpPr>
        <p:spPr>
          <a:xfrm>
            <a:off x="3862815" y="1418596"/>
            <a:ext cx="2168030" cy="228976"/>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chemeClr val="tx1"/>
            </a:solidFill>
            <a:prstDash val="dash"/>
            <a:headEnd type="diamond" w="med" len="med"/>
            <a:tailEnd type="diamond"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7"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50000" fill="hold" nodeType="withEffect">
                                  <p:stCondLst>
                                    <p:cond delay="0"/>
                                  </p:stCondLst>
                                  <p:childTnLst>
                                    <p:set>
                                      <p:cBhvr>
                                        <p:cTn id="6" dur="1" fill="hold">
                                          <p:stCondLst>
                                            <p:cond delay="0"/>
                                          </p:stCondLst>
                                        </p:cTn>
                                        <p:tgtEl>
                                          <p:spTgt spid="10245"/>
                                        </p:tgtEl>
                                        <p:attrNameLst>
                                          <p:attrName>style.visibility</p:attrName>
                                        </p:attrNameLst>
                                      </p:cBhvr>
                                      <p:to>
                                        <p:strVal val="visible"/>
                                      </p:to>
                                    </p:set>
                                    <p:anim calcmode="lin" valueType="num">
                                      <p:cBhvr additive="base">
                                        <p:cTn id="7" dur="500" fill="hold"/>
                                        <p:tgtEl>
                                          <p:spTgt spid="10245"/>
                                        </p:tgtEl>
                                        <p:attrNameLst>
                                          <p:attrName>ppt_x</p:attrName>
                                        </p:attrNameLst>
                                      </p:cBhvr>
                                      <p:tavLst>
                                        <p:tav tm="0">
                                          <p:val>
                                            <p:strVal val="0-#ppt_w/2"/>
                                          </p:val>
                                        </p:tav>
                                        <p:tav tm="100000">
                                          <p:val>
                                            <p:strVal val="#ppt_x"/>
                                          </p:val>
                                        </p:tav>
                                      </p:tavLst>
                                    </p:anim>
                                    <p:anim calcmode="lin" valueType="num">
                                      <p:cBhvr additive="base">
                                        <p:cTn id="8" dur="500" fill="hold"/>
                                        <p:tgtEl>
                                          <p:spTgt spid="10245"/>
                                        </p:tgtEl>
                                        <p:attrNameLst>
                                          <p:attrName>ppt_y</p:attrName>
                                        </p:attrNameLst>
                                      </p:cBhvr>
                                      <p:tavLst>
                                        <p:tav tm="0">
                                          <p:val>
                                            <p:strVal val="0-#ppt_h/2"/>
                                          </p:val>
                                        </p:tav>
                                        <p:tav tm="100000">
                                          <p:val>
                                            <p:strVal val="#ppt_y"/>
                                          </p:val>
                                        </p:tav>
                                      </p:tavLst>
                                    </p:anim>
                                  </p:childTnLst>
                                </p:cTn>
                              </p:par>
                              <p:par>
                                <p:cTn id="9" presetID="2" presetClass="entr" presetSubtype="3" decel="50000" fill="hold" nodeType="withEffect">
                                  <p:stCondLst>
                                    <p:cond delay="0"/>
                                  </p:stCondLst>
                                  <p:childTnLst>
                                    <p:set>
                                      <p:cBhvr>
                                        <p:cTn id="10" dur="1" fill="hold">
                                          <p:stCondLst>
                                            <p:cond delay="0"/>
                                          </p:stCondLst>
                                        </p:cTn>
                                        <p:tgtEl>
                                          <p:spTgt spid="10242"/>
                                        </p:tgtEl>
                                        <p:attrNameLst>
                                          <p:attrName>style.visibility</p:attrName>
                                        </p:attrNameLst>
                                      </p:cBhvr>
                                      <p:to>
                                        <p:strVal val="visible"/>
                                      </p:to>
                                    </p:set>
                                    <p:anim calcmode="lin" valueType="num">
                                      <p:cBhvr additive="base">
                                        <p:cTn id="11" dur="500" fill="hold"/>
                                        <p:tgtEl>
                                          <p:spTgt spid="10242"/>
                                        </p:tgtEl>
                                        <p:attrNameLst>
                                          <p:attrName>ppt_x</p:attrName>
                                        </p:attrNameLst>
                                      </p:cBhvr>
                                      <p:tavLst>
                                        <p:tav tm="0">
                                          <p:val>
                                            <p:strVal val="1+#ppt_w/2"/>
                                          </p:val>
                                        </p:tav>
                                        <p:tav tm="100000">
                                          <p:val>
                                            <p:strVal val="#ppt_x"/>
                                          </p:val>
                                        </p:tav>
                                      </p:tavLst>
                                    </p:anim>
                                    <p:anim calcmode="lin" valueType="num">
                                      <p:cBhvr additive="base">
                                        <p:cTn id="12" dur="500" fill="hold"/>
                                        <p:tgtEl>
                                          <p:spTgt spid="10242"/>
                                        </p:tgtEl>
                                        <p:attrNameLst>
                                          <p:attrName>ppt_y</p:attrName>
                                        </p:attrNameLst>
                                      </p:cBhvr>
                                      <p:tavLst>
                                        <p:tav tm="0">
                                          <p:val>
                                            <p:strVal val="0-#ppt_h/2"/>
                                          </p:val>
                                        </p:tav>
                                        <p:tav tm="100000">
                                          <p:val>
                                            <p:strVal val="#ppt_y"/>
                                          </p:val>
                                        </p:tav>
                                      </p:tavLst>
                                    </p:anim>
                                  </p:childTnLst>
                                </p:cTn>
                              </p:par>
                              <p:par>
                                <p:cTn id="13" presetID="2" presetClass="entr" presetSubtype="12" decel="50000" fill="hold" nodeType="withEffect">
                                  <p:stCondLst>
                                    <p:cond delay="0"/>
                                  </p:stCondLst>
                                  <p:childTnLst>
                                    <p:set>
                                      <p:cBhvr>
                                        <p:cTn id="14" dur="1" fill="hold">
                                          <p:stCondLst>
                                            <p:cond delay="0"/>
                                          </p:stCondLst>
                                        </p:cTn>
                                        <p:tgtEl>
                                          <p:spTgt spid="10244"/>
                                        </p:tgtEl>
                                        <p:attrNameLst>
                                          <p:attrName>style.visibility</p:attrName>
                                        </p:attrNameLst>
                                      </p:cBhvr>
                                      <p:to>
                                        <p:strVal val="visible"/>
                                      </p:to>
                                    </p:set>
                                    <p:anim calcmode="lin" valueType="num">
                                      <p:cBhvr additive="base">
                                        <p:cTn id="15" dur="500" fill="hold"/>
                                        <p:tgtEl>
                                          <p:spTgt spid="10244"/>
                                        </p:tgtEl>
                                        <p:attrNameLst>
                                          <p:attrName>ppt_x</p:attrName>
                                        </p:attrNameLst>
                                      </p:cBhvr>
                                      <p:tavLst>
                                        <p:tav tm="0">
                                          <p:val>
                                            <p:strVal val="0-#ppt_w/2"/>
                                          </p:val>
                                        </p:tav>
                                        <p:tav tm="100000">
                                          <p:val>
                                            <p:strVal val="#ppt_x"/>
                                          </p:val>
                                        </p:tav>
                                      </p:tavLst>
                                    </p:anim>
                                    <p:anim calcmode="lin" valueType="num">
                                      <p:cBhvr additive="base">
                                        <p:cTn id="16" dur="500" fill="hold"/>
                                        <p:tgtEl>
                                          <p:spTgt spid="10244"/>
                                        </p:tgtEl>
                                        <p:attrNameLst>
                                          <p:attrName>ppt_y</p:attrName>
                                        </p:attrNameLst>
                                      </p:cBhvr>
                                      <p:tavLst>
                                        <p:tav tm="0">
                                          <p:val>
                                            <p:strVal val="1+#ppt_h/2"/>
                                          </p:val>
                                        </p:tav>
                                        <p:tav tm="100000">
                                          <p:val>
                                            <p:strVal val="#ppt_y"/>
                                          </p:val>
                                        </p:tav>
                                      </p:tavLst>
                                    </p:anim>
                                  </p:childTnLst>
                                </p:cTn>
                              </p:par>
                              <p:par>
                                <p:cTn id="17" presetID="2" presetClass="entr" presetSubtype="6" decel="50000" fill="hold" nodeType="withEffect">
                                  <p:stCondLst>
                                    <p:cond delay="0"/>
                                  </p:stCondLst>
                                  <p:childTnLst>
                                    <p:set>
                                      <p:cBhvr>
                                        <p:cTn id="18" dur="1" fill="hold">
                                          <p:stCondLst>
                                            <p:cond delay="0"/>
                                          </p:stCondLst>
                                        </p:cTn>
                                        <p:tgtEl>
                                          <p:spTgt spid="10243"/>
                                        </p:tgtEl>
                                        <p:attrNameLst>
                                          <p:attrName>style.visibility</p:attrName>
                                        </p:attrNameLst>
                                      </p:cBhvr>
                                      <p:to>
                                        <p:strVal val="visible"/>
                                      </p:to>
                                    </p:set>
                                    <p:anim calcmode="lin" valueType="num">
                                      <p:cBhvr additive="base">
                                        <p:cTn id="19" dur="500" fill="hold"/>
                                        <p:tgtEl>
                                          <p:spTgt spid="10243"/>
                                        </p:tgtEl>
                                        <p:attrNameLst>
                                          <p:attrName>ppt_x</p:attrName>
                                        </p:attrNameLst>
                                      </p:cBhvr>
                                      <p:tavLst>
                                        <p:tav tm="0">
                                          <p:val>
                                            <p:strVal val="1+#ppt_w/2"/>
                                          </p:val>
                                        </p:tav>
                                        <p:tav tm="100000">
                                          <p:val>
                                            <p:strVal val="#ppt_x"/>
                                          </p:val>
                                        </p:tav>
                                      </p:tavLst>
                                    </p:anim>
                                    <p:anim calcmode="lin" valueType="num">
                                      <p:cBhvr additive="base">
                                        <p:cTn id="20" dur="500" fill="hold"/>
                                        <p:tgtEl>
                                          <p:spTgt spid="10243"/>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6" presetClass="emph" presetSubtype="0" fill="hold" nodeType="afterEffect">
                                  <p:stCondLst>
                                    <p:cond delay="0"/>
                                  </p:stCondLst>
                                  <p:childTnLst>
                                    <p:animEffect transition="out" filter="fade">
                                      <p:cBhvr>
                                        <p:cTn id="23" dur="500" tmFilter="0, 0; .2, .5; .8, .5; 1, 0"/>
                                        <p:tgtEl>
                                          <p:spTgt spid="10245"/>
                                        </p:tgtEl>
                                      </p:cBhvr>
                                    </p:animEffect>
                                    <p:animScale>
                                      <p:cBhvr>
                                        <p:cTn id="24" dur="250" autoRev="1" fill="hold"/>
                                        <p:tgtEl>
                                          <p:spTgt spid="10245"/>
                                        </p:tgtEl>
                                      </p:cBhvr>
                                      <p:by x="105000" y="105000"/>
                                    </p:animScale>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26" presetClass="emph" presetSubtype="0" fill="hold" nodeType="withEffect">
                                  <p:stCondLst>
                                    <p:cond delay="250"/>
                                  </p:stCondLst>
                                  <p:childTnLst>
                                    <p:animEffect transition="out" filter="fade">
                                      <p:cBhvr>
                                        <p:cTn id="29" dur="500" tmFilter="0, 0; .2, .5; .8, .5; 1, 0"/>
                                        <p:tgtEl>
                                          <p:spTgt spid="10242"/>
                                        </p:tgtEl>
                                      </p:cBhvr>
                                    </p:animEffect>
                                    <p:animScale>
                                      <p:cBhvr>
                                        <p:cTn id="30" dur="250" autoRev="1" fill="hold"/>
                                        <p:tgtEl>
                                          <p:spTgt spid="10242"/>
                                        </p:tgtEl>
                                      </p:cBhvr>
                                      <p:by x="105000" y="105000"/>
                                    </p:animScale>
                                  </p:childTnLst>
                                </p:cTn>
                              </p:par>
                              <p:par>
                                <p:cTn id="31" presetID="10" presetClass="entr" presetSubtype="0" fill="hold" grpId="0" nodeType="withEffect">
                                  <p:stCondLst>
                                    <p:cond delay="25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26" presetClass="emph" presetSubtype="0" fill="hold" nodeType="withEffect">
                                  <p:stCondLst>
                                    <p:cond delay="500"/>
                                  </p:stCondLst>
                                  <p:childTnLst>
                                    <p:animEffect transition="out" filter="fade">
                                      <p:cBhvr>
                                        <p:cTn id="35" dur="500" tmFilter="0, 0; .2, .5; .8, .5; 1, 0"/>
                                        <p:tgtEl>
                                          <p:spTgt spid="10244"/>
                                        </p:tgtEl>
                                      </p:cBhvr>
                                    </p:animEffect>
                                    <p:animScale>
                                      <p:cBhvr>
                                        <p:cTn id="36" dur="250" autoRev="1" fill="hold"/>
                                        <p:tgtEl>
                                          <p:spTgt spid="10244"/>
                                        </p:tgtEl>
                                      </p:cBhvr>
                                      <p:by x="105000" y="105000"/>
                                    </p:animScale>
                                  </p:childTnLst>
                                </p:cTn>
                              </p:par>
                              <p:par>
                                <p:cTn id="37" presetID="10" presetClass="entr" presetSubtype="0" fill="hold" grpId="0" nodeType="withEffect">
                                  <p:stCondLst>
                                    <p:cond delay="5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26" presetClass="emph" presetSubtype="0" fill="hold" nodeType="withEffect">
                                  <p:stCondLst>
                                    <p:cond delay="750"/>
                                  </p:stCondLst>
                                  <p:childTnLst>
                                    <p:animEffect transition="out" filter="fade">
                                      <p:cBhvr>
                                        <p:cTn id="41" dur="500" tmFilter="0, 0; .2, .5; .8, .5; 1, 0"/>
                                        <p:tgtEl>
                                          <p:spTgt spid="10243"/>
                                        </p:tgtEl>
                                      </p:cBhvr>
                                    </p:animEffect>
                                    <p:animScale>
                                      <p:cBhvr>
                                        <p:cTn id="42" dur="250" autoRev="1" fill="hold"/>
                                        <p:tgtEl>
                                          <p:spTgt spid="10243"/>
                                        </p:tgtEl>
                                      </p:cBhvr>
                                      <p:by x="105000" y="105000"/>
                                    </p:animScale>
                                  </p:childTnLst>
                                </p:cTn>
                              </p:par>
                              <p:par>
                                <p:cTn id="43" presetID="10" presetClass="entr" presetSubtype="0" fill="hold" grpId="0" nodeType="withEffect">
                                  <p:stCondLst>
                                    <p:cond delay="75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250"/>
                                        <p:tgtEl>
                                          <p:spTgt spid="8"/>
                                        </p:tgtEl>
                                      </p:cBhvr>
                                    </p:animEffect>
                                  </p:childTnLst>
                                </p:cTn>
                              </p:par>
                              <p:par>
                                <p:cTn id="50" presetID="22" presetClass="entr" presetSubtype="8" fill="hold" grpId="0" nodeType="withEffect">
                                  <p:stCondLst>
                                    <p:cond delay="250"/>
                                  </p:stCondLst>
                                  <p:childTnLst>
                                    <p:set>
                                      <p:cBhvr>
                                        <p:cTn id="51" dur="1" fill="hold">
                                          <p:stCondLst>
                                            <p:cond delay="0"/>
                                          </p:stCondLst>
                                        </p:cTn>
                                        <p:tgtEl>
                                          <p:spTgt spid="4"/>
                                        </p:tgtEl>
                                        <p:attrNameLst>
                                          <p:attrName>style.visibility</p:attrName>
                                        </p:attrNameLst>
                                      </p:cBhvr>
                                      <p:to>
                                        <p:strVal val="visible"/>
                                      </p:to>
                                    </p:set>
                                    <p:animEffect transition="in" filter="wipe(left)">
                                      <p:cBhvr>
                                        <p:cTn id="52" dur="250"/>
                                        <p:tgtEl>
                                          <p:spTgt spid="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250"/>
                                        <p:tgtEl>
                                          <p:spTgt spid="9"/>
                                        </p:tgtEl>
                                      </p:cBhvr>
                                    </p:animEffect>
                                  </p:childTnLst>
                                </p:cTn>
                              </p:par>
                              <p:par>
                                <p:cTn id="56" presetID="22" presetClass="entr" presetSubtype="8" fill="hold" grpId="0" nodeType="withEffect">
                                  <p:stCondLst>
                                    <p:cond delay="250"/>
                                  </p:stCondLst>
                                  <p:childTnLst>
                                    <p:set>
                                      <p:cBhvr>
                                        <p:cTn id="57" dur="1" fill="hold">
                                          <p:stCondLst>
                                            <p:cond delay="0"/>
                                          </p:stCondLst>
                                        </p:cTn>
                                        <p:tgtEl>
                                          <p:spTgt spid="3"/>
                                        </p:tgtEl>
                                        <p:attrNameLst>
                                          <p:attrName>style.visibility</p:attrName>
                                        </p:attrNameLst>
                                      </p:cBhvr>
                                      <p:to>
                                        <p:strVal val="visible"/>
                                      </p:to>
                                    </p:set>
                                    <p:animEffect transition="in" filter="wipe(left)">
                                      <p:cBhvr>
                                        <p:cTn id="58" dur="250"/>
                                        <p:tgtEl>
                                          <p:spTgt spid="3"/>
                                        </p:tgtEl>
                                      </p:cBhvr>
                                    </p:animEffect>
                                  </p:childTnLst>
                                </p:cTn>
                              </p:par>
                            </p:childTnLst>
                          </p:cTn>
                        </p:par>
                        <p:par>
                          <p:cTn id="59" fill="hold">
                            <p:stCondLst>
                              <p:cond delay="1500"/>
                            </p:stCondLst>
                            <p:childTnLst>
                              <p:par>
                                <p:cTn id="60" presetID="2" presetClass="entr" presetSubtype="2" fill="hold" grpId="0" nodeType="afterEffect">
                                  <p:stCondLst>
                                    <p:cond delay="0"/>
                                  </p:stCondLst>
                                  <p:childTnLst>
                                    <p:set>
                                      <p:cBhvr>
                                        <p:cTn id="61" dur="1" fill="hold">
                                          <p:stCondLst>
                                            <p:cond delay="0"/>
                                          </p:stCondLst>
                                        </p:cTn>
                                        <p:tgtEl>
                                          <p:spTgt spid="2"/>
                                        </p:tgtEl>
                                        <p:attrNameLst>
                                          <p:attrName>style.visibility</p:attrName>
                                        </p:attrNameLst>
                                      </p:cBhvr>
                                      <p:to>
                                        <p:strVal val="visible"/>
                                      </p:to>
                                    </p:set>
                                    <p:anim calcmode="lin" valueType="num">
                                      <p:cBhvr additive="base">
                                        <p:cTn id="62" dur="250" fill="hold"/>
                                        <p:tgtEl>
                                          <p:spTgt spid="2"/>
                                        </p:tgtEl>
                                        <p:attrNameLst>
                                          <p:attrName>ppt_x</p:attrName>
                                        </p:attrNameLst>
                                      </p:cBhvr>
                                      <p:tavLst>
                                        <p:tav tm="0">
                                          <p:val>
                                            <p:strVal val="1+#ppt_w/2"/>
                                          </p:val>
                                        </p:tav>
                                        <p:tav tm="100000">
                                          <p:val>
                                            <p:strVal val="#ppt_x"/>
                                          </p:val>
                                        </p:tav>
                                      </p:tavLst>
                                    </p:anim>
                                    <p:anim calcmode="lin" valueType="num">
                                      <p:cBhvr additive="base">
                                        <p:cTn id="63" dur="250" fill="hold"/>
                                        <p:tgtEl>
                                          <p:spTgt spid="2"/>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250"/>
                                  </p:stCondLst>
                                  <p:childTnLst>
                                    <p:set>
                                      <p:cBhvr>
                                        <p:cTn id="65" dur="1" fill="hold">
                                          <p:stCondLst>
                                            <p:cond delay="0"/>
                                          </p:stCondLst>
                                        </p:cTn>
                                        <p:tgtEl>
                                          <p:spTgt spid="6"/>
                                        </p:tgtEl>
                                        <p:attrNameLst>
                                          <p:attrName>style.visibility</p:attrName>
                                        </p:attrNameLst>
                                      </p:cBhvr>
                                      <p:to>
                                        <p:strVal val="visible"/>
                                      </p:to>
                                    </p:set>
                                    <p:anim calcmode="lin" valueType="num">
                                      <p:cBhvr additive="base">
                                        <p:cTn id="66" dur="250" fill="hold"/>
                                        <p:tgtEl>
                                          <p:spTgt spid="6"/>
                                        </p:tgtEl>
                                        <p:attrNameLst>
                                          <p:attrName>ppt_x</p:attrName>
                                        </p:attrNameLst>
                                      </p:cBhvr>
                                      <p:tavLst>
                                        <p:tav tm="0">
                                          <p:val>
                                            <p:strVal val="1+#ppt_w/2"/>
                                          </p:val>
                                        </p:tav>
                                        <p:tav tm="100000">
                                          <p:val>
                                            <p:strVal val="#ppt_x"/>
                                          </p:val>
                                        </p:tav>
                                      </p:tavLst>
                                    </p:anim>
                                    <p:anim calcmode="lin" valueType="num">
                                      <p:cBhvr additive="base">
                                        <p:cTn id="67" dur="250" fill="hold"/>
                                        <p:tgtEl>
                                          <p:spTgt spid="6"/>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500"/>
                                  </p:stCondLst>
                                  <p:childTnLst>
                                    <p:set>
                                      <p:cBhvr>
                                        <p:cTn id="69" dur="1" fill="hold">
                                          <p:stCondLst>
                                            <p:cond delay="0"/>
                                          </p:stCondLst>
                                        </p:cTn>
                                        <p:tgtEl>
                                          <p:spTgt spid="7"/>
                                        </p:tgtEl>
                                        <p:attrNameLst>
                                          <p:attrName>style.visibility</p:attrName>
                                        </p:attrNameLst>
                                      </p:cBhvr>
                                      <p:to>
                                        <p:strVal val="visible"/>
                                      </p:to>
                                    </p:set>
                                    <p:anim calcmode="lin" valueType="num">
                                      <p:cBhvr additive="base">
                                        <p:cTn id="70" dur="250" fill="hold"/>
                                        <p:tgtEl>
                                          <p:spTgt spid="7"/>
                                        </p:tgtEl>
                                        <p:attrNameLst>
                                          <p:attrName>ppt_x</p:attrName>
                                        </p:attrNameLst>
                                      </p:cBhvr>
                                      <p:tavLst>
                                        <p:tav tm="0">
                                          <p:val>
                                            <p:strVal val="1+#ppt_w/2"/>
                                          </p:val>
                                        </p:tav>
                                        <p:tav tm="100000">
                                          <p:val>
                                            <p:strVal val="#ppt_x"/>
                                          </p:val>
                                        </p:tav>
                                      </p:tavLst>
                                    </p:anim>
                                    <p:anim calcmode="lin" valueType="num">
                                      <p:cBhvr additive="base">
                                        <p:cTn id="71" dur="250" fill="hold"/>
                                        <p:tgtEl>
                                          <p:spTgt spid="7"/>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750"/>
                                  </p:stCondLst>
                                  <p:childTnLst>
                                    <p:set>
                                      <p:cBhvr>
                                        <p:cTn id="73" dur="1" fill="hold">
                                          <p:stCondLst>
                                            <p:cond delay="0"/>
                                          </p:stCondLst>
                                        </p:cTn>
                                        <p:tgtEl>
                                          <p:spTgt spid="5"/>
                                        </p:tgtEl>
                                        <p:attrNameLst>
                                          <p:attrName>style.visibility</p:attrName>
                                        </p:attrNameLst>
                                      </p:cBhvr>
                                      <p:to>
                                        <p:strVal val="visible"/>
                                      </p:to>
                                    </p:set>
                                    <p:anim calcmode="lin" valueType="num">
                                      <p:cBhvr additive="base">
                                        <p:cTn id="74" dur="250" fill="hold"/>
                                        <p:tgtEl>
                                          <p:spTgt spid="5"/>
                                        </p:tgtEl>
                                        <p:attrNameLst>
                                          <p:attrName>ppt_x</p:attrName>
                                        </p:attrNameLst>
                                      </p:cBhvr>
                                      <p:tavLst>
                                        <p:tav tm="0">
                                          <p:val>
                                            <p:strVal val="1+#ppt_w/2"/>
                                          </p:val>
                                        </p:tav>
                                        <p:tav tm="100000">
                                          <p:val>
                                            <p:strVal val="#ppt_x"/>
                                          </p:val>
                                        </p:tav>
                                      </p:tavLst>
                                    </p:anim>
                                    <p:anim calcmode="lin" valueType="num">
                                      <p:cBhvr additive="base">
                                        <p:cTn id="75"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6" grpId="0"/>
      <p:bldP spid="17" grpId="0"/>
      <p:bldP spid="18" grpId="0"/>
      <p:bldP spid="6" grpId="0"/>
      <p:bldP spid="8" grpId="0" animBg="1"/>
      <p:bldP spid="9" grpId="0" animBg="1"/>
      <p:bldP spid="4" grpId="0" animBg="1"/>
      <p:bldP spid="5" grpId="0"/>
      <p:bldP spid="2" grpId="0"/>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Thinkpad\Desktop\s.png"/>
          <p:cNvPicPr>
            <a:picLocks noChangeAspect="1" noChangeArrowheads="1"/>
          </p:cNvPicPr>
          <p:nvPr/>
        </p:nvPicPr>
        <p:blipFill rotWithShape="1">
          <a:blip r:embed="rId3" cstate="email"/>
          <a:srcRect/>
          <a:stretch>
            <a:fillRect/>
          </a:stretch>
        </p:blipFill>
        <p:spPr bwMode="auto">
          <a:xfrm>
            <a:off x="132318" y="1798105"/>
            <a:ext cx="8495928" cy="1563841"/>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组合 19"/>
          <p:cNvGrpSpPr/>
          <p:nvPr/>
        </p:nvGrpSpPr>
        <p:grpSpPr>
          <a:xfrm>
            <a:off x="6179131" y="1956926"/>
            <a:ext cx="1599107" cy="1391339"/>
            <a:chOff x="6165151" y="2023478"/>
            <a:chExt cx="1599107" cy="1391339"/>
          </a:xfrm>
        </p:grpSpPr>
        <p:pic>
          <p:nvPicPr>
            <p:cNvPr id="10" name="Picture 2" descr="C:\Users\Thinkpad\Desktop\PNG\1_0003_渐变映射-2-副本-2.png"/>
            <p:cNvPicPr>
              <a:picLocks noChangeAspect="1" noChangeArrowheads="1"/>
            </p:cNvPicPr>
            <p:nvPr/>
          </p:nvPicPr>
          <p:blipFill>
            <a:blip r:embed="rId4" cstate="email">
              <a:extLst>
                <a:ext uri="{BEBA8EAE-BF5A-486C-A8C5-ECC9F3942E4B}">
                  <a14:imgProps xmlns:a14="http://schemas.microsoft.com/office/drawing/2010/main">
                    <a14:imgLayer r:embed="rId5">
                      <a14:imgEffect>
                        <a14:brightnessContrast bright="-20000" contrast="20000"/>
                      </a14:imgEffect>
                    </a14:imgLayer>
                  </a14:imgProps>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9"/>
            <p:cNvSpPr txBox="1">
              <a:spLocks noChangeArrowheads="1"/>
            </p:cNvSpPr>
            <p:nvPr/>
          </p:nvSpPr>
          <p:spPr bwMode="auto">
            <a:xfrm>
              <a:off x="6460738" y="2522085"/>
              <a:ext cx="1162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zh-CN" altLang="en-US" b="1" dirty="0"/>
                <a:t>写入文本</a:t>
              </a:r>
            </a:p>
          </p:txBody>
        </p:sp>
      </p:grpSp>
      <p:grpSp>
        <p:nvGrpSpPr>
          <p:cNvPr id="19" name="组合 18"/>
          <p:cNvGrpSpPr/>
          <p:nvPr/>
        </p:nvGrpSpPr>
        <p:grpSpPr>
          <a:xfrm>
            <a:off x="1676534" y="1127232"/>
            <a:ext cx="1584840" cy="609398"/>
            <a:chOff x="1361330" y="1123458"/>
            <a:chExt cx="1584840" cy="609398"/>
          </a:xfrm>
        </p:grpSpPr>
        <p:sp>
          <p:nvSpPr>
            <p:cNvPr id="15" name="矩形标注 14"/>
            <p:cNvSpPr/>
            <p:nvPr/>
          </p:nvSpPr>
          <p:spPr>
            <a:xfrm>
              <a:off x="1361330" y="1684391"/>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6" name="Rectangle 28"/>
            <p:cNvSpPr>
              <a:spLocks noChangeArrowheads="1"/>
            </p:cNvSpPr>
            <p:nvPr/>
          </p:nvSpPr>
          <p:spPr bwMode="auto">
            <a:xfrm>
              <a:off x="1428402" y="1123458"/>
              <a:ext cx="1475159"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spc="-150" dirty="0" smtClean="0">
                  <a:solidFill>
                    <a:schemeClr val="tx1">
                      <a:lumMod val="95000"/>
                      <a:lumOff val="5000"/>
                    </a:schemeClr>
                  </a:solidFill>
                  <a:latin typeface="方正宋黑简体" pitchFamily="2" charset="-122"/>
                  <a:ea typeface="方正宋黑简体" pitchFamily="2" charset="-122"/>
                </a:rPr>
                <a:t>单击</a:t>
              </a:r>
              <a:r>
                <a:rPr lang="zh-CN" altLang="en-US" sz="1400" spc="-150" dirty="0">
                  <a:solidFill>
                    <a:schemeClr val="tx1">
                      <a:lumMod val="95000"/>
                      <a:lumOff val="5000"/>
                    </a:schemeClr>
                  </a:solidFill>
                  <a:latin typeface="方正宋黑简体" pitchFamily="2" charset="-122"/>
                  <a:ea typeface="方正宋黑简体" pitchFamily="2" charset="-122"/>
                </a:rPr>
                <a:t>此处添加文字</a:t>
              </a:r>
            </a:p>
            <a:p>
              <a:pPr>
                <a:lnSpc>
                  <a:spcPct val="120000"/>
                </a:lnSpc>
              </a:pPr>
              <a:r>
                <a:rPr lang="zh-CN" altLang="en-US" sz="1400" spc="-150" dirty="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7" name="组合 6"/>
          <p:cNvGrpSpPr/>
          <p:nvPr/>
        </p:nvGrpSpPr>
        <p:grpSpPr>
          <a:xfrm>
            <a:off x="4829873" y="1127232"/>
            <a:ext cx="1584840" cy="609398"/>
            <a:chOff x="4751345" y="1097852"/>
            <a:chExt cx="1584840" cy="609398"/>
          </a:xfrm>
        </p:grpSpPr>
        <p:sp>
          <p:nvSpPr>
            <p:cNvPr id="17" name="矩形标注 16"/>
            <p:cNvSpPr/>
            <p:nvPr/>
          </p:nvSpPr>
          <p:spPr>
            <a:xfrm>
              <a:off x="4751345" y="1658785"/>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8" name="Rectangle 28"/>
            <p:cNvSpPr>
              <a:spLocks noChangeArrowheads="1"/>
            </p:cNvSpPr>
            <p:nvPr/>
          </p:nvSpPr>
          <p:spPr bwMode="auto">
            <a:xfrm>
              <a:off x="4818417" y="1097852"/>
              <a:ext cx="1475159"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spc="-150" dirty="0" smtClean="0">
                  <a:solidFill>
                    <a:schemeClr val="tx1">
                      <a:lumMod val="95000"/>
                      <a:lumOff val="5000"/>
                    </a:schemeClr>
                  </a:solidFill>
                  <a:latin typeface="方正宋黑简体" pitchFamily="2" charset="-122"/>
                  <a:ea typeface="方正宋黑简体" pitchFamily="2" charset="-122"/>
                </a:rPr>
                <a:t>单击</a:t>
              </a:r>
              <a:r>
                <a:rPr lang="zh-CN" altLang="en-US" sz="1400" spc="-150" dirty="0">
                  <a:solidFill>
                    <a:schemeClr val="tx1">
                      <a:lumMod val="95000"/>
                      <a:lumOff val="5000"/>
                    </a:schemeClr>
                  </a:solidFill>
                  <a:latin typeface="方正宋黑简体" pitchFamily="2" charset="-122"/>
                  <a:ea typeface="方正宋黑简体" pitchFamily="2" charset="-122"/>
                </a:rPr>
                <a:t>此处添加文字</a:t>
              </a:r>
            </a:p>
            <a:p>
              <a:pPr>
                <a:lnSpc>
                  <a:spcPct val="120000"/>
                </a:lnSpc>
              </a:pPr>
              <a:r>
                <a:rPr lang="zh-CN" altLang="en-US" sz="1400" spc="-150" dirty="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21" name="组合 20"/>
          <p:cNvGrpSpPr/>
          <p:nvPr/>
        </p:nvGrpSpPr>
        <p:grpSpPr>
          <a:xfrm>
            <a:off x="3245276" y="3504556"/>
            <a:ext cx="1584840" cy="629649"/>
            <a:chOff x="1361330" y="1103207"/>
            <a:chExt cx="1584840" cy="629649"/>
          </a:xfrm>
        </p:grpSpPr>
        <p:sp>
          <p:nvSpPr>
            <p:cNvPr id="22" name="矩形标注 21"/>
            <p:cNvSpPr/>
            <p:nvPr/>
          </p:nvSpPr>
          <p:spPr>
            <a:xfrm flipV="1">
              <a:off x="1361330" y="1103207"/>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3" name="Rectangle 28"/>
            <p:cNvSpPr>
              <a:spLocks noChangeArrowheads="1"/>
            </p:cNvSpPr>
            <p:nvPr/>
          </p:nvSpPr>
          <p:spPr bwMode="auto">
            <a:xfrm>
              <a:off x="1428402" y="1123458"/>
              <a:ext cx="1475159"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spc="-150" dirty="0" smtClean="0">
                  <a:solidFill>
                    <a:schemeClr val="tx1">
                      <a:lumMod val="95000"/>
                      <a:lumOff val="5000"/>
                    </a:schemeClr>
                  </a:solidFill>
                  <a:latin typeface="方正宋黑简体" pitchFamily="2" charset="-122"/>
                  <a:ea typeface="方正宋黑简体" pitchFamily="2" charset="-122"/>
                </a:rPr>
                <a:t>单击</a:t>
              </a:r>
              <a:r>
                <a:rPr lang="zh-CN" altLang="en-US" sz="1400" spc="-150" dirty="0">
                  <a:solidFill>
                    <a:schemeClr val="tx1">
                      <a:lumMod val="95000"/>
                      <a:lumOff val="5000"/>
                    </a:schemeClr>
                  </a:solidFill>
                  <a:latin typeface="方正宋黑简体" pitchFamily="2" charset="-122"/>
                  <a:ea typeface="方正宋黑简体" pitchFamily="2" charset="-122"/>
                </a:rPr>
                <a:t>此处添加文字</a:t>
              </a:r>
            </a:p>
            <a:p>
              <a:pPr>
                <a:lnSpc>
                  <a:spcPct val="120000"/>
                </a:lnSpc>
              </a:pPr>
              <a:r>
                <a:rPr lang="zh-CN" altLang="en-US" sz="1400" spc="-150" dirty="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24" name="组合 23"/>
          <p:cNvGrpSpPr/>
          <p:nvPr/>
        </p:nvGrpSpPr>
        <p:grpSpPr>
          <a:xfrm>
            <a:off x="6356678" y="3504556"/>
            <a:ext cx="1584840" cy="629649"/>
            <a:chOff x="1361330" y="1103207"/>
            <a:chExt cx="1584840" cy="629649"/>
          </a:xfrm>
        </p:grpSpPr>
        <p:sp>
          <p:nvSpPr>
            <p:cNvPr id="25" name="矩形标注 24"/>
            <p:cNvSpPr/>
            <p:nvPr/>
          </p:nvSpPr>
          <p:spPr>
            <a:xfrm flipV="1">
              <a:off x="1361330" y="1103207"/>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6" name="Rectangle 28"/>
            <p:cNvSpPr>
              <a:spLocks noChangeArrowheads="1"/>
            </p:cNvSpPr>
            <p:nvPr/>
          </p:nvSpPr>
          <p:spPr bwMode="auto">
            <a:xfrm>
              <a:off x="1428402" y="1123458"/>
              <a:ext cx="1475159"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spc="-150" dirty="0" smtClean="0">
                  <a:solidFill>
                    <a:schemeClr val="tx1">
                      <a:lumMod val="95000"/>
                      <a:lumOff val="5000"/>
                    </a:schemeClr>
                  </a:solidFill>
                  <a:latin typeface="方正宋黑简体" pitchFamily="2" charset="-122"/>
                  <a:ea typeface="方正宋黑简体" pitchFamily="2" charset="-122"/>
                </a:rPr>
                <a:t>单击</a:t>
              </a:r>
              <a:r>
                <a:rPr lang="zh-CN" altLang="en-US" sz="1400" spc="-150" dirty="0">
                  <a:solidFill>
                    <a:schemeClr val="tx1">
                      <a:lumMod val="95000"/>
                      <a:lumOff val="5000"/>
                    </a:schemeClr>
                  </a:solidFill>
                  <a:latin typeface="方正宋黑简体" pitchFamily="2" charset="-122"/>
                  <a:ea typeface="方正宋黑简体" pitchFamily="2" charset="-122"/>
                </a:rPr>
                <a:t>此处添加文字</a:t>
              </a:r>
            </a:p>
            <a:p>
              <a:pPr>
                <a:lnSpc>
                  <a:spcPct val="120000"/>
                </a:lnSpc>
              </a:pPr>
              <a:r>
                <a:rPr lang="zh-CN" altLang="en-US" sz="1400" spc="-150" dirty="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28" name="组合 27"/>
          <p:cNvGrpSpPr/>
          <p:nvPr/>
        </p:nvGrpSpPr>
        <p:grpSpPr>
          <a:xfrm>
            <a:off x="4663972" y="1956926"/>
            <a:ext cx="1599107" cy="1391339"/>
            <a:chOff x="6165151" y="2023478"/>
            <a:chExt cx="1599107" cy="1391339"/>
          </a:xfrm>
        </p:grpSpPr>
        <p:pic>
          <p:nvPicPr>
            <p:cNvPr id="29" name="Picture 2" descr="C:\Users\Thinkpad\Desktop\PNG\1_0003_渐变映射-2-副本-2.png"/>
            <p:cNvPicPr>
              <a:picLocks noChangeAspect="1" noChangeArrowheads="1"/>
            </p:cNvPicPr>
            <p:nvPr/>
          </p:nvPicPr>
          <p:blipFill>
            <a:blip r:embed="rId4" cstate="email">
              <a:extLst>
                <a:ext uri="{BEBA8EAE-BF5A-486C-A8C5-ECC9F3942E4B}">
                  <a14:imgProps xmlns:a14="http://schemas.microsoft.com/office/drawing/2010/main">
                    <a14:imgLayer r:embed="rId5">
                      <a14:imgEffect>
                        <a14:brightnessContrast bright="-20000" contrast="20000"/>
                      </a14:imgEffect>
                    </a14:imgLayer>
                  </a14:imgProps>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30" name="Text Box 9"/>
            <p:cNvSpPr txBox="1">
              <a:spLocks noChangeArrowheads="1"/>
            </p:cNvSpPr>
            <p:nvPr/>
          </p:nvSpPr>
          <p:spPr bwMode="auto">
            <a:xfrm>
              <a:off x="6460738" y="2522085"/>
              <a:ext cx="1162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zh-CN" altLang="en-US" b="1" dirty="0"/>
                <a:t>写入文本</a:t>
              </a:r>
            </a:p>
          </p:txBody>
        </p:sp>
      </p:grpSp>
      <p:grpSp>
        <p:nvGrpSpPr>
          <p:cNvPr id="31" name="组合 30"/>
          <p:cNvGrpSpPr/>
          <p:nvPr/>
        </p:nvGrpSpPr>
        <p:grpSpPr>
          <a:xfrm>
            <a:off x="3148812" y="1956926"/>
            <a:ext cx="1599107" cy="1391339"/>
            <a:chOff x="6165151" y="2023478"/>
            <a:chExt cx="1599107" cy="1391339"/>
          </a:xfrm>
        </p:grpSpPr>
        <p:pic>
          <p:nvPicPr>
            <p:cNvPr id="32" name="Picture 2" descr="C:\Users\Thinkpad\Desktop\PNG\1_0003_渐变映射-2-副本-2.png"/>
            <p:cNvPicPr>
              <a:picLocks noChangeAspect="1" noChangeArrowheads="1"/>
            </p:cNvPicPr>
            <p:nvPr/>
          </p:nvPicPr>
          <p:blipFill>
            <a:blip r:embed="rId4" cstate="email">
              <a:extLst>
                <a:ext uri="{BEBA8EAE-BF5A-486C-A8C5-ECC9F3942E4B}">
                  <a14:imgProps xmlns:a14="http://schemas.microsoft.com/office/drawing/2010/main">
                    <a14:imgLayer r:embed="rId5">
                      <a14:imgEffect>
                        <a14:brightnessContrast bright="-20000" contrast="20000"/>
                      </a14:imgEffect>
                    </a14:imgLayer>
                  </a14:imgProps>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33" name="Text Box 9"/>
            <p:cNvSpPr txBox="1">
              <a:spLocks noChangeArrowheads="1"/>
            </p:cNvSpPr>
            <p:nvPr/>
          </p:nvSpPr>
          <p:spPr bwMode="auto">
            <a:xfrm>
              <a:off x="6460738" y="2522085"/>
              <a:ext cx="1162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zh-CN" altLang="en-US" b="1" dirty="0"/>
                <a:t>写入文本</a:t>
              </a:r>
            </a:p>
          </p:txBody>
        </p:sp>
      </p:grpSp>
      <p:grpSp>
        <p:nvGrpSpPr>
          <p:cNvPr id="34" name="组合 33"/>
          <p:cNvGrpSpPr/>
          <p:nvPr/>
        </p:nvGrpSpPr>
        <p:grpSpPr>
          <a:xfrm>
            <a:off x="1633652" y="1956926"/>
            <a:ext cx="1599107" cy="1391339"/>
            <a:chOff x="6165151" y="2023478"/>
            <a:chExt cx="1599107" cy="1391339"/>
          </a:xfrm>
        </p:grpSpPr>
        <p:pic>
          <p:nvPicPr>
            <p:cNvPr id="35" name="Picture 2" descr="C:\Users\Thinkpad\Desktop\PNG\1_0003_渐变映射-2-副本-2.png"/>
            <p:cNvPicPr>
              <a:picLocks noChangeAspect="1" noChangeArrowheads="1"/>
            </p:cNvPicPr>
            <p:nvPr/>
          </p:nvPicPr>
          <p:blipFill>
            <a:blip r:embed="rId4" cstate="email">
              <a:extLst>
                <a:ext uri="{BEBA8EAE-BF5A-486C-A8C5-ECC9F3942E4B}">
                  <a14:imgProps xmlns:a14="http://schemas.microsoft.com/office/drawing/2010/main">
                    <a14:imgLayer r:embed="rId5">
                      <a14:imgEffect>
                        <a14:brightnessContrast bright="-20000" contrast="20000"/>
                      </a14:imgEffect>
                    </a14:imgLayer>
                  </a14:imgProps>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36" name="Text Box 9"/>
            <p:cNvSpPr txBox="1">
              <a:spLocks noChangeArrowheads="1"/>
            </p:cNvSpPr>
            <p:nvPr/>
          </p:nvSpPr>
          <p:spPr bwMode="auto">
            <a:xfrm>
              <a:off x="6460738" y="2522085"/>
              <a:ext cx="1162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zh-CN" altLang="en-US" b="1" dirty="0"/>
                <a:t>写入文本</a:t>
              </a:r>
            </a:p>
          </p:txBody>
        </p:sp>
      </p:grpSp>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6"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0-#ppt_w/2"/>
                                          </p:val>
                                        </p:tav>
                                        <p:tav tm="100000">
                                          <p:val>
                                            <p:strVal val="#ppt_x"/>
                                          </p:val>
                                        </p:tav>
                                      </p:tavLst>
                                    </p:anim>
                                    <p:anim calcmode="lin" valueType="num">
                                      <p:cBhvr additive="base">
                                        <p:cTn id="8" dur="500" fill="hold"/>
                                        <p:tgtEl>
                                          <p:spTgt spid="1126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childTnLst>
                                </p:cTn>
                              </p:par>
                              <p:par>
                                <p:cTn id="13" presetID="10" presetClass="entr" presetSubtype="0" fill="hold" nodeType="withEffect">
                                  <p:stCondLst>
                                    <p:cond delay="25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par>
                                <p:cTn id="16" presetID="10" presetClass="entr" presetSubtype="0" fill="hold" nodeType="withEffect">
                                  <p:stCondLst>
                                    <p:cond delay="50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par>
                                <p:cTn id="19" presetID="10" presetClass="entr" presetSubtype="0" fill="hold" nodeType="withEffect">
                                  <p:stCondLst>
                                    <p:cond delay="75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1000"/>
                            </p:stCondLst>
                            <p:childTnLst>
                              <p:par>
                                <p:cTn id="23" presetID="47"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C:\Users\Thinkpad\Desktop\e.png"/>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brightnessContrast contrast="20000"/>
                    </a14:imgEffect>
                  </a14:imgLayer>
                </a14:imgProps>
              </a:ext>
            </a:extLst>
          </a:blip>
          <a:srcRect/>
          <a:stretch>
            <a:fillRect/>
          </a:stretch>
        </p:blipFill>
        <p:spPr bwMode="auto">
          <a:xfrm>
            <a:off x="2796332" y="1131590"/>
            <a:ext cx="1895611" cy="187537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C:\Users\Thinkpad\Desktop\e.png"/>
          <p:cNvPicPr>
            <a:picLocks noChangeAspect="1" noChangeArrowheads="1"/>
          </p:cNvPicPr>
          <p:nvPr/>
        </p:nvPicPr>
        <p:blipFill rotWithShape="1">
          <a:blip r:embed="rId5" cstate="email">
            <a:extLst>
              <a:ext uri="{BEBA8EAE-BF5A-486C-A8C5-ECC9F3942E4B}">
                <a14:imgProps xmlns:a14="http://schemas.microsoft.com/office/drawing/2010/main">
                  <a14:imgLayer r:embed="rId6">
                    <a14:imgEffect>
                      <a14:brightnessContrast bright="-40000" contrast="40000"/>
                    </a14:imgEffect>
                  </a14:imgLayer>
                </a14:imgProps>
              </a:ext>
            </a:extLst>
          </a:blip>
          <a:srcRect/>
          <a:stretch>
            <a:fillRect/>
          </a:stretch>
        </p:blipFill>
        <p:spPr bwMode="auto">
          <a:xfrm>
            <a:off x="4214021" y="814771"/>
            <a:ext cx="2240450" cy="221653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C:\Users\Thinkpad\Desktop\e.png"/>
          <p:cNvPicPr>
            <a:picLocks noChangeAspect="1" noChangeArrowheads="1"/>
          </p:cNvPicPr>
          <p:nvPr/>
        </p:nvPicPr>
        <p:blipFill rotWithShape="1">
          <a:blip r:embed="rId7" cstate="email">
            <a:extLst>
              <a:ext uri="{BEBA8EAE-BF5A-486C-A8C5-ECC9F3942E4B}">
                <a14:imgProps xmlns:a14="http://schemas.microsoft.com/office/drawing/2010/main">
                  <a14:imgLayer r:embed="rId8">
                    <a14:imgEffect>
                      <a14:brightnessContrast bright="20000"/>
                    </a14:imgEffect>
                  </a14:imgLayer>
                </a14:imgProps>
              </a:ext>
            </a:extLst>
          </a:blip>
          <a:srcRect/>
          <a:stretch>
            <a:fillRect/>
          </a:stretch>
        </p:blipFill>
        <p:spPr bwMode="auto">
          <a:xfrm>
            <a:off x="3582996" y="2281261"/>
            <a:ext cx="1649251" cy="1631644"/>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3744949" y="2751264"/>
            <a:ext cx="1246585" cy="646331"/>
          </a:xfrm>
          <a:prstGeom prst="rect">
            <a:avLst/>
          </a:prstGeom>
          <a:noFill/>
          <a:ln>
            <a:noFill/>
          </a:ln>
        </p:spPr>
        <p:txBody>
          <a:bodyPr wrap="square">
            <a:spAutoFit/>
          </a:bodyPr>
          <a:lstStyle>
            <a:defPPr>
              <a:defRPr lang="zh-CN"/>
            </a:defPPr>
            <a:lvl1pPr algn="ctr">
              <a:defRPr b="1">
                <a:solidFill>
                  <a:schemeClr val="bg1"/>
                </a:solidFill>
                <a:latin typeface="楷体" pitchFamily="49" charset="-122"/>
                <a:ea typeface="楷体" pitchFamily="49" charset="-122"/>
              </a:defRPr>
            </a:lvl1pPr>
          </a:lstStyle>
          <a:p>
            <a:r>
              <a:rPr lang="zh-CN" altLang="en-US" dirty="0">
                <a:effectLst>
                  <a:outerShdw blurRad="101600" dist="38100" dir="5400000" algn="t" rotWithShape="0">
                    <a:prstClr val="black"/>
                  </a:outerShdw>
                </a:effectLst>
              </a:rPr>
              <a:t>您的标题写在这里</a:t>
            </a:r>
          </a:p>
        </p:txBody>
      </p:sp>
      <p:sp>
        <p:nvSpPr>
          <p:cNvPr id="21" name="TextBox 20"/>
          <p:cNvSpPr txBox="1"/>
          <p:nvPr/>
        </p:nvSpPr>
        <p:spPr>
          <a:xfrm>
            <a:off x="4732469" y="1599871"/>
            <a:ext cx="1246585" cy="646331"/>
          </a:xfrm>
          <a:prstGeom prst="rect">
            <a:avLst/>
          </a:prstGeom>
          <a:noFill/>
          <a:ln>
            <a:noFill/>
          </a:ln>
        </p:spPr>
        <p:txBody>
          <a:bodyPr wrap="square">
            <a:spAutoFit/>
          </a:bodyPr>
          <a:lstStyle>
            <a:defPPr>
              <a:defRPr lang="zh-CN"/>
            </a:defPPr>
            <a:lvl1pPr algn="ctr">
              <a:defRPr b="1">
                <a:solidFill>
                  <a:schemeClr val="bg1"/>
                </a:solidFill>
                <a:latin typeface="楷体" pitchFamily="49" charset="-122"/>
                <a:ea typeface="楷体" pitchFamily="49" charset="-122"/>
              </a:defRPr>
            </a:lvl1pPr>
          </a:lstStyle>
          <a:p>
            <a:r>
              <a:rPr lang="zh-CN" altLang="en-US" dirty="0"/>
              <a:t>您的标题写在这里</a:t>
            </a:r>
          </a:p>
        </p:txBody>
      </p:sp>
      <p:sp>
        <p:nvSpPr>
          <p:cNvPr id="22" name="TextBox 21"/>
          <p:cNvSpPr txBox="1"/>
          <p:nvPr/>
        </p:nvSpPr>
        <p:spPr>
          <a:xfrm>
            <a:off x="3053456" y="1724595"/>
            <a:ext cx="1246585" cy="646331"/>
          </a:xfrm>
          <a:prstGeom prst="rect">
            <a:avLst/>
          </a:prstGeom>
          <a:noFill/>
          <a:ln>
            <a:noFill/>
          </a:ln>
        </p:spPr>
        <p:txBody>
          <a:bodyPr wrap="square">
            <a:spAutoFit/>
          </a:bodyPr>
          <a:lstStyle>
            <a:defPPr>
              <a:defRPr lang="zh-CN"/>
            </a:defPPr>
            <a:lvl1pPr algn="ctr">
              <a:defRPr b="1">
                <a:solidFill>
                  <a:schemeClr val="bg1"/>
                </a:solidFill>
                <a:latin typeface="楷体" pitchFamily="49" charset="-122"/>
                <a:ea typeface="楷体" pitchFamily="49" charset="-122"/>
              </a:defRPr>
            </a:lvl1pPr>
          </a:lstStyle>
          <a:p>
            <a:r>
              <a:rPr lang="zh-CN" altLang="en-US" dirty="0"/>
              <a:t>您的标题写在这里</a:t>
            </a:r>
          </a:p>
        </p:txBody>
      </p:sp>
      <p:sp>
        <p:nvSpPr>
          <p:cNvPr id="23" name="右弧形箭头 22"/>
          <p:cNvSpPr/>
          <p:nvPr/>
        </p:nvSpPr>
        <p:spPr>
          <a:xfrm rot="9229339">
            <a:off x="3147048" y="2939464"/>
            <a:ext cx="316438" cy="615282"/>
          </a:xfrm>
          <a:prstGeom prst="curvedLeftArrow">
            <a:avLst/>
          </a:prstGeom>
          <a:solidFill>
            <a:schemeClr val="tx1">
              <a:lumMod val="50000"/>
              <a:lumOff val="50000"/>
            </a:schemeClr>
          </a:solidFill>
          <a:ln w="19050">
            <a:noFill/>
          </a:ln>
        </p:spPr>
        <p:txBody>
          <a:bodyPr vert="horz" wrap="square" lIns="91440" tIns="45720" rIns="91440" bIns="45720" numCol="1" anchor="t" anchorCtr="0" compatLnSpc="1"/>
          <a:lstStyle/>
          <a:p>
            <a:pPr fontAlgn="auto">
              <a:spcBef>
                <a:spcPts val="0"/>
              </a:spcBef>
              <a:spcAft>
                <a:spcPts val="0"/>
              </a:spcAft>
            </a:pPr>
            <a:endParaRPr lang="zh-CN" altLang="en-US" kern="0">
              <a:solidFill>
                <a:schemeClr val="bg2">
                  <a:lumMod val="10000"/>
                </a:schemeClr>
              </a:solidFill>
              <a:latin typeface="Calibri"/>
              <a:ea typeface="微软雅黑"/>
            </a:endParaRPr>
          </a:p>
        </p:txBody>
      </p:sp>
      <p:sp>
        <p:nvSpPr>
          <p:cNvPr id="24" name="TextBox 23"/>
          <p:cNvSpPr txBox="1"/>
          <p:nvPr/>
        </p:nvSpPr>
        <p:spPr>
          <a:xfrm>
            <a:off x="2005097" y="3222163"/>
            <a:ext cx="1048359" cy="350865"/>
          </a:xfrm>
          <a:prstGeom prst="rect">
            <a:avLst/>
          </a:prstGeom>
          <a:noFill/>
          <a:ln>
            <a:noFill/>
          </a:ln>
        </p:spPr>
        <p:txBody>
          <a:bodyPr wrap="square">
            <a:spAutoFit/>
          </a:bodyPr>
          <a:lstStyle>
            <a:defPPr>
              <a:defRPr lang="zh-CN"/>
            </a:defPPr>
            <a:lvl1pPr>
              <a:lnSpc>
                <a:spcPct val="120000"/>
              </a:lnSpc>
              <a:defRPr sz="1400" spc="-150">
                <a:solidFill>
                  <a:schemeClr val="tx1">
                    <a:lumMod val="95000"/>
                    <a:lumOff val="5000"/>
                  </a:schemeClr>
                </a:solidFill>
                <a:latin typeface="方正宋黑简体" pitchFamily="2" charset="-122"/>
                <a:ea typeface="方正宋黑简体" pitchFamily="2" charset="-122"/>
              </a:defRPr>
            </a:lvl1pPr>
          </a:lstStyle>
          <a:p>
            <a:r>
              <a:rPr lang="zh-CN" altLang="en-US" dirty="0"/>
              <a:t>补充性文字</a:t>
            </a:r>
          </a:p>
        </p:txBody>
      </p:sp>
      <p:sp>
        <p:nvSpPr>
          <p:cNvPr id="26" name="TextBox 25"/>
          <p:cNvSpPr txBox="1"/>
          <p:nvPr/>
        </p:nvSpPr>
        <p:spPr>
          <a:xfrm>
            <a:off x="1342062" y="1274742"/>
            <a:ext cx="1541625" cy="584775"/>
          </a:xfrm>
          <a:prstGeom prst="rect">
            <a:avLst/>
          </a:prstGeom>
          <a:noFill/>
          <a:ln>
            <a:noFill/>
          </a:ln>
        </p:spPr>
        <p:txBody>
          <a:bodyPr wrap="square">
            <a:spAutoFit/>
          </a:bodyPr>
          <a:lstStyle>
            <a:defPPr>
              <a:defRPr lang="zh-CN"/>
            </a:defPPr>
            <a:lvl1pPr algn="ctr">
              <a:defRPr b="1">
                <a:solidFill>
                  <a:schemeClr val="bg1"/>
                </a:solidFill>
                <a:latin typeface="楷体" pitchFamily="49" charset="-122"/>
                <a:ea typeface="楷体" pitchFamily="49" charset="-122"/>
              </a:defRPr>
            </a:lvl1pPr>
          </a:lstStyle>
          <a:p>
            <a:r>
              <a:rPr lang="zh-CN" altLang="en-US" sz="1600" b="0" dirty="0">
                <a:solidFill>
                  <a:schemeClr val="tx1"/>
                </a:solidFill>
              </a:rPr>
              <a:t>添加</a:t>
            </a:r>
            <a:r>
              <a:rPr lang="zh-CN" altLang="en-US" sz="1600" b="0" dirty="0" smtClean="0">
                <a:solidFill>
                  <a:schemeClr val="tx1"/>
                </a:solidFill>
              </a:rPr>
              <a:t>文本内容</a:t>
            </a:r>
            <a:r>
              <a:rPr lang="zh-CN" altLang="en-US" sz="1600" b="0" dirty="0">
                <a:solidFill>
                  <a:schemeClr val="tx1"/>
                </a:solidFill>
              </a:rPr>
              <a:t>添加</a:t>
            </a:r>
            <a:r>
              <a:rPr lang="zh-CN" altLang="en-US" sz="1600" b="0" dirty="0" smtClean="0">
                <a:solidFill>
                  <a:schemeClr val="tx1"/>
                </a:solidFill>
              </a:rPr>
              <a:t>文本内容</a:t>
            </a:r>
            <a:endParaRPr lang="zh-CN" altLang="en-US" sz="1600" b="0" dirty="0">
              <a:solidFill>
                <a:schemeClr val="tx1"/>
              </a:solidFill>
            </a:endParaRPr>
          </a:p>
        </p:txBody>
      </p:sp>
      <p:cxnSp>
        <p:nvCxnSpPr>
          <p:cNvPr id="25" name="直接箭头连接符 24"/>
          <p:cNvCxnSpPr/>
          <p:nvPr/>
        </p:nvCxnSpPr>
        <p:spPr>
          <a:xfrm flipH="1">
            <a:off x="1371375" y="1995044"/>
            <a:ext cx="1512167" cy="0"/>
          </a:xfrm>
          <a:prstGeom prst="straightConnector1">
            <a:avLst/>
          </a:prstGeom>
          <a:noFill/>
          <a:ln w="9525" cap="flat" cmpd="sng" algn="ctr">
            <a:solidFill>
              <a:schemeClr val="tx1"/>
            </a:solidFill>
            <a:prstDash val="solid"/>
            <a:tailEnd type="arrow"/>
          </a:ln>
          <a:effectLst/>
        </p:spPr>
      </p:cxnSp>
      <p:cxnSp>
        <p:nvCxnSpPr>
          <p:cNvPr id="28" name="直接箭头连接符 27"/>
          <p:cNvCxnSpPr/>
          <p:nvPr/>
        </p:nvCxnSpPr>
        <p:spPr>
          <a:xfrm>
            <a:off x="6390418" y="1910904"/>
            <a:ext cx="1627094" cy="0"/>
          </a:xfrm>
          <a:prstGeom prst="straightConnector1">
            <a:avLst/>
          </a:prstGeom>
          <a:noFill/>
          <a:ln w="9525" cap="flat" cmpd="sng" algn="ctr">
            <a:solidFill>
              <a:schemeClr val="tx1"/>
            </a:solidFill>
            <a:prstDash val="solid"/>
            <a:tailEnd type="arrow"/>
          </a:ln>
          <a:effectLst/>
        </p:spPr>
      </p:cxnSp>
      <p:sp>
        <p:nvSpPr>
          <p:cNvPr id="29" name="TextBox 28"/>
          <p:cNvSpPr txBox="1"/>
          <p:nvPr/>
        </p:nvSpPr>
        <p:spPr>
          <a:xfrm>
            <a:off x="6289434" y="1191976"/>
            <a:ext cx="1541625" cy="584775"/>
          </a:xfrm>
          <a:prstGeom prst="rect">
            <a:avLst/>
          </a:prstGeom>
          <a:noFill/>
          <a:ln>
            <a:noFill/>
          </a:ln>
        </p:spPr>
        <p:txBody>
          <a:bodyPr wrap="square">
            <a:spAutoFit/>
          </a:bodyPr>
          <a:lstStyle>
            <a:defPPr>
              <a:defRPr lang="zh-CN"/>
            </a:defPPr>
            <a:lvl1pPr algn="ctr">
              <a:defRPr sz="1200" b="0">
                <a:latin typeface="楷体" pitchFamily="49" charset="-122"/>
                <a:ea typeface="楷体" pitchFamily="49" charset="-122"/>
              </a:defRPr>
            </a:lvl1pPr>
          </a:lstStyle>
          <a:p>
            <a:r>
              <a:rPr lang="zh-CN" altLang="en-US" sz="1600" dirty="0"/>
              <a:t>添加文本内容添加文本内容</a:t>
            </a:r>
          </a:p>
        </p:txBody>
      </p:sp>
      <p:cxnSp>
        <p:nvCxnSpPr>
          <p:cNvPr id="30" name="直接箭头连接符 29"/>
          <p:cNvCxnSpPr/>
          <p:nvPr/>
        </p:nvCxnSpPr>
        <p:spPr>
          <a:xfrm>
            <a:off x="4395710" y="3824862"/>
            <a:ext cx="0" cy="646331"/>
          </a:xfrm>
          <a:prstGeom prst="straightConnector1">
            <a:avLst/>
          </a:prstGeom>
          <a:noFill/>
          <a:ln w="9525" cap="flat" cmpd="sng" algn="ctr">
            <a:solidFill>
              <a:schemeClr val="tx1"/>
            </a:solidFill>
            <a:prstDash val="solid"/>
            <a:tailEnd type="arrow"/>
          </a:ln>
          <a:effectLst/>
        </p:spPr>
      </p:cxnSp>
      <p:sp>
        <p:nvSpPr>
          <p:cNvPr id="31" name="TextBox 30"/>
          <p:cNvSpPr txBox="1"/>
          <p:nvPr/>
        </p:nvSpPr>
        <p:spPr>
          <a:xfrm>
            <a:off x="4474663" y="3824861"/>
            <a:ext cx="1504391" cy="584775"/>
          </a:xfrm>
          <a:prstGeom prst="rect">
            <a:avLst/>
          </a:prstGeom>
          <a:noFill/>
          <a:ln>
            <a:noFill/>
          </a:ln>
        </p:spPr>
        <p:txBody>
          <a:bodyPr wrap="square">
            <a:spAutoFit/>
          </a:bodyPr>
          <a:lstStyle>
            <a:defPPr>
              <a:defRPr lang="zh-CN"/>
            </a:defPPr>
            <a:lvl1pPr algn="ctr">
              <a:defRPr sz="1200" b="0">
                <a:latin typeface="楷体" pitchFamily="49" charset="-122"/>
                <a:ea typeface="楷体" pitchFamily="49" charset="-122"/>
              </a:defRPr>
            </a:lvl1pPr>
          </a:lstStyle>
          <a:p>
            <a:r>
              <a:rPr lang="zh-CN" altLang="en-US" sz="1600" dirty="0"/>
              <a:t>添加文本内容添加文本内容</a:t>
            </a:r>
          </a:p>
        </p:txBody>
      </p:sp>
      <p:pic>
        <p:nvPicPr>
          <p:cNvPr id="33" name="Picture 2"/>
          <p:cNvPicPr>
            <a:picLocks noChangeAspect="1" noChangeArrowheads="1"/>
          </p:cNvPicPr>
          <p:nvPr/>
        </p:nvPicPr>
        <p:blipFill rotWithShape="1">
          <a:blip r:embed="rId9" cstate="email"/>
          <a:srcRect/>
          <a:stretch>
            <a:fillRect/>
          </a:stretch>
        </p:blipFill>
        <p:spPr bwMode="auto">
          <a:xfrm>
            <a:off x="6765750" y="2643758"/>
            <a:ext cx="2378249" cy="2499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10"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randombar(horizontal)">
                                      <p:cBhvr>
                                        <p:cTn id="7" dur="500"/>
                                        <p:tgtEl>
                                          <p:spTgt spid="12292"/>
                                        </p:tgtEl>
                                      </p:cBhvr>
                                    </p:animEffect>
                                  </p:childTnLst>
                                </p:cTn>
                              </p:par>
                              <p:par>
                                <p:cTn id="8" presetID="14" presetClass="entr" presetSubtype="10" fill="hold" nodeType="withEffect">
                                  <p:stCondLst>
                                    <p:cond delay="25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nodeType="withEffect">
                                  <p:stCondLst>
                                    <p:cond delay="50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childTnLst>
                          </p:cTn>
                        </p:par>
                        <p:par>
                          <p:cTn id="14" fill="hold">
                            <p:stCondLst>
                              <p:cond delay="500"/>
                            </p:stCondLst>
                            <p:childTnLst>
                              <p:par>
                                <p:cTn id="15" presetID="49" presetClass="entr" presetSubtype="0" decel="10000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 calcmode="lin" valueType="num">
                                      <p:cBhvr>
                                        <p:cTn id="19" dur="500" fill="hold"/>
                                        <p:tgtEl>
                                          <p:spTgt spid="20"/>
                                        </p:tgtEl>
                                        <p:attrNameLst>
                                          <p:attrName>style.rotation</p:attrName>
                                        </p:attrNameLst>
                                      </p:cBhvr>
                                      <p:tavLst>
                                        <p:tav tm="0">
                                          <p:val>
                                            <p:fltVal val="360"/>
                                          </p:val>
                                        </p:tav>
                                        <p:tav tm="100000">
                                          <p:val>
                                            <p:fltVal val="0"/>
                                          </p:val>
                                        </p:tav>
                                      </p:tavLst>
                                    </p:anim>
                                    <p:animEffect transition="in" filter="fade">
                                      <p:cBhvr>
                                        <p:cTn id="20" dur="500"/>
                                        <p:tgtEl>
                                          <p:spTgt spid="20"/>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 calcmode="lin" valueType="num">
                                      <p:cBhvr>
                                        <p:cTn id="25" dur="500" fill="hold"/>
                                        <p:tgtEl>
                                          <p:spTgt spid="21"/>
                                        </p:tgtEl>
                                        <p:attrNameLst>
                                          <p:attrName>style.rotation</p:attrName>
                                        </p:attrNameLst>
                                      </p:cBhvr>
                                      <p:tavLst>
                                        <p:tav tm="0">
                                          <p:val>
                                            <p:fltVal val="360"/>
                                          </p:val>
                                        </p:tav>
                                        <p:tav tm="100000">
                                          <p:val>
                                            <p:fltVal val="0"/>
                                          </p:val>
                                        </p:tav>
                                      </p:tavLst>
                                    </p:anim>
                                    <p:animEffect transition="in" filter="fade">
                                      <p:cBhvr>
                                        <p:cTn id="26" dur="500"/>
                                        <p:tgtEl>
                                          <p:spTgt spid="21"/>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fltVal val="0"/>
                                          </p:val>
                                        </p:tav>
                                        <p:tav tm="100000">
                                          <p:val>
                                            <p:strVal val="#ppt_w"/>
                                          </p:val>
                                        </p:tav>
                                      </p:tavLst>
                                    </p:anim>
                                    <p:anim calcmode="lin" valueType="num">
                                      <p:cBhvr>
                                        <p:cTn id="30" dur="500" fill="hold"/>
                                        <p:tgtEl>
                                          <p:spTgt spid="22"/>
                                        </p:tgtEl>
                                        <p:attrNameLst>
                                          <p:attrName>ppt_h</p:attrName>
                                        </p:attrNameLst>
                                      </p:cBhvr>
                                      <p:tavLst>
                                        <p:tav tm="0">
                                          <p:val>
                                            <p:fltVal val="0"/>
                                          </p:val>
                                        </p:tav>
                                        <p:tav tm="100000">
                                          <p:val>
                                            <p:strVal val="#ppt_h"/>
                                          </p:val>
                                        </p:tav>
                                      </p:tavLst>
                                    </p:anim>
                                    <p:anim calcmode="lin" valueType="num">
                                      <p:cBhvr>
                                        <p:cTn id="31" dur="500" fill="hold"/>
                                        <p:tgtEl>
                                          <p:spTgt spid="22"/>
                                        </p:tgtEl>
                                        <p:attrNameLst>
                                          <p:attrName>style.rotation</p:attrName>
                                        </p:attrNameLst>
                                      </p:cBhvr>
                                      <p:tavLst>
                                        <p:tav tm="0">
                                          <p:val>
                                            <p:fltVal val="360"/>
                                          </p:val>
                                        </p:tav>
                                        <p:tav tm="100000">
                                          <p:val>
                                            <p:fltVal val="0"/>
                                          </p:val>
                                        </p:tav>
                                      </p:tavLst>
                                    </p:anim>
                                    <p:animEffect transition="in" filter="fade">
                                      <p:cBhvr>
                                        <p:cTn id="32" dur="500"/>
                                        <p:tgtEl>
                                          <p:spTgt spid="22"/>
                                        </p:tgtEl>
                                      </p:cBhvr>
                                    </p:animEffect>
                                  </p:childTnLst>
                                </p:cTn>
                              </p:par>
                            </p:childTnLst>
                          </p:cTn>
                        </p:par>
                        <p:par>
                          <p:cTn id="33" fill="hold">
                            <p:stCondLst>
                              <p:cond delay="1000"/>
                            </p:stCondLst>
                            <p:childTnLst>
                              <p:par>
                                <p:cTn id="34" presetID="22" presetClass="entr" presetSubtype="4"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down)">
                                      <p:cBhvr>
                                        <p:cTn id="36" dur="500"/>
                                        <p:tgtEl>
                                          <p:spTgt spid="23"/>
                                        </p:tgtEl>
                                      </p:cBhvr>
                                    </p:animEffect>
                                  </p:childTnLst>
                                </p:cTn>
                              </p:par>
                            </p:childTnLst>
                          </p:cTn>
                        </p:par>
                        <p:par>
                          <p:cTn id="37" fill="hold">
                            <p:stCondLst>
                              <p:cond delay="1500"/>
                            </p:stCondLst>
                            <p:childTnLst>
                              <p:par>
                                <p:cTn id="38" presetID="16" presetClass="entr" presetSubtype="37"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barn(outVertical)">
                                      <p:cBhvr>
                                        <p:cTn id="40" dur="500"/>
                                        <p:tgtEl>
                                          <p:spTgt spid="24"/>
                                        </p:tgtEl>
                                      </p:cBhvr>
                                    </p:animEffect>
                                  </p:childTnLst>
                                </p:cTn>
                              </p:par>
                              <p:par>
                                <p:cTn id="41" presetID="22" presetClass="entr" presetSubtype="2"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right)">
                                      <p:cBhvr>
                                        <p:cTn id="43" dur="500"/>
                                        <p:tgtEl>
                                          <p:spTgt spid="25"/>
                                        </p:tgtEl>
                                      </p:cBhvr>
                                    </p:animEffect>
                                  </p:childTnLst>
                                </p:cTn>
                              </p:par>
                            </p:childTnLst>
                          </p:cTn>
                        </p:par>
                        <p:par>
                          <p:cTn id="44" fill="hold">
                            <p:stCondLst>
                              <p:cond delay="2000"/>
                            </p:stCondLst>
                            <p:childTnLst>
                              <p:par>
                                <p:cTn id="45" presetID="22" presetClass="entr" presetSubtype="2"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right)">
                                      <p:cBhvr>
                                        <p:cTn id="47" dur="500"/>
                                        <p:tgtEl>
                                          <p:spTgt spid="26"/>
                                        </p:tgtEl>
                                      </p:cBhvr>
                                    </p:animEffect>
                                  </p:childTnLst>
                                </p:cTn>
                              </p:par>
                            </p:childTnLst>
                          </p:cTn>
                        </p:par>
                        <p:par>
                          <p:cTn id="48" fill="hold">
                            <p:stCondLst>
                              <p:cond delay="2500"/>
                            </p:stCondLst>
                            <p:childTnLst>
                              <p:par>
                                <p:cTn id="49" presetID="22" presetClass="entr" presetSubtype="8"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left)">
                                      <p:cBhvr>
                                        <p:cTn id="51" dur="500"/>
                                        <p:tgtEl>
                                          <p:spTgt spid="28"/>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wipe(right)">
                                      <p:cBhvr>
                                        <p:cTn id="54" dur="500"/>
                                        <p:tgtEl>
                                          <p:spTgt spid="29"/>
                                        </p:tgtEl>
                                      </p:cBhvr>
                                    </p:animEffect>
                                  </p:childTnLst>
                                </p:cTn>
                              </p:par>
                              <p:par>
                                <p:cTn id="55" presetID="22" presetClass="entr" presetSubtype="1"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up)">
                                      <p:cBhvr>
                                        <p:cTn id="57" dur="500"/>
                                        <p:tgtEl>
                                          <p:spTgt spid="30"/>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wipe(right)">
                                      <p:cBhvr>
                                        <p:cTn id="6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animBg="1"/>
      <p:bldP spid="24" grpId="0"/>
      <p:bldP spid="26" grpId="0"/>
      <p:bldP spid="29"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Thinkpad\Desktop\PNG\1_0001_图层-17.png"/>
          <p:cNvPicPr>
            <a:picLocks noChangeAspect="1" noChangeArrowheads="1"/>
          </p:cNvPicPr>
          <p:nvPr/>
        </p:nvPicPr>
        <p:blipFill>
          <a:blip r:embed="rId3" cstate="email"/>
          <a:srcRect/>
          <a:stretch>
            <a:fillRect/>
          </a:stretch>
        </p:blipFill>
        <p:spPr bwMode="auto">
          <a:xfrm>
            <a:off x="4463556" y="3098659"/>
            <a:ext cx="2592288" cy="1307191"/>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C:\Users\Thinkpad\Desktop\PNG\1_0000_图层-17-副本.png"/>
          <p:cNvPicPr>
            <a:picLocks noChangeAspect="1" noChangeArrowheads="1"/>
          </p:cNvPicPr>
          <p:nvPr/>
        </p:nvPicPr>
        <p:blipFill>
          <a:blip r:embed="rId4" cstate="email"/>
          <a:srcRect/>
          <a:stretch>
            <a:fillRect/>
          </a:stretch>
        </p:blipFill>
        <p:spPr bwMode="auto">
          <a:xfrm>
            <a:off x="1713196" y="3098659"/>
            <a:ext cx="2592288" cy="1307191"/>
          </a:xfrm>
          <a:prstGeom prst="rect">
            <a:avLst/>
          </a:prstGeom>
          <a:noFill/>
          <a:extLst>
            <a:ext uri="{909E8E84-426E-40DD-AFC4-6F175D3DCCD1}">
              <a14:hiddenFill xmlns:a14="http://schemas.microsoft.com/office/drawing/2010/main">
                <a:solidFill>
                  <a:srgbClr val="FFFFFF"/>
                </a:solidFill>
              </a14:hiddenFill>
            </a:ext>
          </a:extLst>
        </p:spPr>
      </p:pic>
      <p:sp>
        <p:nvSpPr>
          <p:cNvPr id="5" name="任意多边形 14"/>
          <p:cNvSpPr/>
          <p:nvPr/>
        </p:nvSpPr>
        <p:spPr bwMode="auto">
          <a:xfrm>
            <a:off x="3719687" y="1337735"/>
            <a:ext cx="374650" cy="2074862"/>
          </a:xfrm>
          <a:custGeom>
            <a:avLst/>
            <a:gdLst>
              <a:gd name="T0" fmla="*/ 374574 w 374574"/>
              <a:gd name="T1" fmla="*/ 2291509 h 2291509"/>
              <a:gd name="T2" fmla="*/ 374574 w 374574"/>
              <a:gd name="T3" fmla="*/ 0 h 2291509"/>
              <a:gd name="T4" fmla="*/ 0 w 374574"/>
              <a:gd name="T5" fmla="*/ 0 h 2291509"/>
            </a:gdLst>
            <a:ahLst/>
            <a:cxnLst>
              <a:cxn ang="0">
                <a:pos x="T0" y="T1"/>
              </a:cxn>
              <a:cxn ang="0">
                <a:pos x="T2" y="T3"/>
              </a:cxn>
              <a:cxn ang="0">
                <a:pos x="T4" y="T5"/>
              </a:cxn>
            </a:cxnLst>
            <a:rect l="0" t="0" r="r" b="b"/>
            <a:pathLst>
              <a:path w="374574" h="2291509">
                <a:moveTo>
                  <a:pt x="374574" y="2291509"/>
                </a:moveTo>
                <a:lnTo>
                  <a:pt x="374574" y="0"/>
                </a:lnTo>
                <a:lnTo>
                  <a:pt x="0" y="0"/>
                </a:lnTo>
              </a:path>
            </a:pathLst>
          </a:custGeom>
          <a:noFill/>
          <a:ln w="6350" cap="flat" cmpd="sng">
            <a:solidFill>
              <a:schemeClr val="tx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 name="任意多边形 15"/>
          <p:cNvSpPr/>
          <p:nvPr/>
        </p:nvSpPr>
        <p:spPr bwMode="auto">
          <a:xfrm flipH="1">
            <a:off x="4754367" y="1337735"/>
            <a:ext cx="428625" cy="2265362"/>
          </a:xfrm>
          <a:custGeom>
            <a:avLst/>
            <a:gdLst>
              <a:gd name="T0" fmla="*/ 374574 w 374574"/>
              <a:gd name="T1" fmla="*/ 2291509 h 2291509"/>
              <a:gd name="T2" fmla="*/ 374574 w 374574"/>
              <a:gd name="T3" fmla="*/ 0 h 2291509"/>
              <a:gd name="T4" fmla="*/ 0 w 374574"/>
              <a:gd name="T5" fmla="*/ 0 h 2291509"/>
            </a:gdLst>
            <a:ahLst/>
            <a:cxnLst>
              <a:cxn ang="0">
                <a:pos x="T0" y="T1"/>
              </a:cxn>
              <a:cxn ang="0">
                <a:pos x="T2" y="T3"/>
              </a:cxn>
              <a:cxn ang="0">
                <a:pos x="T4" y="T5"/>
              </a:cxn>
            </a:cxnLst>
            <a:rect l="0" t="0" r="r" b="b"/>
            <a:pathLst>
              <a:path w="374574" h="2291509">
                <a:moveTo>
                  <a:pt x="374574" y="2291509"/>
                </a:moveTo>
                <a:lnTo>
                  <a:pt x="374574" y="0"/>
                </a:lnTo>
                <a:lnTo>
                  <a:pt x="0" y="0"/>
                </a:lnTo>
              </a:path>
            </a:pathLst>
          </a:custGeom>
          <a:noFill/>
          <a:ln w="6350" cap="flat" cmpd="sng">
            <a:solidFill>
              <a:schemeClr val="tx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8" name="TextBox 11"/>
          <p:cNvSpPr txBox="1">
            <a:spLocks noChangeArrowheads="1"/>
          </p:cNvSpPr>
          <p:nvPr/>
        </p:nvSpPr>
        <p:spPr bwMode="auto">
          <a:xfrm flipH="1">
            <a:off x="1187623" y="1394885"/>
            <a:ext cx="2184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dirty="0">
                <a:latin typeface="楷体" pitchFamily="49" charset="-122"/>
                <a:ea typeface="楷体" pitchFamily="49" charset="-122"/>
              </a:rPr>
              <a:t>点击</a:t>
            </a:r>
            <a:r>
              <a:rPr lang="zh-CN" altLang="en-US" dirty="0" smtClean="0">
                <a:latin typeface="楷体" pitchFamily="49" charset="-122"/>
                <a:ea typeface="楷体" pitchFamily="49" charset="-122"/>
              </a:rPr>
              <a:t>添加</a:t>
            </a:r>
            <a:r>
              <a:rPr lang="zh-CN" altLang="en-US" dirty="0">
                <a:latin typeface="楷体" pitchFamily="49" charset="-122"/>
                <a:ea typeface="楷体" pitchFamily="49" charset="-122"/>
              </a:rPr>
              <a:t>文字模板</a:t>
            </a:r>
            <a:r>
              <a:rPr lang="zh-CN" altLang="en-US" dirty="0" smtClean="0">
                <a:latin typeface="楷体" pitchFamily="49" charset="-122"/>
                <a:ea typeface="楷体" pitchFamily="49" charset="-122"/>
              </a:rPr>
              <a:t>    </a:t>
            </a:r>
            <a:endParaRPr lang="en-US" dirty="0">
              <a:latin typeface="楷体" pitchFamily="49" charset="-122"/>
              <a:ea typeface="楷体" pitchFamily="49" charset="-122"/>
            </a:endParaRPr>
          </a:p>
          <a:p>
            <a:r>
              <a:rPr lang="zh-CN" altLang="en-US" dirty="0">
                <a:latin typeface="楷体" pitchFamily="49" charset="-122"/>
                <a:ea typeface="楷体" pitchFamily="49" charset="-122"/>
              </a:rPr>
              <a:t>点击</a:t>
            </a:r>
            <a:r>
              <a:rPr lang="zh-CN" altLang="en-US" dirty="0" smtClean="0">
                <a:latin typeface="楷体" pitchFamily="49" charset="-122"/>
                <a:ea typeface="楷体" pitchFamily="49" charset="-122"/>
              </a:rPr>
              <a:t>添加</a:t>
            </a:r>
            <a:r>
              <a:rPr lang="zh-CN" altLang="en-US" dirty="0">
                <a:latin typeface="楷体" pitchFamily="49" charset="-122"/>
                <a:ea typeface="楷体" pitchFamily="49" charset="-122"/>
              </a:rPr>
              <a:t>文字模板 </a:t>
            </a:r>
            <a:endParaRPr lang="en-US" dirty="0">
              <a:latin typeface="楷体" pitchFamily="49" charset="-122"/>
              <a:ea typeface="楷体" pitchFamily="49" charset="-122"/>
            </a:endParaRPr>
          </a:p>
        </p:txBody>
      </p:sp>
      <p:sp>
        <p:nvSpPr>
          <p:cNvPr id="10" name="矩形 19"/>
          <p:cNvSpPr>
            <a:spLocks noChangeArrowheads="1"/>
          </p:cNvSpPr>
          <p:nvPr/>
        </p:nvSpPr>
        <p:spPr bwMode="auto">
          <a:xfrm>
            <a:off x="1233662" y="1332972"/>
            <a:ext cx="2138362" cy="46038"/>
          </a:xfrm>
          <a:prstGeom prst="rect">
            <a:avLst/>
          </a:prstGeom>
          <a:solidFill>
            <a:schemeClr val="tx1">
              <a:lumMod val="50000"/>
              <a:lumOff val="50000"/>
            </a:schemeClr>
          </a:solidFill>
          <a:ln>
            <a:noFill/>
          </a:ln>
        </p:spPr>
        <p:txBody>
          <a:bodyPr anchor="ctr"/>
          <a:lstStyle/>
          <a:p>
            <a:pPr algn="ctr"/>
            <a:endParaRPr lang="zh-CN" altLang="en-US">
              <a:solidFill>
                <a:srgbClr val="FFFFFF"/>
              </a:solidFill>
            </a:endParaRPr>
          </a:p>
        </p:txBody>
      </p:sp>
      <p:sp>
        <p:nvSpPr>
          <p:cNvPr id="11" name="TextBox 11"/>
          <p:cNvSpPr txBox="1">
            <a:spLocks noChangeArrowheads="1"/>
          </p:cNvSpPr>
          <p:nvPr/>
        </p:nvSpPr>
        <p:spPr bwMode="auto">
          <a:xfrm flipH="1">
            <a:off x="1233662" y="946686"/>
            <a:ext cx="1457325" cy="40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0000"/>
              </a:lnSpc>
              <a:defRPr sz="1400" spc="-150">
                <a:solidFill>
                  <a:schemeClr val="tx1">
                    <a:lumMod val="95000"/>
                    <a:lumOff val="5000"/>
                  </a:schemeClr>
                </a:solidFill>
                <a:latin typeface="方正宋黑简体" pitchFamily="2" charset="-122"/>
                <a:ea typeface="方正宋黑简体" pitchFamily="2" charset="-122"/>
              </a:defRPr>
            </a:lvl1pPr>
          </a:lstStyle>
          <a:p>
            <a:r>
              <a:rPr lang="zh-CN" altLang="en-US" sz="1800" dirty="0"/>
              <a:t>点击添加文本    </a:t>
            </a:r>
            <a:endParaRPr lang="en-US" sz="1800" dirty="0"/>
          </a:p>
        </p:txBody>
      </p:sp>
      <p:sp>
        <p:nvSpPr>
          <p:cNvPr id="13" name="TextBox 11"/>
          <p:cNvSpPr txBox="1">
            <a:spLocks noChangeArrowheads="1"/>
          </p:cNvSpPr>
          <p:nvPr/>
        </p:nvSpPr>
        <p:spPr bwMode="auto">
          <a:xfrm flipH="1">
            <a:off x="5543675" y="1394885"/>
            <a:ext cx="2184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dirty="0">
                <a:latin typeface="楷体" pitchFamily="49" charset="-122"/>
                <a:ea typeface="楷体" pitchFamily="49" charset="-122"/>
              </a:rPr>
              <a:t>点击</a:t>
            </a:r>
            <a:r>
              <a:rPr lang="zh-CN" altLang="en-US" dirty="0" smtClean="0">
                <a:latin typeface="楷体" pitchFamily="49" charset="-122"/>
                <a:ea typeface="楷体" pitchFamily="49" charset="-122"/>
              </a:rPr>
              <a:t>添加文字模板    </a:t>
            </a:r>
            <a:endParaRPr lang="en-US" dirty="0">
              <a:latin typeface="楷体" pitchFamily="49" charset="-122"/>
              <a:ea typeface="楷体" pitchFamily="49" charset="-122"/>
            </a:endParaRPr>
          </a:p>
          <a:p>
            <a:r>
              <a:rPr lang="zh-CN" altLang="en-US" dirty="0">
                <a:latin typeface="楷体" pitchFamily="49" charset="-122"/>
                <a:ea typeface="楷体" pitchFamily="49" charset="-122"/>
              </a:rPr>
              <a:t>点击</a:t>
            </a:r>
            <a:r>
              <a:rPr lang="zh-CN" altLang="en-US" dirty="0" smtClean="0">
                <a:latin typeface="楷体" pitchFamily="49" charset="-122"/>
                <a:ea typeface="楷体" pitchFamily="49" charset="-122"/>
              </a:rPr>
              <a:t>添加</a:t>
            </a:r>
            <a:r>
              <a:rPr lang="zh-CN" altLang="en-US" dirty="0">
                <a:latin typeface="楷体" pitchFamily="49" charset="-122"/>
                <a:ea typeface="楷体" pitchFamily="49" charset="-122"/>
              </a:rPr>
              <a:t>文字模板 </a:t>
            </a:r>
            <a:endParaRPr lang="en-US" dirty="0">
              <a:latin typeface="楷体" pitchFamily="49" charset="-122"/>
              <a:ea typeface="楷体" pitchFamily="49" charset="-122"/>
            </a:endParaRPr>
          </a:p>
        </p:txBody>
      </p:sp>
      <p:sp>
        <p:nvSpPr>
          <p:cNvPr id="15" name="矩形 24"/>
          <p:cNvSpPr>
            <a:spLocks noChangeArrowheads="1"/>
          </p:cNvSpPr>
          <p:nvPr/>
        </p:nvSpPr>
        <p:spPr bwMode="auto">
          <a:xfrm>
            <a:off x="5589713" y="1332972"/>
            <a:ext cx="2138363" cy="46038"/>
          </a:xfrm>
          <a:prstGeom prst="rect">
            <a:avLst/>
          </a:prstGeom>
          <a:solidFill>
            <a:schemeClr val="tx1">
              <a:lumMod val="50000"/>
              <a:lumOff val="50000"/>
            </a:schemeClr>
          </a:solidFill>
          <a:ln>
            <a:noFill/>
          </a:ln>
        </p:spPr>
        <p:txBody>
          <a:bodyPr anchor="ctr"/>
          <a:lstStyle/>
          <a:p>
            <a:pPr algn="ctr"/>
            <a:endParaRPr lang="zh-CN" altLang="en-US">
              <a:solidFill>
                <a:srgbClr val="FFFFFF"/>
              </a:solidFill>
            </a:endParaRPr>
          </a:p>
        </p:txBody>
      </p:sp>
      <p:sp>
        <p:nvSpPr>
          <p:cNvPr id="16" name="TextBox 11"/>
          <p:cNvSpPr txBox="1">
            <a:spLocks noChangeArrowheads="1"/>
          </p:cNvSpPr>
          <p:nvPr/>
        </p:nvSpPr>
        <p:spPr bwMode="auto">
          <a:xfrm flipH="1">
            <a:off x="5589713" y="946686"/>
            <a:ext cx="1457325"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0000"/>
              </a:lnSpc>
              <a:defRPr spc="-150">
                <a:solidFill>
                  <a:schemeClr val="tx1">
                    <a:lumMod val="95000"/>
                    <a:lumOff val="5000"/>
                  </a:schemeClr>
                </a:solidFill>
                <a:latin typeface="方正宋黑简体" pitchFamily="2" charset="-122"/>
                <a:ea typeface="方正宋黑简体" pitchFamily="2" charset="-122"/>
              </a:defRPr>
            </a:lvl1pPr>
          </a:lstStyle>
          <a:p>
            <a:r>
              <a:rPr lang="zh-CN" altLang="en-US" dirty="0"/>
              <a:t>点击添加文本    </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5"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500" fill="hold"/>
                                        <p:tgtEl>
                                          <p:spTgt spid="13315"/>
                                        </p:tgtEl>
                                        <p:attrNameLst>
                                          <p:attrName>ppt_x</p:attrName>
                                        </p:attrNameLst>
                                      </p:cBhvr>
                                      <p:tavLst>
                                        <p:tav tm="0">
                                          <p:val>
                                            <p:strVal val="1+#ppt_w/2"/>
                                          </p:val>
                                        </p:tav>
                                        <p:tav tm="100000">
                                          <p:val>
                                            <p:strVal val="#ppt_x"/>
                                          </p:val>
                                        </p:tav>
                                      </p:tavLst>
                                    </p:anim>
                                    <p:anim calcmode="lin" valueType="num">
                                      <p:cBhvr additive="base">
                                        <p:cTn id="8" dur="500" fill="hold"/>
                                        <p:tgtEl>
                                          <p:spTgt spid="1331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3314"/>
                                        </p:tgtEl>
                                        <p:attrNameLst>
                                          <p:attrName>style.visibility</p:attrName>
                                        </p:attrNameLst>
                                      </p:cBhvr>
                                      <p:to>
                                        <p:strVal val="visible"/>
                                      </p:to>
                                    </p:set>
                                    <p:anim calcmode="lin" valueType="num">
                                      <p:cBhvr additive="base">
                                        <p:cTn id="11" dur="500" fill="hold"/>
                                        <p:tgtEl>
                                          <p:spTgt spid="13314"/>
                                        </p:tgtEl>
                                        <p:attrNameLst>
                                          <p:attrName>ppt_x</p:attrName>
                                        </p:attrNameLst>
                                      </p:cBhvr>
                                      <p:tavLst>
                                        <p:tav tm="0">
                                          <p:val>
                                            <p:strVal val="0-#ppt_w/2"/>
                                          </p:val>
                                        </p:tav>
                                        <p:tav tm="100000">
                                          <p:val>
                                            <p:strVal val="#ppt_x"/>
                                          </p:val>
                                        </p:tav>
                                      </p:tavLst>
                                    </p:anim>
                                    <p:anim calcmode="lin" valueType="num">
                                      <p:cBhvr additive="base">
                                        <p:cTn id="12" dur="500" fill="hold"/>
                                        <p:tgtEl>
                                          <p:spTgt spid="1331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250"/>
                                        <p:tgtEl>
                                          <p:spTgt spid="5"/>
                                        </p:tgtEl>
                                      </p:cBhvr>
                                    </p:animEffect>
                                  </p:childTnLst>
                                </p:cTn>
                              </p:par>
                            </p:childTnLst>
                          </p:cTn>
                        </p:par>
                        <p:par>
                          <p:cTn id="17" fill="hold">
                            <p:stCondLst>
                              <p:cond delay="1000"/>
                            </p:stCondLst>
                            <p:childTnLst>
                              <p:par>
                                <p:cTn id="18" presetID="26" presetClass="emph" presetSubtype="0" repeatCount="2000" fill="hold" grpId="1" nodeType="afterEffect">
                                  <p:stCondLst>
                                    <p:cond delay="0"/>
                                  </p:stCondLst>
                                  <p:childTnLst>
                                    <p:animEffect transition="out" filter="fade">
                                      <p:cBhvr>
                                        <p:cTn id="19" dur="250" tmFilter="0, 0; .2, .5; .8, .5; 1, 0"/>
                                        <p:tgtEl>
                                          <p:spTgt spid="5"/>
                                        </p:tgtEl>
                                      </p:cBhvr>
                                    </p:animEffect>
                                    <p:animScale>
                                      <p:cBhvr>
                                        <p:cTn id="20" dur="125" autoRev="1" fill="hold"/>
                                        <p:tgtEl>
                                          <p:spTgt spid="5"/>
                                        </p:tgtEl>
                                      </p:cBhvr>
                                      <p:by x="105000" y="105000"/>
                                    </p:animScale>
                                  </p:childTnLst>
                                </p:cTn>
                              </p:par>
                            </p:childTnLst>
                          </p:cTn>
                        </p:par>
                        <p:par>
                          <p:cTn id="21" fill="hold">
                            <p:stCondLst>
                              <p:cond delay="1500"/>
                            </p:stCondLst>
                            <p:childTnLst>
                              <p:par>
                                <p:cTn id="22" presetID="22" presetClass="entr" presetSubtype="2"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right)">
                                      <p:cBhvr>
                                        <p:cTn id="24" dur="250"/>
                                        <p:tgtEl>
                                          <p:spTgt spid="10"/>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250"/>
                                        <p:tgtEl>
                                          <p:spTgt spid="11"/>
                                        </p:tgtEl>
                                      </p:cBhvr>
                                    </p:animEffect>
                                  </p:childTnLst>
                                </p:cTn>
                              </p:par>
                            </p:childTnLst>
                          </p:cTn>
                        </p:par>
                        <p:par>
                          <p:cTn id="29" fill="hold">
                            <p:stCondLst>
                              <p:cond delay="2500"/>
                            </p:stCondLst>
                            <p:childTnLst>
                              <p:par>
                                <p:cTn id="30" presetID="22" presetClass="entr" presetSubtype="4"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250"/>
                                        <p:tgtEl>
                                          <p:spTgt spid="6"/>
                                        </p:tgtEl>
                                      </p:cBhvr>
                                    </p:animEffect>
                                  </p:childTnLst>
                                </p:cTn>
                              </p:par>
                            </p:childTnLst>
                          </p:cTn>
                        </p:par>
                        <p:par>
                          <p:cTn id="33" fill="hold">
                            <p:stCondLst>
                              <p:cond delay="3000"/>
                            </p:stCondLst>
                            <p:childTnLst>
                              <p:par>
                                <p:cTn id="34" presetID="26" presetClass="emph" presetSubtype="0" repeatCount="2000" fill="hold" grpId="1" nodeType="afterEffect">
                                  <p:stCondLst>
                                    <p:cond delay="0"/>
                                  </p:stCondLst>
                                  <p:childTnLst>
                                    <p:animEffect transition="out" filter="fade">
                                      <p:cBhvr>
                                        <p:cTn id="35" dur="250" tmFilter="0, 0; .2, .5; .8, .5; 1, 0"/>
                                        <p:tgtEl>
                                          <p:spTgt spid="6"/>
                                        </p:tgtEl>
                                      </p:cBhvr>
                                    </p:animEffect>
                                    <p:animScale>
                                      <p:cBhvr>
                                        <p:cTn id="36" dur="125" autoRev="1" fill="hold"/>
                                        <p:tgtEl>
                                          <p:spTgt spid="6"/>
                                        </p:tgtEl>
                                      </p:cBhvr>
                                      <p:by x="105000" y="105000"/>
                                    </p:animScale>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250"/>
                                        <p:tgtEl>
                                          <p:spTgt spid="15"/>
                                        </p:tgtEl>
                                      </p:cBhvr>
                                    </p:animEffect>
                                  </p:childTnLst>
                                </p:cTn>
                              </p:par>
                            </p:childTnLst>
                          </p:cTn>
                        </p:par>
                        <p:par>
                          <p:cTn id="41" fill="hold">
                            <p:stCondLst>
                              <p:cond delay="4000"/>
                            </p:stCondLst>
                            <p:childTnLst>
                              <p:par>
                                <p:cTn id="42" presetID="22" presetClass="entr" presetSubtype="2"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right)">
                                      <p:cBhvr>
                                        <p:cTn id="44" dur="250"/>
                                        <p:tgtEl>
                                          <p:spTgt spid="16"/>
                                        </p:tgtEl>
                                      </p:cBhvr>
                                    </p:animEffect>
                                  </p:childTnLst>
                                </p:cTn>
                              </p:par>
                            </p:childTnLst>
                          </p:cTn>
                        </p:par>
                        <p:par>
                          <p:cTn id="45" fill="hold">
                            <p:stCondLst>
                              <p:cond delay="4500"/>
                            </p:stCondLst>
                            <p:childTnLst>
                              <p:par>
                                <p:cTn id="46" presetID="42"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25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8" grpId="0"/>
      <p:bldP spid="10" grpId="0" animBg="1"/>
      <p:bldP spid="11" grpId="0"/>
      <p:bldP spid="13" grpId="0"/>
      <p:bldP spid="15" grpId="0" animBg="1"/>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F:\360安全浏览器下载\水墨\1402\13.png"/>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brightnessContrast contrast="40000"/>
                    </a14:imgEffect>
                  </a14:imgLayer>
                </a14:imgProps>
              </a:ext>
            </a:extLst>
          </a:blip>
          <a:srcRect/>
          <a:stretch>
            <a:fillRect/>
          </a:stretch>
        </p:blipFill>
        <p:spPr bwMode="auto">
          <a:xfrm>
            <a:off x="2051720" y="555526"/>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2866072" y="1414534"/>
            <a:ext cx="3442628" cy="1107996"/>
          </a:xfrm>
          <a:prstGeom prst="rect">
            <a:avLst/>
          </a:prstGeom>
        </p:spPr>
        <p:txBody>
          <a:bodyPr wrap="square">
            <a:spAutoFit/>
          </a:bodyPr>
          <a:lstStyle/>
          <a:p>
            <a:pPr algn="ctr"/>
            <a:r>
              <a:rPr lang="zh-CN" altLang="en-US" sz="6600" spc="-300" dirty="0" smtClean="0">
                <a:latin typeface="方正吕建德字体" pitchFamily="2" charset="-122"/>
                <a:ea typeface="方正吕建德字体" pitchFamily="2" charset="-122"/>
              </a:rPr>
              <a:t>第三部分</a:t>
            </a:r>
            <a:endParaRPr lang="zh-CN" altLang="en-US" sz="6600" spc="-300" dirty="0">
              <a:latin typeface="方正吕建德字体" pitchFamily="2" charset="-122"/>
              <a:ea typeface="方正吕建德字体" pitchFamily="2" charset="-122"/>
            </a:endParaRPr>
          </a:p>
        </p:txBody>
      </p:sp>
      <p:sp>
        <p:nvSpPr>
          <p:cNvPr id="10" name="矩形 9"/>
          <p:cNvSpPr/>
          <p:nvPr/>
        </p:nvSpPr>
        <p:spPr>
          <a:xfrm>
            <a:off x="2258667" y="3564711"/>
            <a:ext cx="5002153" cy="646331"/>
          </a:xfrm>
          <a:prstGeom prst="rect">
            <a:avLst/>
          </a:prstGeom>
        </p:spPr>
        <p:txBody>
          <a:bodyPr wrap="square">
            <a:spAutoFit/>
          </a:bodyPr>
          <a:lstStyle/>
          <a:p>
            <a:pPr algn="ctr"/>
            <a:r>
              <a:rPr lang="zh-CN" altLang="en-US" sz="3600" spc="-300" dirty="0" smtClean="0">
                <a:latin typeface="方正华隶简体" pitchFamily="65" charset="-122"/>
                <a:ea typeface="方正华隶简体" pitchFamily="65" charset="-122"/>
              </a:rPr>
              <a:t>单击此处添加文字模板</a:t>
            </a:r>
            <a:endParaRPr lang="zh-CN" altLang="en-US" sz="3600" spc="-300" dirty="0">
              <a:latin typeface="方正华隶简体" pitchFamily="65" charset="-122"/>
              <a:ea typeface="方正华隶简体" pitchFamily="65" charset="-122"/>
            </a:endParaRPr>
          </a:p>
        </p:txBody>
      </p:sp>
      <p:pic>
        <p:nvPicPr>
          <p:cNvPr id="16" name="Picture 4" descr="E:\PPT\PPT中国风元素\水墨祥云\水墨祥云\011.jpg"/>
          <p:cNvPicPr>
            <a:picLocks noChangeAspect="1" noChangeArrowheads="1"/>
          </p:cNvPicPr>
          <p:nvPr/>
        </p:nvPicPr>
        <p:blipFill>
          <a:blip r:embed="rId5" cstate="email"/>
          <a:srcRect/>
          <a:stretch>
            <a:fillRect/>
          </a:stretch>
        </p:blipFill>
        <p:spPr bwMode="auto">
          <a:xfrm>
            <a:off x="1615356" y="3643523"/>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5" descr="毛笔2"/>
          <p:cNvPicPr>
            <a:picLocks noChangeAspect="1" noChangeArrowheads="1"/>
          </p:cNvPicPr>
          <p:nvPr/>
        </p:nvPicPr>
        <p:blipFill>
          <a:blip r:embed="rId6" cstate="email"/>
          <a:srcRect/>
          <a:stretch>
            <a:fillRect/>
          </a:stretch>
        </p:blipFill>
        <p:spPr bwMode="auto">
          <a:xfrm>
            <a:off x="2533256" y="2427734"/>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18" name="图片 41" descr="C_108.jpg"/>
          <p:cNvPicPr>
            <a:picLocks noChangeAspect="1"/>
          </p:cNvPicPr>
          <p:nvPr/>
        </p:nvPicPr>
        <p:blipFill>
          <a:blip r:embed="rId7" cstate="email">
            <a:clrChange>
              <a:clrFrom>
                <a:srgbClr val="FFFFFF"/>
              </a:clrFrom>
              <a:clrTo>
                <a:srgbClr val="FFFFFF">
                  <a:alpha val="0"/>
                </a:srgbClr>
              </a:clrTo>
            </a:clrChange>
          </a:blip>
          <a:srcRect/>
          <a:stretch>
            <a:fillRect/>
          </a:stretch>
        </p:blipFill>
        <p:spPr bwMode="auto">
          <a:xfrm>
            <a:off x="2221136" y="4121474"/>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8"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750" fill="hold"/>
                                        <p:tgtEl>
                                          <p:spTgt spid="9"/>
                                        </p:tgtEl>
                                        <p:attrNameLst>
                                          <p:attrName>ppt_w</p:attrName>
                                        </p:attrNameLst>
                                      </p:cBhvr>
                                      <p:tavLst>
                                        <p:tav tm="0">
                                          <p:val>
                                            <p:fltVal val="0"/>
                                          </p:val>
                                        </p:tav>
                                        <p:tav tm="100000">
                                          <p:val>
                                            <p:strVal val="#ppt_w"/>
                                          </p:val>
                                        </p:tav>
                                      </p:tavLst>
                                    </p:anim>
                                    <p:anim calcmode="lin" valueType="num">
                                      <p:cBhvr>
                                        <p:cTn id="14" dur="750" fill="hold"/>
                                        <p:tgtEl>
                                          <p:spTgt spid="9"/>
                                        </p:tgtEl>
                                        <p:attrNameLst>
                                          <p:attrName>ppt_h</p:attrName>
                                        </p:attrNameLst>
                                      </p:cBhvr>
                                      <p:tavLst>
                                        <p:tav tm="0">
                                          <p:val>
                                            <p:fltVal val="0"/>
                                          </p:val>
                                        </p:tav>
                                        <p:tav tm="100000">
                                          <p:val>
                                            <p:strVal val="#ppt_h"/>
                                          </p:val>
                                        </p:tav>
                                      </p:tavLst>
                                    </p:anim>
                                    <p:animEffect transition="in" filter="fade">
                                      <p:cBhvr>
                                        <p:cTn id="15" dur="750"/>
                                        <p:tgtEl>
                                          <p:spTgt spid="9"/>
                                        </p:tgtEl>
                                      </p:cBhvr>
                                    </p:animEffect>
                                  </p:childTnLst>
                                </p:cTn>
                              </p:par>
                            </p:childTnLst>
                          </p:cTn>
                        </p:par>
                        <p:par>
                          <p:cTn id="16" fill="hold">
                            <p:stCondLst>
                              <p:cond delay="2000"/>
                            </p:stCondLst>
                            <p:childTnLst>
                              <p:par>
                                <p:cTn id="17" presetID="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250" fill="hold"/>
                                        <p:tgtEl>
                                          <p:spTgt spid="16"/>
                                        </p:tgtEl>
                                        <p:attrNameLst>
                                          <p:attrName>ppt_x</p:attrName>
                                        </p:attrNameLst>
                                      </p:cBhvr>
                                      <p:tavLst>
                                        <p:tav tm="0">
                                          <p:val>
                                            <p:strVal val="0-#ppt_w/2"/>
                                          </p:val>
                                        </p:tav>
                                        <p:tav tm="100000">
                                          <p:val>
                                            <p:strVal val="#ppt_x"/>
                                          </p:val>
                                        </p:tav>
                                      </p:tavLst>
                                    </p:anim>
                                    <p:anim calcmode="lin" valueType="num">
                                      <p:cBhvr additive="base">
                                        <p:cTn id="20" dur="1250" fill="hold"/>
                                        <p:tgtEl>
                                          <p:spTgt spid="16"/>
                                        </p:tgtEl>
                                        <p:attrNameLst>
                                          <p:attrName>ppt_y</p:attrName>
                                        </p:attrNameLst>
                                      </p:cBhvr>
                                      <p:tavLst>
                                        <p:tav tm="0">
                                          <p:val>
                                            <p:strVal val="#ppt_y"/>
                                          </p:val>
                                        </p:tav>
                                        <p:tav tm="100000">
                                          <p:val>
                                            <p:strVal val="#ppt_y"/>
                                          </p:val>
                                        </p:tav>
                                      </p:tavLst>
                                    </p:anim>
                                  </p:childTnLst>
                                </p:cTn>
                              </p:par>
                            </p:childTnLst>
                          </p:cTn>
                        </p:par>
                        <p:par>
                          <p:cTn id="21" fill="hold">
                            <p:stCondLst>
                              <p:cond delay="3500"/>
                            </p:stCondLst>
                            <p:childTnLst>
                              <p:par>
                                <p:cTn id="22" presetID="22" presetClass="entr" presetSubtype="8"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2250"/>
                                        <p:tgtEl>
                                          <p:spTgt spid="18"/>
                                        </p:tgtEl>
                                      </p:cBhvr>
                                    </p:animEffect>
                                  </p:childTnLst>
                                </p:cTn>
                              </p:par>
                            </p:childTnLst>
                          </p:cTn>
                        </p:par>
                        <p:par>
                          <p:cTn id="25" fill="hold">
                            <p:stCondLst>
                              <p:cond delay="6000"/>
                            </p:stCondLst>
                            <p:childTnLst>
                              <p:par>
                                <p:cTn id="26" presetID="10"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2750"/>
                                        <p:tgtEl>
                                          <p:spTgt spid="10"/>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17"/>
                                        </p:tgtEl>
                                        <p:attrNameLst>
                                          <p:attrName>ppt_x</p:attrName>
                                          <p:attrName>ppt_y</p:attrName>
                                        </p:attrNameLst>
                                      </p:cBhvr>
                                      <p:rCtr x="25729" y="3637"/>
                                    </p:animMotion>
                                  </p:childTnLst>
                                </p:cTn>
                              </p:par>
                            </p:childTnLst>
                          </p:cTn>
                        </p:par>
                        <p:par>
                          <p:cTn id="34" fill="hold">
                            <p:stCondLst>
                              <p:cond delay="6500"/>
                            </p:stCondLst>
                            <p:childTnLst>
                              <p:par>
                                <p:cTn id="35" presetID="10" presetClass="exit" presetSubtype="0" fill="hold" nodeType="afterEffect">
                                  <p:stCondLst>
                                    <p:cond delay="0"/>
                                  </p:stCondLst>
                                  <p:childTnLst>
                                    <p:animEffect transition="out" filter="fade">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3"/>
          <p:cNvPicPr preferRelativeResize="0"/>
          <p:nvPr/>
        </p:nvPicPr>
        <p:blipFill>
          <a:blip r:embed="rId3" cstate="email"/>
          <a:stretch>
            <a:fillRect/>
          </a:stretch>
        </p:blipFill>
        <p:spPr bwMode="auto">
          <a:xfrm>
            <a:off x="1072473" y="1419726"/>
            <a:ext cx="1984217" cy="1983600"/>
          </a:xfrm>
          <a:prstGeom prst="rect">
            <a:avLst/>
          </a:prstGeom>
          <a:noFill/>
          <a:ln w="9525">
            <a:noFill/>
            <a:miter lim="800000"/>
            <a:headEnd/>
            <a:tailEnd/>
          </a:ln>
        </p:spPr>
      </p:pic>
      <p:sp>
        <p:nvSpPr>
          <p:cNvPr id="5" name="矩形 4"/>
          <p:cNvSpPr/>
          <p:nvPr/>
        </p:nvSpPr>
        <p:spPr>
          <a:xfrm>
            <a:off x="1407165" y="1856837"/>
            <a:ext cx="915635" cy="923330"/>
          </a:xfrm>
          <a:prstGeom prst="rect">
            <a:avLst/>
          </a:prstGeom>
        </p:spPr>
        <p:txBody>
          <a:bodyPr wrap="none">
            <a:spAutoFit/>
          </a:bodyPr>
          <a:lstStyle/>
          <a:p>
            <a:pPr defTabSz="713105" fontAlgn="auto">
              <a:spcBef>
                <a:spcPts val="0"/>
              </a:spcBef>
              <a:spcAft>
                <a:spcPts val="0"/>
              </a:spcAft>
              <a:defRPr/>
            </a:pPr>
            <a:r>
              <a:rPr lang="zh-CN" altLang="en-US" sz="5400" spc="300" dirty="0" smtClean="0">
                <a:solidFill>
                  <a:srgbClr val="002060"/>
                </a:solidFill>
                <a:latin typeface="方正隶二简体" pitchFamily="2" charset="-122"/>
                <a:ea typeface="方正隶二简体" pitchFamily="2" charset="-122"/>
              </a:rPr>
              <a:t>前</a:t>
            </a:r>
            <a:endParaRPr lang="zh-CN" altLang="en-US" sz="5400" spc="300" dirty="0">
              <a:solidFill>
                <a:srgbClr val="002060"/>
              </a:solidFill>
              <a:latin typeface="方正隶二简体" pitchFamily="2" charset="-122"/>
              <a:ea typeface="方正隶二简体" pitchFamily="2" charset="-122"/>
            </a:endParaRPr>
          </a:p>
        </p:txBody>
      </p:sp>
      <p:sp>
        <p:nvSpPr>
          <p:cNvPr id="6" name="矩形 5"/>
          <p:cNvSpPr/>
          <p:nvPr/>
        </p:nvSpPr>
        <p:spPr>
          <a:xfrm>
            <a:off x="1883682" y="2036938"/>
            <a:ext cx="915635" cy="923330"/>
          </a:xfrm>
          <a:prstGeom prst="rect">
            <a:avLst/>
          </a:prstGeom>
        </p:spPr>
        <p:txBody>
          <a:bodyPr wrap="none">
            <a:spAutoFit/>
          </a:bodyPr>
          <a:lstStyle/>
          <a:p>
            <a:pPr defTabSz="713105" fontAlgn="auto">
              <a:spcBef>
                <a:spcPts val="0"/>
              </a:spcBef>
              <a:spcAft>
                <a:spcPts val="0"/>
              </a:spcAft>
              <a:defRPr/>
            </a:pPr>
            <a:r>
              <a:rPr lang="zh-CN" altLang="en-US" sz="5400" spc="300" dirty="0" smtClean="0">
                <a:solidFill>
                  <a:srgbClr val="002060"/>
                </a:solidFill>
                <a:latin typeface="方正隶二简体" pitchFamily="2" charset="-122"/>
                <a:ea typeface="方正隶二简体" pitchFamily="2" charset="-122"/>
              </a:rPr>
              <a:t>言</a:t>
            </a:r>
            <a:endParaRPr lang="zh-CN" altLang="en-US" sz="5400" spc="300" dirty="0">
              <a:solidFill>
                <a:srgbClr val="002060"/>
              </a:solidFill>
              <a:latin typeface="方正隶二简体" pitchFamily="2" charset="-122"/>
              <a:ea typeface="方正隶二简体" pitchFamily="2" charset="-122"/>
            </a:endParaRPr>
          </a:p>
        </p:txBody>
      </p:sp>
      <p:sp>
        <p:nvSpPr>
          <p:cNvPr id="7" name="矩形 6"/>
          <p:cNvSpPr/>
          <p:nvPr/>
        </p:nvSpPr>
        <p:spPr>
          <a:xfrm>
            <a:off x="3315206" y="1395105"/>
            <a:ext cx="4572000" cy="2121305"/>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1616" tIns="40808" rIns="81616" bIns="40808" anchor="ctr">
            <a:spAutoFit/>
          </a:bodyPr>
          <a:lstStyle/>
          <a:p>
            <a:pPr defTabSz="815975">
              <a:lnSpc>
                <a:spcPct val="120000"/>
              </a:lnSpc>
            </a:pPr>
            <a:r>
              <a:rPr lang="zh-CN" altLang="en-US" sz="1600" b="1" dirty="0">
                <a:latin typeface="Arial" charset="0"/>
                <a:ea typeface="楷体" pitchFamily="49" charset="-122"/>
              </a:rPr>
              <a:t> </a:t>
            </a:r>
            <a:r>
              <a:rPr lang="zh-CN" altLang="en-US" sz="1600" b="1" dirty="0" smtClean="0">
                <a:latin typeface="Arial" charset="0"/>
                <a:ea typeface="楷体" pitchFamily="49" charset="-122"/>
              </a:rPr>
              <a:t>      新</a:t>
            </a:r>
            <a:r>
              <a:rPr lang="zh-CN" altLang="en-US" sz="1600" b="1" dirty="0">
                <a:latin typeface="Arial" charset="0"/>
                <a:ea typeface="楷体" pitchFamily="49" charset="-122"/>
              </a:rPr>
              <a:t>的一年即将开始， 我已经过了一年的时光，我的收获和感触很多，工作以来，我努力学习公司的生产工艺和基础知识。在过去的五个月里我熟悉了公司的工作环境并了解了公司主要生产的项目。虽然现在我还不能较好的独立完成工作，我相信通过我个人的努力以及领导、同事和师傅的帮助下在新的一年里会取得更大的成功。</a:t>
            </a:r>
          </a:p>
        </p:txBody>
      </p:sp>
      <p:pic>
        <p:nvPicPr>
          <p:cNvPr id="9" name="Picture 4" descr="E:\PPT\PPT中国风元素\水墨祥云\水墨祥云\011.jpg"/>
          <p:cNvPicPr>
            <a:picLocks noChangeAspect="1" noChangeArrowheads="1"/>
          </p:cNvPicPr>
          <p:nvPr/>
        </p:nvPicPr>
        <p:blipFill>
          <a:blip r:embed="rId4" cstate="email"/>
          <a:srcRect/>
          <a:stretch>
            <a:fillRect/>
          </a:stretch>
        </p:blipFill>
        <p:spPr bwMode="auto">
          <a:xfrm>
            <a:off x="668639" y="2960268"/>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5"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8" presetClass="emph" presetSubtype="0" decel="35000" fill="hold" nodeType="afterEffect">
                                  <p:stCondLst>
                                    <p:cond delay="0"/>
                                  </p:stCondLst>
                                  <p:childTnLst>
                                    <p:animRot by="-10800000">
                                      <p:cBhvr>
                                        <p:cTn id="24" dur="6000" fill="hold"/>
                                        <p:tgtEl>
                                          <p:spTgt spid="4"/>
                                        </p:tgtEl>
                                        <p:attrNameLst>
                                          <p:attrName>r</p:attrName>
                                        </p:attrNameLst>
                                      </p:cBhvr>
                                    </p:animRot>
                                  </p:childTnLst>
                                </p:cTn>
                              </p:par>
                              <p:par>
                                <p:cTn id="25" presetID="10" presetClass="entr" presetSubtype="0" fill="hold" grpId="0" nodeType="with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2" presetClass="entr" presetSubtype="8" decel="46000" fill="hold" nodeType="withEffect">
                                  <p:stCondLst>
                                    <p:cond delay="10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3750" fill="hold"/>
                                        <p:tgtEl>
                                          <p:spTgt spid="9"/>
                                        </p:tgtEl>
                                        <p:attrNameLst>
                                          <p:attrName>ppt_x</p:attrName>
                                        </p:attrNameLst>
                                      </p:cBhvr>
                                      <p:tavLst>
                                        <p:tav tm="0">
                                          <p:val>
                                            <p:strVal val="0-#ppt_w/2"/>
                                          </p:val>
                                        </p:tav>
                                        <p:tav tm="100000">
                                          <p:val>
                                            <p:strVal val="#ppt_x"/>
                                          </p:val>
                                        </p:tav>
                                      </p:tavLst>
                                    </p:anim>
                                    <p:anim calcmode="lin" valueType="num">
                                      <p:cBhvr additive="base">
                                        <p:cTn id="31" dur="3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descr="C:\Users\Thinkpad\Desktop\PNG\1_0008_图层-16-副本.png"/>
          <p:cNvPicPr>
            <a:picLocks noChangeAspect="1" noChangeArrowheads="1"/>
          </p:cNvPicPr>
          <p:nvPr/>
        </p:nvPicPr>
        <p:blipFill>
          <a:blip r:embed="rId3" cstate="email">
            <a:duotone>
              <a:schemeClr val="bg2">
                <a:shade val="45000"/>
                <a:satMod val="135000"/>
              </a:schemeClr>
              <a:prstClr val="white"/>
            </a:duotone>
          </a:blip>
          <a:srcRect/>
          <a:stretch>
            <a:fillRect/>
          </a:stretch>
        </p:blipFill>
        <p:spPr bwMode="auto">
          <a:xfrm rot="18498978">
            <a:off x="4241513" y="2400252"/>
            <a:ext cx="365260" cy="80294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Thinkpad\Desktop\PNG\1_0008_图层-16-副本.png"/>
          <p:cNvPicPr>
            <a:picLocks noChangeAspect="1" noChangeArrowheads="1"/>
          </p:cNvPicPr>
          <p:nvPr/>
        </p:nvPicPr>
        <p:blipFill>
          <a:blip r:embed="rId3" cstate="email">
            <a:duotone>
              <a:schemeClr val="bg2">
                <a:shade val="45000"/>
                <a:satMod val="135000"/>
              </a:schemeClr>
              <a:prstClr val="white"/>
            </a:duotone>
          </a:blip>
          <a:srcRect/>
          <a:stretch>
            <a:fillRect/>
          </a:stretch>
        </p:blipFill>
        <p:spPr bwMode="auto">
          <a:xfrm rot="3997089">
            <a:off x="4117240" y="1264120"/>
            <a:ext cx="365260" cy="80294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Thinkpad\Desktop\PNG\1_0008_图层-16-副本.png"/>
          <p:cNvPicPr>
            <a:picLocks noChangeAspect="1" noChangeArrowheads="1"/>
          </p:cNvPicPr>
          <p:nvPr/>
        </p:nvPicPr>
        <p:blipFill>
          <a:blip r:embed="rId3" cstate="email">
            <a:duotone>
              <a:schemeClr val="bg2">
                <a:shade val="45000"/>
                <a:satMod val="135000"/>
              </a:schemeClr>
              <a:prstClr val="white"/>
            </a:duotone>
          </a:blip>
          <a:srcRect/>
          <a:stretch>
            <a:fillRect/>
          </a:stretch>
        </p:blipFill>
        <p:spPr bwMode="auto">
          <a:xfrm rot="3847485">
            <a:off x="3645230" y="3287798"/>
            <a:ext cx="365260" cy="80294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2435499" y="3373963"/>
            <a:ext cx="1423393" cy="1261429"/>
            <a:chOff x="611560" y="1599515"/>
            <a:chExt cx="864096" cy="765774"/>
          </a:xfrm>
        </p:grpSpPr>
        <p:pic>
          <p:nvPicPr>
            <p:cNvPr id="3" name="Picture 4" descr="C:\Users\Thinkpad\Desktop\PNG\1_0000_渐变映射-2-副本-9.png"/>
            <p:cNvPicPr>
              <a:picLocks noChangeAspect="1" noChangeArrowheads="1"/>
            </p:cNvPicPr>
            <p:nvPr/>
          </p:nvPicPr>
          <p:blipFill>
            <a:blip r:embed="rId4" cstate="email"/>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53"/>
            <p:cNvSpPr txBox="1">
              <a:spLocks noChangeArrowheads="1"/>
            </p:cNvSpPr>
            <p:nvPr/>
          </p:nvSpPr>
          <p:spPr bwMode="auto">
            <a:xfrm>
              <a:off x="739746" y="1774732"/>
              <a:ext cx="645582" cy="37430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dirty="0"/>
                <a:t>您的标题写在这里</a:t>
              </a:r>
              <a:endParaRPr lang="en-US" altLang="zh-CN" sz="1400" dirty="0"/>
            </a:p>
          </p:txBody>
        </p:sp>
      </p:grpSp>
      <p:grpSp>
        <p:nvGrpSpPr>
          <p:cNvPr id="5" name="组合 4"/>
          <p:cNvGrpSpPr/>
          <p:nvPr/>
        </p:nvGrpSpPr>
        <p:grpSpPr>
          <a:xfrm>
            <a:off x="4180716" y="2742468"/>
            <a:ext cx="1423393" cy="1261429"/>
            <a:chOff x="611560" y="1599515"/>
            <a:chExt cx="864096" cy="765774"/>
          </a:xfrm>
        </p:grpSpPr>
        <p:pic>
          <p:nvPicPr>
            <p:cNvPr id="6" name="Picture 4" descr="C:\Users\Thinkpad\Desktop\PNG\1_0000_渐变映射-2-副本-9.png"/>
            <p:cNvPicPr>
              <a:picLocks noChangeAspect="1" noChangeArrowheads="1"/>
            </p:cNvPicPr>
            <p:nvPr/>
          </p:nvPicPr>
          <p:blipFill>
            <a:blip r:embed="rId4" cstate="email"/>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53"/>
            <p:cNvSpPr txBox="1">
              <a:spLocks noChangeArrowheads="1"/>
            </p:cNvSpPr>
            <p:nvPr/>
          </p:nvSpPr>
          <p:spPr bwMode="auto">
            <a:xfrm>
              <a:off x="739746" y="1774732"/>
              <a:ext cx="645582" cy="37430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dirty="0"/>
                <a:t>您的标题写在这里</a:t>
              </a:r>
              <a:endParaRPr lang="en-US" altLang="zh-CN" sz="1400" dirty="0"/>
            </a:p>
          </p:txBody>
        </p:sp>
      </p:grpSp>
      <p:grpSp>
        <p:nvGrpSpPr>
          <p:cNvPr id="8" name="组合 7"/>
          <p:cNvGrpSpPr/>
          <p:nvPr/>
        </p:nvGrpSpPr>
        <p:grpSpPr>
          <a:xfrm>
            <a:off x="2960738" y="1453505"/>
            <a:ext cx="1423393" cy="1261429"/>
            <a:chOff x="611560" y="1599515"/>
            <a:chExt cx="864096" cy="765774"/>
          </a:xfrm>
        </p:grpSpPr>
        <p:pic>
          <p:nvPicPr>
            <p:cNvPr id="9" name="Picture 4" descr="C:\Users\Thinkpad\Desktop\PNG\1_0000_渐变映射-2-副本-9.png"/>
            <p:cNvPicPr>
              <a:picLocks noChangeAspect="1" noChangeArrowheads="1"/>
            </p:cNvPicPr>
            <p:nvPr/>
          </p:nvPicPr>
          <p:blipFill>
            <a:blip r:embed="rId4" cstate="email"/>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53"/>
            <p:cNvSpPr txBox="1">
              <a:spLocks noChangeArrowheads="1"/>
            </p:cNvSpPr>
            <p:nvPr/>
          </p:nvSpPr>
          <p:spPr bwMode="auto">
            <a:xfrm>
              <a:off x="739746" y="1774732"/>
              <a:ext cx="645582" cy="37430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dirty="0"/>
                <a:t>您的标题写在这里</a:t>
              </a:r>
              <a:endParaRPr lang="en-US" altLang="zh-CN" sz="1400" dirty="0"/>
            </a:p>
          </p:txBody>
        </p:sp>
      </p:grpSp>
      <p:grpSp>
        <p:nvGrpSpPr>
          <p:cNvPr id="11" name="组合 10"/>
          <p:cNvGrpSpPr/>
          <p:nvPr/>
        </p:nvGrpSpPr>
        <p:grpSpPr>
          <a:xfrm>
            <a:off x="4700586" y="627534"/>
            <a:ext cx="1423393" cy="1261429"/>
            <a:chOff x="611560" y="1599515"/>
            <a:chExt cx="864096" cy="765774"/>
          </a:xfrm>
        </p:grpSpPr>
        <p:pic>
          <p:nvPicPr>
            <p:cNvPr id="12" name="Picture 4" descr="C:\Users\Thinkpad\Desktop\PNG\1_0000_渐变映射-2-副本-9.png"/>
            <p:cNvPicPr>
              <a:picLocks noChangeAspect="1" noChangeArrowheads="1"/>
            </p:cNvPicPr>
            <p:nvPr/>
          </p:nvPicPr>
          <p:blipFill>
            <a:blip r:embed="rId4" cstate="email"/>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53"/>
            <p:cNvSpPr txBox="1">
              <a:spLocks noChangeArrowheads="1"/>
            </p:cNvSpPr>
            <p:nvPr/>
          </p:nvSpPr>
          <p:spPr bwMode="auto">
            <a:xfrm>
              <a:off x="739746" y="1774732"/>
              <a:ext cx="645582" cy="37430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dirty="0"/>
                <a:t>您的标题写在这里</a:t>
              </a:r>
              <a:endParaRPr lang="en-US" altLang="zh-CN" sz="1400" dirty="0"/>
            </a:p>
          </p:txBody>
        </p:sp>
      </p:grpSp>
      <p:sp>
        <p:nvSpPr>
          <p:cNvPr id="19" name="TextBox 53"/>
          <p:cNvSpPr txBox="1">
            <a:spLocks noChangeArrowheads="1"/>
          </p:cNvSpPr>
          <p:nvPr/>
        </p:nvSpPr>
        <p:spPr bwMode="auto">
          <a:xfrm>
            <a:off x="5684394" y="3116212"/>
            <a:ext cx="1709858"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sp>
        <p:nvSpPr>
          <p:cNvPr id="20" name="TextBox 53"/>
          <p:cNvSpPr txBox="1">
            <a:spLocks noChangeArrowheads="1"/>
          </p:cNvSpPr>
          <p:nvPr/>
        </p:nvSpPr>
        <p:spPr bwMode="auto">
          <a:xfrm>
            <a:off x="985040" y="3838029"/>
            <a:ext cx="1364062"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sp>
        <p:nvSpPr>
          <p:cNvPr id="21" name="TextBox 53"/>
          <p:cNvSpPr txBox="1">
            <a:spLocks noChangeArrowheads="1"/>
          </p:cNvSpPr>
          <p:nvPr/>
        </p:nvSpPr>
        <p:spPr bwMode="auto">
          <a:xfrm>
            <a:off x="1596676" y="1793952"/>
            <a:ext cx="1364062"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sp>
        <p:nvSpPr>
          <p:cNvPr id="22" name="TextBox 53"/>
          <p:cNvSpPr txBox="1">
            <a:spLocks noChangeArrowheads="1"/>
          </p:cNvSpPr>
          <p:nvPr/>
        </p:nvSpPr>
        <p:spPr bwMode="auto">
          <a:xfrm>
            <a:off x="6206668" y="1018154"/>
            <a:ext cx="1452578"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5"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250" fill="hold"/>
                                        <p:tgtEl>
                                          <p:spTgt spid="20"/>
                                        </p:tgtEl>
                                        <p:attrNameLst>
                                          <p:attrName>ppt_x</p:attrName>
                                        </p:attrNameLst>
                                      </p:cBhvr>
                                      <p:tavLst>
                                        <p:tav tm="0">
                                          <p:val>
                                            <p:strVal val="1+#ppt_w/2"/>
                                          </p:val>
                                        </p:tav>
                                        <p:tav tm="100000">
                                          <p:val>
                                            <p:strVal val="#ppt_x"/>
                                          </p:val>
                                        </p:tav>
                                      </p:tavLst>
                                    </p:anim>
                                    <p:anim calcmode="lin" valueType="num">
                                      <p:cBhvr additive="base">
                                        <p:cTn id="12" dur="25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2000"/>
                            </p:stCondLst>
                            <p:childTnLst>
                              <p:par>
                                <p:cTn id="22" presetID="2" presetClass="entr" presetSubtype="2"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250" fill="hold"/>
                                        <p:tgtEl>
                                          <p:spTgt spid="19"/>
                                        </p:tgtEl>
                                        <p:attrNameLst>
                                          <p:attrName>ppt_x</p:attrName>
                                        </p:attrNameLst>
                                      </p:cBhvr>
                                      <p:tavLst>
                                        <p:tav tm="0">
                                          <p:val>
                                            <p:strVal val="1+#ppt_w/2"/>
                                          </p:val>
                                        </p:tav>
                                        <p:tav tm="100000">
                                          <p:val>
                                            <p:strVal val="#ppt_x"/>
                                          </p:val>
                                        </p:tav>
                                      </p:tavLst>
                                    </p:anim>
                                    <p:anim calcmode="lin" valueType="num">
                                      <p:cBhvr additive="base">
                                        <p:cTn id="25" dur="250" fill="hold"/>
                                        <p:tgtEl>
                                          <p:spTgt spid="19"/>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par>
                          <p:cTn id="34" fill="hold">
                            <p:stCondLst>
                              <p:cond delay="3500"/>
                            </p:stCondLst>
                            <p:childTnLst>
                              <p:par>
                                <p:cTn id="35" presetID="2" presetClass="entr" presetSubtype="2"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250" fill="hold"/>
                                        <p:tgtEl>
                                          <p:spTgt spid="21"/>
                                        </p:tgtEl>
                                        <p:attrNameLst>
                                          <p:attrName>ppt_x</p:attrName>
                                        </p:attrNameLst>
                                      </p:cBhvr>
                                      <p:tavLst>
                                        <p:tav tm="0">
                                          <p:val>
                                            <p:strVal val="1+#ppt_w/2"/>
                                          </p:val>
                                        </p:tav>
                                        <p:tav tm="100000">
                                          <p:val>
                                            <p:strVal val="#ppt_x"/>
                                          </p:val>
                                        </p:tav>
                                      </p:tavLst>
                                    </p:anim>
                                    <p:anim calcmode="lin" valueType="num">
                                      <p:cBhvr additive="base">
                                        <p:cTn id="38" dur="250" fill="hold"/>
                                        <p:tgtEl>
                                          <p:spTgt spid="21"/>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par>
                          <p:cTn id="47" fill="hold">
                            <p:stCondLst>
                              <p:cond delay="5000"/>
                            </p:stCondLst>
                            <p:childTnLst>
                              <p:par>
                                <p:cTn id="48" presetID="2" presetClass="entr" presetSubtype="2"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250" fill="hold"/>
                                        <p:tgtEl>
                                          <p:spTgt spid="22"/>
                                        </p:tgtEl>
                                        <p:attrNameLst>
                                          <p:attrName>ppt_x</p:attrName>
                                        </p:attrNameLst>
                                      </p:cBhvr>
                                      <p:tavLst>
                                        <p:tav tm="0">
                                          <p:val>
                                            <p:strVal val="1+#ppt_w/2"/>
                                          </p:val>
                                        </p:tav>
                                        <p:tav tm="100000">
                                          <p:val>
                                            <p:strVal val="#ppt_x"/>
                                          </p:val>
                                        </p:tav>
                                      </p:tavLst>
                                    </p:anim>
                                    <p:anim calcmode="lin" valueType="num">
                                      <p:cBhvr additive="base">
                                        <p:cTn id="51" dur="25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Thinkpad\Desktop\PNG\1_0003_图层-20.png"/>
          <p:cNvPicPr>
            <a:picLocks noChangeAspect="1" noChangeArrowheads="1"/>
          </p:cNvPicPr>
          <p:nvPr/>
        </p:nvPicPr>
        <p:blipFill>
          <a:blip r:embed="rId3" cstate="email"/>
          <a:srcRect/>
          <a:stretch>
            <a:fillRect/>
          </a:stretch>
        </p:blipFill>
        <p:spPr bwMode="auto">
          <a:xfrm>
            <a:off x="3811779" y="1428772"/>
            <a:ext cx="2577290" cy="2621148"/>
          </a:xfrm>
          <a:prstGeom prst="rect">
            <a:avLst/>
          </a:prstGeom>
          <a:noFill/>
          <a:extLst>
            <a:ext uri="{909E8E84-426E-40DD-AFC4-6F175D3DCCD1}">
              <a14:hiddenFill xmlns:a14="http://schemas.microsoft.com/office/drawing/2010/main">
                <a:solidFill>
                  <a:srgbClr val="FFFFFF"/>
                </a:solidFill>
              </a14:hiddenFill>
            </a:ext>
          </a:extLst>
        </p:spPr>
      </p:pic>
      <p:pic>
        <p:nvPicPr>
          <p:cNvPr id="16387" name="Picture 3" descr="C:\Users\Thinkpad\Desktop\PNG\1_0000_图层-22.png"/>
          <p:cNvPicPr>
            <a:picLocks noChangeAspect="1" noChangeArrowheads="1"/>
          </p:cNvPicPr>
          <p:nvPr/>
        </p:nvPicPr>
        <p:blipFill>
          <a:blip r:embed="rId4" cstate="email"/>
          <a:srcRect/>
          <a:stretch>
            <a:fillRect/>
          </a:stretch>
        </p:blipFill>
        <p:spPr bwMode="auto">
          <a:xfrm>
            <a:off x="5579801" y="2739346"/>
            <a:ext cx="335383" cy="526293"/>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C:\Users\Thinkpad\Desktop\PNG\1_0001_图层-23.png"/>
          <p:cNvPicPr>
            <a:picLocks noChangeAspect="1" noChangeArrowheads="1"/>
          </p:cNvPicPr>
          <p:nvPr/>
        </p:nvPicPr>
        <p:blipFill>
          <a:blip r:embed="rId5" cstate="email"/>
          <a:srcRect/>
          <a:stretch>
            <a:fillRect/>
          </a:stretch>
        </p:blipFill>
        <p:spPr bwMode="auto">
          <a:xfrm>
            <a:off x="4970348" y="2917652"/>
            <a:ext cx="531453" cy="510814"/>
          </a:xfrm>
          <a:prstGeom prst="rect">
            <a:avLst/>
          </a:prstGeom>
          <a:noFill/>
          <a:extLst>
            <a:ext uri="{909E8E84-426E-40DD-AFC4-6F175D3DCCD1}">
              <a14:hiddenFill xmlns:a14="http://schemas.microsoft.com/office/drawing/2010/main">
                <a:solidFill>
                  <a:srgbClr val="FFFFFF"/>
                </a:solidFill>
              </a14:hiddenFill>
            </a:ext>
          </a:extLst>
        </p:spPr>
      </p:pic>
      <p:pic>
        <p:nvPicPr>
          <p:cNvPr id="16389" name="Picture 5" descr="C:\Users\Thinkpad\Desktop\PNG\1_0002_图层-21.png"/>
          <p:cNvPicPr>
            <a:picLocks noChangeAspect="1" noChangeArrowheads="1"/>
          </p:cNvPicPr>
          <p:nvPr/>
        </p:nvPicPr>
        <p:blipFill>
          <a:blip r:embed="rId6" cstate="email"/>
          <a:srcRect/>
          <a:stretch>
            <a:fillRect/>
          </a:stretch>
        </p:blipFill>
        <p:spPr bwMode="auto">
          <a:xfrm>
            <a:off x="4761318" y="2186832"/>
            <a:ext cx="420519" cy="63980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Thinkpad\Desktop\PNG\1_0000_渐变映射-2-副本-9.png"/>
          <p:cNvPicPr>
            <a:picLocks noChangeAspect="1" noChangeArrowheads="1"/>
          </p:cNvPicPr>
          <p:nvPr/>
        </p:nvPicPr>
        <p:blipFill>
          <a:blip r:embed="rId7" cstate="email"/>
          <a:srcRect/>
          <a:stretch>
            <a:fillRect/>
          </a:stretch>
        </p:blipFill>
        <p:spPr bwMode="auto">
          <a:xfrm>
            <a:off x="4026037" y="1269236"/>
            <a:ext cx="360040" cy="31907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53"/>
          <p:cNvSpPr txBox="1">
            <a:spLocks noChangeArrowheads="1"/>
          </p:cNvSpPr>
          <p:nvPr/>
        </p:nvSpPr>
        <p:spPr bwMode="auto">
          <a:xfrm>
            <a:off x="2655556" y="1167162"/>
            <a:ext cx="1628412"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pic>
        <p:nvPicPr>
          <p:cNvPr id="9" name="Picture 4" descr="C:\Users\Thinkpad\Desktop\PNG\1_0000_渐变映射-2-副本-9.png"/>
          <p:cNvPicPr>
            <a:picLocks noChangeAspect="1" noChangeArrowheads="1"/>
          </p:cNvPicPr>
          <p:nvPr/>
        </p:nvPicPr>
        <p:blipFill>
          <a:blip r:embed="rId7" cstate="email"/>
          <a:srcRect/>
          <a:stretch>
            <a:fillRect/>
          </a:stretch>
        </p:blipFill>
        <p:spPr bwMode="auto">
          <a:xfrm>
            <a:off x="3282322" y="2318200"/>
            <a:ext cx="360040" cy="31907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53"/>
          <p:cNvSpPr txBox="1">
            <a:spLocks noChangeArrowheads="1"/>
          </p:cNvSpPr>
          <p:nvPr/>
        </p:nvSpPr>
        <p:spPr bwMode="auto">
          <a:xfrm>
            <a:off x="1757604" y="2186832"/>
            <a:ext cx="1550501"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a:r>
              <a:rPr lang="zh-CN" altLang="en-US" dirty="0"/>
              <a:t>在此插入内容</a:t>
            </a:r>
            <a:endParaRPr lang="en-US" altLang="zh-CN" dirty="0"/>
          </a:p>
          <a:p>
            <a:pPr algn="ctr"/>
            <a:r>
              <a:rPr lang="zh-CN" altLang="en-US" dirty="0"/>
              <a:t>在此插入内容</a:t>
            </a:r>
            <a:endParaRPr lang="en-US" altLang="zh-CN" dirty="0"/>
          </a:p>
        </p:txBody>
      </p:sp>
      <p:pic>
        <p:nvPicPr>
          <p:cNvPr id="11" name="Picture 4" descr="C:\Users\Thinkpad\Desktop\PNG\1_0000_渐变映射-2-副本-9.png"/>
          <p:cNvPicPr>
            <a:picLocks noChangeAspect="1" noChangeArrowheads="1"/>
          </p:cNvPicPr>
          <p:nvPr/>
        </p:nvPicPr>
        <p:blipFill>
          <a:blip r:embed="rId7" cstate="email"/>
          <a:srcRect/>
          <a:stretch>
            <a:fillRect/>
          </a:stretch>
        </p:blipFill>
        <p:spPr bwMode="auto">
          <a:xfrm>
            <a:off x="3631759" y="3530540"/>
            <a:ext cx="360040" cy="319072"/>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53"/>
          <p:cNvSpPr txBox="1">
            <a:spLocks noChangeArrowheads="1"/>
          </p:cNvSpPr>
          <p:nvPr/>
        </p:nvSpPr>
        <p:spPr bwMode="auto">
          <a:xfrm>
            <a:off x="2003347" y="3428466"/>
            <a:ext cx="1628412"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a:r>
              <a:rPr lang="zh-CN" altLang="en-US" dirty="0"/>
              <a:t>在此插入内容</a:t>
            </a:r>
            <a:endParaRPr lang="en-US" altLang="zh-CN" dirty="0"/>
          </a:p>
          <a:p>
            <a:pPr algn="ctr"/>
            <a:r>
              <a:rPr lang="zh-CN" altLang="en-US" dirty="0"/>
              <a:t>在此插入内容</a:t>
            </a:r>
            <a:endParaRPr lang="en-US" altLang="zh-CN" dirty="0"/>
          </a:p>
        </p:txBody>
      </p:sp>
      <p:pic>
        <p:nvPicPr>
          <p:cNvPr id="22" name="Picture 5" descr="F:\360安全浏览器下载\水墨\1402\chinaz9.png"/>
          <p:cNvPicPr>
            <a:picLocks noChangeAspect="1" noChangeArrowheads="1"/>
          </p:cNvPicPr>
          <p:nvPr/>
        </p:nvPicPr>
        <p:blipFill>
          <a:blip r:embed="rId8"/>
          <a:srcRect/>
          <a:stretch>
            <a:fillRect/>
          </a:stretch>
        </p:blipFill>
        <p:spPr bwMode="auto">
          <a:xfrm>
            <a:off x="5915184" y="2508513"/>
            <a:ext cx="1625600" cy="16256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E:\PPT\PPT中国风元素\水墨祥云\水墨祥云\011.jpg"/>
          <p:cNvPicPr>
            <a:picLocks noChangeAspect="1" noChangeArrowheads="1"/>
          </p:cNvPicPr>
          <p:nvPr/>
        </p:nvPicPr>
        <p:blipFill>
          <a:blip r:embed="rId9" cstate="email"/>
          <a:srcRect/>
          <a:stretch>
            <a:fillRect/>
          </a:stretch>
        </p:blipFill>
        <p:spPr bwMode="auto">
          <a:xfrm flipH="1">
            <a:off x="6389069" y="2034886"/>
            <a:ext cx="909200" cy="566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10"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1000" fill="hold"/>
                                        <p:tgtEl>
                                          <p:spTgt spid="16386"/>
                                        </p:tgtEl>
                                        <p:attrNameLst>
                                          <p:attrName>ppt_w</p:attrName>
                                        </p:attrNameLst>
                                      </p:cBhvr>
                                      <p:tavLst>
                                        <p:tav tm="0">
                                          <p:val>
                                            <p:fltVal val="0"/>
                                          </p:val>
                                        </p:tav>
                                        <p:tav tm="100000">
                                          <p:val>
                                            <p:strVal val="#ppt_w"/>
                                          </p:val>
                                        </p:tav>
                                      </p:tavLst>
                                    </p:anim>
                                    <p:anim calcmode="lin" valueType="num">
                                      <p:cBhvr>
                                        <p:cTn id="8" dur="1000" fill="hold"/>
                                        <p:tgtEl>
                                          <p:spTgt spid="16386"/>
                                        </p:tgtEl>
                                        <p:attrNameLst>
                                          <p:attrName>ppt_h</p:attrName>
                                        </p:attrNameLst>
                                      </p:cBhvr>
                                      <p:tavLst>
                                        <p:tav tm="0">
                                          <p:val>
                                            <p:fltVal val="0"/>
                                          </p:val>
                                        </p:tav>
                                        <p:tav tm="100000">
                                          <p:val>
                                            <p:strVal val="#ppt_h"/>
                                          </p:val>
                                        </p:tav>
                                      </p:tavLst>
                                    </p:anim>
                                    <p:anim calcmode="lin" valueType="num">
                                      <p:cBhvr>
                                        <p:cTn id="9" dur="1000" fill="hold"/>
                                        <p:tgtEl>
                                          <p:spTgt spid="16386"/>
                                        </p:tgtEl>
                                        <p:attrNameLst>
                                          <p:attrName>style.rotation</p:attrName>
                                        </p:attrNameLst>
                                      </p:cBhvr>
                                      <p:tavLst>
                                        <p:tav tm="0">
                                          <p:val>
                                            <p:fltVal val="90"/>
                                          </p:val>
                                        </p:tav>
                                        <p:tav tm="100000">
                                          <p:val>
                                            <p:fltVal val="0"/>
                                          </p:val>
                                        </p:tav>
                                      </p:tavLst>
                                    </p:anim>
                                    <p:animEffect transition="in" filter="fade">
                                      <p:cBhvr>
                                        <p:cTn id="10" dur="1000"/>
                                        <p:tgtEl>
                                          <p:spTgt spid="16386"/>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16389"/>
                                        </p:tgtEl>
                                        <p:attrNameLst>
                                          <p:attrName>style.visibility</p:attrName>
                                        </p:attrNameLst>
                                      </p:cBhvr>
                                      <p:to>
                                        <p:strVal val="visible"/>
                                      </p:to>
                                    </p:set>
                                    <p:animEffect transition="in" filter="fade">
                                      <p:cBhvr>
                                        <p:cTn id="14" dur="1000"/>
                                        <p:tgtEl>
                                          <p:spTgt spid="16389"/>
                                        </p:tgtEl>
                                      </p:cBhvr>
                                    </p:animEffect>
                                    <p:anim calcmode="lin" valueType="num">
                                      <p:cBhvr>
                                        <p:cTn id="15" dur="1000" fill="hold"/>
                                        <p:tgtEl>
                                          <p:spTgt spid="16389"/>
                                        </p:tgtEl>
                                        <p:attrNameLst>
                                          <p:attrName>ppt_x</p:attrName>
                                        </p:attrNameLst>
                                      </p:cBhvr>
                                      <p:tavLst>
                                        <p:tav tm="0">
                                          <p:val>
                                            <p:strVal val="#ppt_x"/>
                                          </p:val>
                                        </p:tav>
                                        <p:tav tm="100000">
                                          <p:val>
                                            <p:strVal val="#ppt_x"/>
                                          </p:val>
                                        </p:tav>
                                      </p:tavLst>
                                    </p:anim>
                                    <p:anim calcmode="lin" valueType="num">
                                      <p:cBhvr>
                                        <p:cTn id="16" dur="1000" fill="hold"/>
                                        <p:tgtEl>
                                          <p:spTgt spid="16389"/>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16387"/>
                                        </p:tgtEl>
                                        <p:attrNameLst>
                                          <p:attrName>style.visibility</p:attrName>
                                        </p:attrNameLst>
                                      </p:cBhvr>
                                      <p:to>
                                        <p:strVal val="visible"/>
                                      </p:to>
                                    </p:set>
                                    <p:animEffect transition="in" filter="fade">
                                      <p:cBhvr>
                                        <p:cTn id="19" dur="1000"/>
                                        <p:tgtEl>
                                          <p:spTgt spid="16387"/>
                                        </p:tgtEl>
                                      </p:cBhvr>
                                    </p:animEffect>
                                    <p:anim calcmode="lin" valueType="num">
                                      <p:cBhvr>
                                        <p:cTn id="20" dur="1000" fill="hold"/>
                                        <p:tgtEl>
                                          <p:spTgt spid="16387"/>
                                        </p:tgtEl>
                                        <p:attrNameLst>
                                          <p:attrName>ppt_x</p:attrName>
                                        </p:attrNameLst>
                                      </p:cBhvr>
                                      <p:tavLst>
                                        <p:tav tm="0">
                                          <p:val>
                                            <p:strVal val="#ppt_x"/>
                                          </p:val>
                                        </p:tav>
                                        <p:tav tm="100000">
                                          <p:val>
                                            <p:strVal val="#ppt_x"/>
                                          </p:val>
                                        </p:tav>
                                      </p:tavLst>
                                    </p:anim>
                                    <p:anim calcmode="lin" valueType="num">
                                      <p:cBhvr>
                                        <p:cTn id="21" dur="1000" fill="hold"/>
                                        <p:tgtEl>
                                          <p:spTgt spid="16387"/>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6388"/>
                                        </p:tgtEl>
                                        <p:attrNameLst>
                                          <p:attrName>style.visibility</p:attrName>
                                        </p:attrNameLst>
                                      </p:cBhvr>
                                      <p:to>
                                        <p:strVal val="visible"/>
                                      </p:to>
                                    </p:set>
                                    <p:animEffect transition="in" filter="fade">
                                      <p:cBhvr>
                                        <p:cTn id="24" dur="1000"/>
                                        <p:tgtEl>
                                          <p:spTgt spid="16388"/>
                                        </p:tgtEl>
                                      </p:cBhvr>
                                    </p:animEffect>
                                    <p:anim calcmode="lin" valueType="num">
                                      <p:cBhvr>
                                        <p:cTn id="25" dur="1000" fill="hold"/>
                                        <p:tgtEl>
                                          <p:spTgt spid="16388"/>
                                        </p:tgtEl>
                                        <p:attrNameLst>
                                          <p:attrName>ppt_x</p:attrName>
                                        </p:attrNameLst>
                                      </p:cBhvr>
                                      <p:tavLst>
                                        <p:tav tm="0">
                                          <p:val>
                                            <p:strVal val="#ppt_x"/>
                                          </p:val>
                                        </p:tav>
                                        <p:tav tm="100000">
                                          <p:val>
                                            <p:strVal val="#ppt_x"/>
                                          </p:val>
                                        </p:tav>
                                      </p:tavLst>
                                    </p:anim>
                                    <p:anim calcmode="lin" valueType="num">
                                      <p:cBhvr>
                                        <p:cTn id="26" dur="1000" fill="hold"/>
                                        <p:tgtEl>
                                          <p:spTgt spid="16388"/>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par>
                                <p:cTn id="33" presetID="2" presetClass="entr" presetSubtype="2" fill="hold" nodeType="withEffect">
                                  <p:stCondLst>
                                    <p:cond delay="125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2000" fill="hold"/>
                                        <p:tgtEl>
                                          <p:spTgt spid="23"/>
                                        </p:tgtEl>
                                        <p:attrNameLst>
                                          <p:attrName>ppt_x</p:attrName>
                                        </p:attrNameLst>
                                      </p:cBhvr>
                                      <p:tavLst>
                                        <p:tav tm="0">
                                          <p:val>
                                            <p:strVal val="1+#ppt_w/2"/>
                                          </p:val>
                                        </p:tav>
                                        <p:tav tm="100000">
                                          <p:val>
                                            <p:strVal val="#ppt_x"/>
                                          </p:val>
                                        </p:tav>
                                      </p:tavLst>
                                    </p:anim>
                                    <p:anim calcmode="lin" valueType="num">
                                      <p:cBhvr additive="base">
                                        <p:cTn id="36" dur="2000" fill="hold"/>
                                        <p:tgtEl>
                                          <p:spTgt spid="23"/>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500"/>
                                        <p:tgtEl>
                                          <p:spTgt spid="9"/>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childTnLst>
                          </p:cTn>
                        </p:par>
                        <p:par>
                          <p:cTn id="53" fill="hold">
                            <p:stCondLst>
                              <p:cond delay="5000"/>
                            </p:stCondLst>
                            <p:childTnLst>
                              <p:par>
                                <p:cTn id="54" presetID="10" presetClass="entr" presetSubtype="0" fill="hold"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childTnLst>
                                </p:cTn>
                              </p:par>
                            </p:childTnLst>
                          </p:cTn>
                        </p:par>
                        <p:par>
                          <p:cTn id="57" fill="hold">
                            <p:stCondLst>
                              <p:cond delay="5500"/>
                            </p:stCondLst>
                            <p:childTnLst>
                              <p:par>
                                <p:cTn id="58" presetID="10" presetClass="entr" presetSubtype="0"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fade">
                                      <p:cBhvr>
                                        <p:cTn id="6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hinkpad\Desktop\PNG\1_0004_渐变映射-2-副本-8.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Lst>
          </a:blip>
          <a:srcRect/>
          <a:stretch>
            <a:fillRect/>
          </a:stretch>
        </p:blipFill>
        <p:spPr bwMode="auto">
          <a:xfrm rot="5074963">
            <a:off x="1812956" y="1256924"/>
            <a:ext cx="2148472" cy="2387882"/>
          </a:xfrm>
          <a:prstGeom prst="rect">
            <a:avLst/>
          </a:prstGeom>
          <a:noFill/>
          <a:extLst>
            <a:ext uri="{909E8E84-426E-40DD-AFC4-6F175D3DCCD1}">
              <a14:hiddenFill xmlns:a14="http://schemas.microsoft.com/office/drawing/2010/main">
                <a:solidFill>
                  <a:srgbClr val="FFFFFF"/>
                </a:solidFill>
              </a14:hiddenFill>
            </a:ext>
          </a:extLst>
        </p:spPr>
      </p:pic>
      <p:sp>
        <p:nvSpPr>
          <p:cNvPr id="5" name="Line 8"/>
          <p:cNvSpPr>
            <a:spLocks noChangeShapeType="1"/>
          </p:cNvSpPr>
          <p:nvPr/>
        </p:nvSpPr>
        <p:spPr bwMode="auto">
          <a:xfrm flipH="1" flipV="1">
            <a:off x="2819243" y="1056659"/>
            <a:ext cx="0" cy="1392752"/>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6" name="Line 9"/>
          <p:cNvSpPr>
            <a:spLocks noChangeShapeType="1"/>
          </p:cNvSpPr>
          <p:nvPr/>
        </p:nvSpPr>
        <p:spPr bwMode="auto">
          <a:xfrm flipV="1">
            <a:off x="2818420" y="2458124"/>
            <a:ext cx="1525348" cy="0"/>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7" name="Arc 10"/>
          <p:cNvSpPr/>
          <p:nvPr/>
        </p:nvSpPr>
        <p:spPr bwMode="auto">
          <a:xfrm>
            <a:off x="2827723" y="1365520"/>
            <a:ext cx="1202167" cy="1108881"/>
          </a:xfrm>
          <a:custGeom>
            <a:avLst/>
            <a:gdLst>
              <a:gd name="T0" fmla="*/ 0 w 21600"/>
              <a:gd name="T1" fmla="*/ 0 h 21600"/>
              <a:gd name="T2" fmla="*/ 42 w 21600"/>
              <a:gd name="T3" fmla="*/ 42 h 21600"/>
              <a:gd name="T4" fmla="*/ 0 w 21600"/>
              <a:gd name="T5" fmla="*/ 4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cap="rnd">
            <a:solidFill>
              <a:schemeClr val="tx1"/>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9" name="Text Box 12"/>
          <p:cNvSpPr txBox="1">
            <a:spLocks noChangeArrowheads="1"/>
          </p:cNvSpPr>
          <p:nvPr/>
        </p:nvSpPr>
        <p:spPr bwMode="auto">
          <a:xfrm>
            <a:off x="2878830" y="1813830"/>
            <a:ext cx="624138" cy="58376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400" b="1">
                <a:latin typeface="方正古隶简体" pitchFamily="65" charset="-122"/>
                <a:ea typeface="方正古隶简体" pitchFamily="65" charset="-122"/>
              </a:defRPr>
            </a:lvl1pPr>
          </a:lstStyle>
          <a:p>
            <a:r>
              <a:rPr lang="en-US" altLang="ko-KR" sz="3200" dirty="0" smtClean="0">
                <a:solidFill>
                  <a:schemeClr val="bg1"/>
                </a:solidFill>
              </a:rPr>
              <a:t>1/4</a:t>
            </a:r>
            <a:endParaRPr lang="en-US" altLang="ko-KR" sz="3200" dirty="0">
              <a:solidFill>
                <a:schemeClr val="bg1"/>
              </a:solidFill>
            </a:endParaRPr>
          </a:p>
        </p:txBody>
      </p:sp>
      <p:pic>
        <p:nvPicPr>
          <p:cNvPr id="10" name="Picture 4" descr="C:\Users\Thinkpad\Desktop\e.png"/>
          <p:cNvPicPr>
            <a:picLocks noChangeAspect="1" noChangeArrowheads="1"/>
          </p:cNvPicPr>
          <p:nvPr/>
        </p:nvPicPr>
        <p:blipFill rotWithShape="1">
          <a:blip r:embed="rId5" cstate="email">
            <a:extLst>
              <a:ext uri="{BEBA8EAE-BF5A-486C-A8C5-ECC9F3942E4B}">
                <a14:imgProps xmlns:a14="http://schemas.microsoft.com/office/drawing/2010/main">
                  <a14:imgLayer r:embed="rId6">
                    <a14:imgEffect>
                      <a14:brightnessContrast bright="20000"/>
                    </a14:imgEffect>
                  </a14:imgLayer>
                </a14:imgProps>
              </a:ext>
            </a:extLst>
          </a:blip>
          <a:srcRect/>
          <a:stretch>
            <a:fillRect/>
          </a:stretch>
        </p:blipFill>
        <p:spPr bwMode="auto">
          <a:xfrm>
            <a:off x="2667852" y="2303558"/>
            <a:ext cx="294855" cy="29170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Thinkpad\Desktop\PNG\1_0004_渐变映射-2-副本-8.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Lst>
          </a:blip>
          <a:srcRect/>
          <a:stretch>
            <a:fillRect/>
          </a:stretch>
        </p:blipFill>
        <p:spPr bwMode="auto">
          <a:xfrm rot="5074963">
            <a:off x="4805619" y="1256924"/>
            <a:ext cx="2148472" cy="2387882"/>
          </a:xfrm>
          <a:prstGeom prst="rect">
            <a:avLst/>
          </a:prstGeom>
          <a:noFill/>
          <a:extLst>
            <a:ext uri="{909E8E84-426E-40DD-AFC4-6F175D3DCCD1}">
              <a14:hiddenFill xmlns:a14="http://schemas.microsoft.com/office/drawing/2010/main">
                <a:solidFill>
                  <a:srgbClr val="FFFFFF"/>
                </a:solidFill>
              </a14:hiddenFill>
            </a:ext>
          </a:extLst>
        </p:spPr>
      </p:pic>
      <p:sp>
        <p:nvSpPr>
          <p:cNvPr id="20" name="Line 8"/>
          <p:cNvSpPr>
            <a:spLocks noChangeShapeType="1"/>
          </p:cNvSpPr>
          <p:nvPr/>
        </p:nvSpPr>
        <p:spPr bwMode="auto">
          <a:xfrm flipH="1" flipV="1">
            <a:off x="5811906" y="1056659"/>
            <a:ext cx="0" cy="1392752"/>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21" name="Line 9"/>
          <p:cNvSpPr>
            <a:spLocks noChangeShapeType="1"/>
          </p:cNvSpPr>
          <p:nvPr/>
        </p:nvSpPr>
        <p:spPr bwMode="auto">
          <a:xfrm flipV="1">
            <a:off x="5811083" y="2458124"/>
            <a:ext cx="1525348" cy="0"/>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23" name="Text Box 12"/>
          <p:cNvSpPr txBox="1">
            <a:spLocks noChangeArrowheads="1"/>
          </p:cNvSpPr>
          <p:nvPr/>
        </p:nvSpPr>
        <p:spPr bwMode="auto">
          <a:xfrm>
            <a:off x="5871493" y="1813830"/>
            <a:ext cx="624138" cy="58376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400" b="1">
                <a:latin typeface="方正古隶简体" pitchFamily="65" charset="-122"/>
                <a:ea typeface="方正古隶简体" pitchFamily="65" charset="-122"/>
              </a:defRPr>
            </a:lvl1pPr>
          </a:lstStyle>
          <a:p>
            <a:r>
              <a:rPr lang="en-US" altLang="ko-KR" sz="3200" dirty="0" smtClean="0">
                <a:solidFill>
                  <a:schemeClr val="bg1"/>
                </a:solidFill>
              </a:rPr>
              <a:t>3/4</a:t>
            </a:r>
            <a:endParaRPr lang="en-US" altLang="ko-KR" sz="3200" dirty="0">
              <a:solidFill>
                <a:schemeClr val="bg1"/>
              </a:solidFill>
            </a:endParaRPr>
          </a:p>
        </p:txBody>
      </p:sp>
      <p:pic>
        <p:nvPicPr>
          <p:cNvPr id="24" name="Picture 4" descr="C:\Users\Thinkpad\Desktop\e.png"/>
          <p:cNvPicPr>
            <a:picLocks noChangeAspect="1" noChangeArrowheads="1"/>
          </p:cNvPicPr>
          <p:nvPr/>
        </p:nvPicPr>
        <p:blipFill rotWithShape="1">
          <a:blip r:embed="rId5" cstate="email">
            <a:extLst>
              <a:ext uri="{BEBA8EAE-BF5A-486C-A8C5-ECC9F3942E4B}">
                <a14:imgProps xmlns:a14="http://schemas.microsoft.com/office/drawing/2010/main">
                  <a14:imgLayer r:embed="rId6">
                    <a14:imgEffect>
                      <a14:brightnessContrast bright="20000"/>
                    </a14:imgEffect>
                  </a14:imgLayer>
                </a14:imgProps>
              </a:ext>
            </a:extLst>
          </a:blip>
          <a:srcRect/>
          <a:stretch>
            <a:fillRect/>
          </a:stretch>
        </p:blipFill>
        <p:spPr bwMode="auto">
          <a:xfrm>
            <a:off x="5660515" y="2303558"/>
            <a:ext cx="294855" cy="291707"/>
          </a:xfrm>
          <a:prstGeom prst="rect">
            <a:avLst/>
          </a:prstGeom>
          <a:noFill/>
          <a:extLst>
            <a:ext uri="{909E8E84-426E-40DD-AFC4-6F175D3DCCD1}">
              <a14:hiddenFill xmlns:a14="http://schemas.microsoft.com/office/drawing/2010/main">
                <a:solidFill>
                  <a:srgbClr val="FFFFFF"/>
                </a:solidFill>
              </a14:hiddenFill>
            </a:ext>
          </a:extLst>
        </p:spPr>
      </p:pic>
      <p:sp>
        <p:nvSpPr>
          <p:cNvPr id="25" name="Arc 20"/>
          <p:cNvSpPr/>
          <p:nvPr/>
        </p:nvSpPr>
        <p:spPr bwMode="auto">
          <a:xfrm>
            <a:off x="4589828" y="1271745"/>
            <a:ext cx="2541526" cy="2426405"/>
          </a:xfrm>
          <a:custGeom>
            <a:avLst/>
            <a:gdLst>
              <a:gd name="T0" fmla="*/ 84 w 43200"/>
              <a:gd name="T1" fmla="*/ 42 h 43200"/>
              <a:gd name="T2" fmla="*/ 42 w 43200"/>
              <a:gd name="T3" fmla="*/ 0 h 43200"/>
              <a:gd name="T4" fmla="*/ 42 w 43200"/>
              <a:gd name="T5" fmla="*/ 42 h 43200"/>
              <a:gd name="T6" fmla="*/ 0 60000 65536"/>
              <a:gd name="T7" fmla="*/ 0 60000 65536"/>
              <a:gd name="T8" fmla="*/ 0 60000 65536"/>
              <a:gd name="T9" fmla="*/ 0 w 43200"/>
              <a:gd name="T10" fmla="*/ 0 h 43200"/>
              <a:gd name="T11" fmla="*/ 43200 w 43200"/>
              <a:gd name="T12" fmla="*/ 43200 h 43200"/>
            </a:gdLst>
            <a:ahLst/>
            <a:cxnLst>
              <a:cxn ang="T6">
                <a:pos x="T0" y="T1"/>
              </a:cxn>
              <a:cxn ang="T7">
                <a:pos x="T2" y="T3"/>
              </a:cxn>
              <a:cxn ang="T8">
                <a:pos x="T4" y="T5"/>
              </a:cxn>
            </a:cxnLst>
            <a:rect l="T9" t="T10" r="T11" b="T12"/>
            <a:pathLst>
              <a:path w="43200" h="43200" fill="none" extrusionOk="0">
                <a:moveTo>
                  <a:pt x="43199" y="21644"/>
                </a:moveTo>
                <a:cubicBezTo>
                  <a:pt x="43175" y="33556"/>
                  <a:pt x="33511" y="43199"/>
                  <a:pt x="21600" y="43200"/>
                </a:cubicBezTo>
                <a:cubicBezTo>
                  <a:pt x="9670" y="43200"/>
                  <a:pt x="0" y="33529"/>
                  <a:pt x="0" y="21600"/>
                </a:cubicBezTo>
                <a:cubicBezTo>
                  <a:pt x="-1" y="9688"/>
                  <a:pt x="9643" y="24"/>
                  <a:pt x="21555" y="0"/>
                </a:cubicBezTo>
              </a:path>
              <a:path w="43200" h="43200" stroke="0" extrusionOk="0">
                <a:moveTo>
                  <a:pt x="43199" y="21644"/>
                </a:moveTo>
                <a:cubicBezTo>
                  <a:pt x="43175" y="33556"/>
                  <a:pt x="33511" y="43199"/>
                  <a:pt x="21600" y="43200"/>
                </a:cubicBezTo>
                <a:cubicBezTo>
                  <a:pt x="9670" y="43200"/>
                  <a:pt x="0" y="33529"/>
                  <a:pt x="0" y="21600"/>
                </a:cubicBezTo>
                <a:cubicBezTo>
                  <a:pt x="-1" y="9688"/>
                  <a:pt x="9643" y="24"/>
                  <a:pt x="21555" y="0"/>
                </a:cubicBezTo>
                <a:lnTo>
                  <a:pt x="21600" y="21600"/>
                </a:lnTo>
                <a:close/>
              </a:path>
            </a:pathLst>
          </a:custGeom>
          <a:noFill/>
          <a:ln w="31750" cap="rnd">
            <a:solidFill>
              <a:schemeClr val="tx1"/>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27" name="Rectangle 9"/>
          <p:cNvSpPr>
            <a:spLocks noChangeArrowheads="1"/>
          </p:cNvSpPr>
          <p:nvPr/>
        </p:nvSpPr>
        <p:spPr bwMode="auto">
          <a:xfrm>
            <a:off x="1639460" y="3800048"/>
            <a:ext cx="2970214" cy="732508"/>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nSpc>
                <a:spcPct val="130000"/>
              </a:lnSpc>
            </a:pPr>
            <a:r>
              <a:rPr lang="zh-CN" altLang="en-US" sz="1600" kern="0" spc="-150" dirty="0">
                <a:solidFill>
                  <a:schemeClr val="tx1">
                    <a:lumMod val="95000"/>
                    <a:lumOff val="5000"/>
                  </a:schemeClr>
                </a:solidFill>
                <a:latin typeface="楷体" pitchFamily="49" charset="-122"/>
                <a:ea typeface="楷体" pitchFamily="49" charset="-122"/>
              </a:rPr>
              <a:t>单击此处</a:t>
            </a:r>
            <a:r>
              <a:rPr lang="zh-CN" altLang="en-US" sz="1600" kern="0" spc="-150" dirty="0" smtClean="0">
                <a:solidFill>
                  <a:schemeClr val="tx1">
                    <a:lumMod val="95000"/>
                    <a:lumOff val="5000"/>
                  </a:schemeClr>
                </a:solidFill>
                <a:latin typeface="楷体" pitchFamily="49" charset="-122"/>
                <a:ea typeface="楷体" pitchFamily="49" charset="-122"/>
              </a:rPr>
              <a:t>添加段落文字</a:t>
            </a:r>
            <a:r>
              <a:rPr lang="zh-CN" altLang="en-US" sz="1600" kern="0" spc="-150" dirty="0">
                <a:solidFill>
                  <a:schemeClr val="tx1">
                    <a:lumMod val="95000"/>
                    <a:lumOff val="5000"/>
                  </a:schemeClr>
                </a:solidFill>
                <a:latin typeface="楷体" pitchFamily="49" charset="-122"/>
                <a:ea typeface="楷体" pitchFamily="49" charset="-122"/>
              </a:rPr>
              <a:t>内容</a:t>
            </a:r>
          </a:p>
          <a:p>
            <a:pPr>
              <a:lnSpc>
                <a:spcPct val="130000"/>
              </a:lnSpc>
            </a:pPr>
            <a:r>
              <a:rPr lang="zh-CN" altLang="en-US" sz="1600" kern="0" spc="-150" dirty="0">
                <a:solidFill>
                  <a:schemeClr val="tx1">
                    <a:lumMod val="95000"/>
                    <a:lumOff val="5000"/>
                  </a:schemeClr>
                </a:solidFill>
                <a:latin typeface="楷体" pitchFamily="49" charset="-122"/>
                <a:ea typeface="楷体" pitchFamily="49" charset="-122"/>
              </a:rPr>
              <a:t>单击此处添加段落文字</a:t>
            </a:r>
            <a:r>
              <a:rPr lang="zh-CN" altLang="en-US" sz="1600" kern="0" spc="-150" dirty="0" smtClean="0">
                <a:solidFill>
                  <a:schemeClr val="tx1">
                    <a:lumMod val="95000"/>
                    <a:lumOff val="5000"/>
                  </a:schemeClr>
                </a:solidFill>
                <a:latin typeface="楷体" pitchFamily="49" charset="-122"/>
                <a:ea typeface="楷体" pitchFamily="49" charset="-122"/>
              </a:rPr>
              <a:t>内容</a:t>
            </a:r>
            <a:endParaRPr lang="zh-CN" altLang="en-US" sz="1600" kern="0" spc="-150" dirty="0">
              <a:solidFill>
                <a:schemeClr val="tx1">
                  <a:lumMod val="95000"/>
                  <a:lumOff val="5000"/>
                </a:schemeClr>
              </a:solidFill>
              <a:latin typeface="楷体" pitchFamily="49" charset="-122"/>
              <a:ea typeface="楷体" pitchFamily="49" charset="-122"/>
            </a:endParaRPr>
          </a:p>
        </p:txBody>
      </p:sp>
      <p:sp>
        <p:nvSpPr>
          <p:cNvPr id="28" name="Rectangle 10"/>
          <p:cNvSpPr>
            <a:spLocks noChangeArrowheads="1"/>
          </p:cNvSpPr>
          <p:nvPr/>
        </p:nvSpPr>
        <p:spPr bwMode="auto">
          <a:xfrm>
            <a:off x="4914154" y="3800048"/>
            <a:ext cx="2970214" cy="732508"/>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nSpc>
                <a:spcPct val="130000"/>
              </a:lnSpc>
            </a:pPr>
            <a:r>
              <a:rPr lang="zh-CN" altLang="en-US" sz="1600" kern="0" spc="-150" dirty="0">
                <a:solidFill>
                  <a:schemeClr val="tx1">
                    <a:lumMod val="95000"/>
                    <a:lumOff val="5000"/>
                  </a:schemeClr>
                </a:solidFill>
                <a:latin typeface="楷体" pitchFamily="49" charset="-122"/>
                <a:ea typeface="楷体" pitchFamily="49" charset="-122"/>
              </a:rPr>
              <a:t>单击此处添加段落文字内容</a:t>
            </a:r>
          </a:p>
          <a:p>
            <a:pPr>
              <a:lnSpc>
                <a:spcPct val="130000"/>
              </a:lnSpc>
            </a:pPr>
            <a:r>
              <a:rPr lang="zh-CN" altLang="en-US" sz="1600" kern="0" spc="-150" dirty="0">
                <a:solidFill>
                  <a:schemeClr val="tx1">
                    <a:lumMod val="95000"/>
                    <a:lumOff val="5000"/>
                  </a:schemeClr>
                </a:solidFill>
                <a:latin typeface="楷体" pitchFamily="49" charset="-122"/>
                <a:ea typeface="楷体" pitchFamily="49" charset="-122"/>
              </a:rPr>
              <a:t>单击此处添加段落文字</a:t>
            </a:r>
            <a:r>
              <a:rPr lang="zh-CN" altLang="en-US" sz="1600" kern="0" spc="-150" dirty="0" smtClean="0">
                <a:solidFill>
                  <a:schemeClr val="tx1">
                    <a:lumMod val="95000"/>
                    <a:lumOff val="5000"/>
                  </a:schemeClr>
                </a:solidFill>
                <a:latin typeface="楷体" pitchFamily="49" charset="-122"/>
                <a:ea typeface="楷体" pitchFamily="49" charset="-122"/>
              </a:rPr>
              <a:t>内容</a:t>
            </a:r>
            <a:endParaRPr lang="zh-CN" altLang="en-US" sz="1600" kern="0" spc="-150" dirty="0">
              <a:solidFill>
                <a:schemeClr val="tx1">
                  <a:lumMod val="95000"/>
                  <a:lumOff val="5000"/>
                </a:schemeClr>
              </a:solidFill>
              <a:latin typeface="楷体" pitchFamily="49" charset="-122"/>
              <a:ea typeface="楷体" pitchFamily="49" charset="-122"/>
            </a:endParaRPr>
          </a:p>
        </p:txBody>
      </p:sp>
      <p:pic>
        <p:nvPicPr>
          <p:cNvPr id="30" name="Picture 4" descr="E:\PPT\PPT中国风元素\水墨祥云\水墨祥云\011.jpg"/>
          <p:cNvPicPr>
            <a:picLocks noChangeAspect="1" noChangeArrowheads="1"/>
          </p:cNvPicPr>
          <p:nvPr/>
        </p:nvPicPr>
        <p:blipFill>
          <a:blip r:embed="rId7" cstate="email"/>
          <a:srcRect/>
          <a:stretch>
            <a:fillRect/>
          </a:stretch>
        </p:blipFill>
        <p:spPr bwMode="auto">
          <a:xfrm>
            <a:off x="978894" y="3914627"/>
            <a:ext cx="618271" cy="385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4" descr="E:\PPT\PPT中国风元素\水墨祥云\水墨祥云\011.jpg"/>
          <p:cNvPicPr>
            <a:picLocks noChangeAspect="1" noChangeArrowheads="1"/>
          </p:cNvPicPr>
          <p:nvPr/>
        </p:nvPicPr>
        <p:blipFill>
          <a:blip r:embed="rId7" cstate="email"/>
          <a:srcRect/>
          <a:stretch>
            <a:fillRect/>
          </a:stretch>
        </p:blipFill>
        <p:spPr bwMode="auto">
          <a:xfrm>
            <a:off x="4300538" y="3896204"/>
            <a:ext cx="618271" cy="385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8"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3" presetClass="entr" presetSubtype="3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strVal val="4*#ppt_w"/>
                                          </p:val>
                                        </p:tav>
                                        <p:tav tm="100000">
                                          <p:val>
                                            <p:strVal val="#ppt_w"/>
                                          </p:val>
                                        </p:tav>
                                      </p:tavLst>
                                    </p:anim>
                                    <p:anim calcmode="lin" valueType="num">
                                      <p:cBhvr>
                                        <p:cTn id="12" dur="500" fill="hold"/>
                                        <p:tgtEl>
                                          <p:spTgt spid="10"/>
                                        </p:tgtEl>
                                        <p:attrNameLst>
                                          <p:attrName>ppt_h</p:attrName>
                                        </p:attrNameLst>
                                      </p:cBhvr>
                                      <p:tavLst>
                                        <p:tav tm="0">
                                          <p:val>
                                            <p:strVal val="4*#ppt_h"/>
                                          </p:val>
                                        </p:tav>
                                        <p:tav tm="100000">
                                          <p:val>
                                            <p:strVal val="#ppt_h"/>
                                          </p:val>
                                        </p:tav>
                                      </p:tavLst>
                                    </p:anim>
                                  </p:childTnLst>
                                </p:cTn>
                              </p:par>
                              <p:par>
                                <p:cTn id="13" presetID="2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left)">
                                      <p:cBhvr>
                                        <p:cTn id="36" dur="500"/>
                                        <p:tgtEl>
                                          <p:spTgt spid="27"/>
                                        </p:tgtEl>
                                      </p:cBhvr>
                                    </p:animEffect>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par>
                          <p:cTn id="41" fill="hold">
                            <p:stCondLst>
                              <p:cond delay="4000"/>
                            </p:stCondLst>
                            <p:childTnLst>
                              <p:par>
                                <p:cTn id="42" presetID="23" presetClass="entr" presetSubtype="32"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strVal val="4*#ppt_w"/>
                                          </p:val>
                                        </p:tav>
                                        <p:tav tm="100000">
                                          <p:val>
                                            <p:strVal val="#ppt_w"/>
                                          </p:val>
                                        </p:tav>
                                      </p:tavLst>
                                    </p:anim>
                                    <p:anim calcmode="lin" valueType="num">
                                      <p:cBhvr>
                                        <p:cTn id="45" dur="500" fill="hold"/>
                                        <p:tgtEl>
                                          <p:spTgt spid="24"/>
                                        </p:tgtEl>
                                        <p:attrNameLst>
                                          <p:attrName>ppt_h</p:attrName>
                                        </p:attrNameLst>
                                      </p:cBhvr>
                                      <p:tavLst>
                                        <p:tav tm="0">
                                          <p:val>
                                            <p:strVal val="4*#ppt_h"/>
                                          </p:val>
                                        </p:tav>
                                        <p:tav tm="100000">
                                          <p:val>
                                            <p:strVal val="#ppt_h"/>
                                          </p:val>
                                        </p:tav>
                                      </p:tavLst>
                                    </p:anim>
                                  </p:childTnLst>
                                </p:cTn>
                              </p:par>
                              <p:par>
                                <p:cTn id="46" presetID="22" presetClass="entr" presetSubtype="4"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500"/>
                                        <p:tgtEl>
                                          <p:spTgt spid="20"/>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left)">
                                      <p:cBhvr>
                                        <p:cTn id="51" dur="500"/>
                                        <p:tgtEl>
                                          <p:spTgt spid="21"/>
                                        </p:tgtEl>
                                      </p:cBhvr>
                                    </p:animEffect>
                                  </p:childTnLst>
                                </p:cTn>
                              </p:par>
                            </p:childTnLst>
                          </p:cTn>
                        </p:par>
                        <p:par>
                          <p:cTn id="52" fill="hold">
                            <p:stCondLst>
                              <p:cond delay="4500"/>
                            </p:stCondLst>
                            <p:childTnLst>
                              <p:par>
                                <p:cTn id="53" presetID="42" presetClass="entr" presetSubtype="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1000"/>
                                        <p:tgtEl>
                                          <p:spTgt spid="23"/>
                                        </p:tgtEl>
                                      </p:cBhvr>
                                    </p:animEffect>
                                    <p:anim calcmode="lin" valueType="num">
                                      <p:cBhvr>
                                        <p:cTn id="56" dur="1000" fill="hold"/>
                                        <p:tgtEl>
                                          <p:spTgt spid="23"/>
                                        </p:tgtEl>
                                        <p:attrNameLst>
                                          <p:attrName>ppt_x</p:attrName>
                                        </p:attrNameLst>
                                      </p:cBhvr>
                                      <p:tavLst>
                                        <p:tav tm="0">
                                          <p:val>
                                            <p:strVal val="#ppt_x"/>
                                          </p:val>
                                        </p:tav>
                                        <p:tav tm="100000">
                                          <p:val>
                                            <p:strVal val="#ppt_x"/>
                                          </p:val>
                                        </p:tav>
                                      </p:tavLst>
                                    </p:anim>
                                    <p:anim calcmode="lin" valueType="num">
                                      <p:cBhvr>
                                        <p:cTn id="57" dur="1000" fill="hold"/>
                                        <p:tgtEl>
                                          <p:spTgt spid="23"/>
                                        </p:tgtEl>
                                        <p:attrNameLst>
                                          <p:attrName>ppt_y</p:attrName>
                                        </p:attrNameLst>
                                      </p:cBhvr>
                                      <p:tavLst>
                                        <p:tav tm="0">
                                          <p:val>
                                            <p:strVal val="#ppt_y+.1"/>
                                          </p:val>
                                        </p:tav>
                                        <p:tav tm="100000">
                                          <p:val>
                                            <p:strVal val="#ppt_y"/>
                                          </p:val>
                                        </p:tav>
                                      </p:tavLst>
                                    </p:anim>
                                  </p:childTnLst>
                                </p:cTn>
                              </p:par>
                            </p:childTnLst>
                          </p:cTn>
                        </p:par>
                        <p:par>
                          <p:cTn id="58" fill="hold">
                            <p:stCondLst>
                              <p:cond delay="5500"/>
                            </p:stCondLst>
                            <p:childTnLst>
                              <p:par>
                                <p:cTn id="59" presetID="21" presetClass="entr" presetSubtype="1"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heel(1)">
                                      <p:cBhvr>
                                        <p:cTn id="61" dur="2000"/>
                                        <p:tgtEl>
                                          <p:spTgt spid="25"/>
                                        </p:tgtEl>
                                      </p:cBhvr>
                                    </p:animEffect>
                                  </p:childTnLst>
                                </p:cTn>
                              </p:par>
                            </p:childTnLst>
                          </p:cTn>
                        </p:par>
                        <p:par>
                          <p:cTn id="62" fill="hold">
                            <p:stCondLst>
                              <p:cond delay="7500"/>
                            </p:stCondLst>
                            <p:childTnLst>
                              <p:par>
                                <p:cTn id="63" presetID="10" presetClass="entr" presetSubtype="0" fill="hold"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500"/>
                                        <p:tgtEl>
                                          <p:spTgt spid="31"/>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wipe(left)">
                                      <p:cBhvr>
                                        <p:cTn id="6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20" grpId="0" animBg="1"/>
      <p:bldP spid="21" grpId="0" animBg="1"/>
      <p:bldP spid="23" grpId="0"/>
      <p:bldP spid="25" grpId="0" animBg="1"/>
      <p:bldP spid="27"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Thinkpad\Desktop\PNG\1_0008_图层-16-副本.png"/>
          <p:cNvPicPr>
            <a:picLocks noChangeAspect="1" noChangeArrowheads="1"/>
          </p:cNvPicPr>
          <p:nvPr/>
        </p:nvPicPr>
        <p:blipFill>
          <a:blip r:embed="rId3" cstate="email"/>
          <a:srcRect/>
          <a:stretch>
            <a:fillRect/>
          </a:stretch>
        </p:blipFill>
        <p:spPr bwMode="auto">
          <a:xfrm rot="5400000">
            <a:off x="3693381" y="1999970"/>
            <a:ext cx="1310269" cy="288032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Thinkpad\Desktop\PNG\1_0008_图层-16-副本.png"/>
          <p:cNvPicPr>
            <a:picLocks noChangeAspect="1" noChangeArrowheads="1"/>
          </p:cNvPicPr>
          <p:nvPr/>
        </p:nvPicPr>
        <p:blipFill>
          <a:blip r:embed="rId3" cstate="email"/>
          <a:srcRect/>
          <a:stretch>
            <a:fillRect/>
          </a:stretch>
        </p:blipFill>
        <p:spPr bwMode="auto">
          <a:xfrm rot="19688029">
            <a:off x="4471087" y="951563"/>
            <a:ext cx="1310269" cy="288032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Thinkpad\Desktop\PNG\1_0008_图层-16-副本.png"/>
          <p:cNvPicPr>
            <a:picLocks noChangeAspect="1" noChangeArrowheads="1"/>
          </p:cNvPicPr>
          <p:nvPr/>
        </p:nvPicPr>
        <p:blipFill>
          <a:blip r:embed="rId3" cstate="email"/>
          <a:srcRect/>
          <a:stretch>
            <a:fillRect/>
          </a:stretch>
        </p:blipFill>
        <p:spPr bwMode="auto">
          <a:xfrm rot="12734486">
            <a:off x="3099631" y="804694"/>
            <a:ext cx="1310269" cy="288032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989268" y="1223103"/>
            <a:ext cx="2120938" cy="1052596"/>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600" b="1" dirty="0"/>
              <a:t>此处添加标题</a:t>
            </a:r>
            <a:endParaRPr lang="en-US" altLang="zh-CN" sz="1600" b="1" dirty="0"/>
          </a:p>
          <a:p>
            <a:r>
              <a:rPr lang="zh-CN" altLang="en-US" sz="1600" dirty="0"/>
              <a:t>点击此处</a:t>
            </a:r>
            <a:r>
              <a:rPr lang="zh-CN" altLang="en-US" sz="1600" dirty="0" smtClean="0"/>
              <a:t>添加文本</a:t>
            </a:r>
            <a:endParaRPr lang="zh-CN" altLang="en-US" sz="1600" dirty="0"/>
          </a:p>
          <a:p>
            <a:r>
              <a:rPr lang="zh-CN" altLang="en-US" sz="1600" dirty="0"/>
              <a:t>点击此处</a:t>
            </a:r>
            <a:r>
              <a:rPr lang="zh-CN" altLang="en-US" sz="1600" dirty="0" smtClean="0"/>
              <a:t>添加文本</a:t>
            </a:r>
            <a:endParaRPr lang="zh-CN" altLang="en-US" sz="1600" dirty="0"/>
          </a:p>
        </p:txBody>
      </p:sp>
      <p:sp>
        <p:nvSpPr>
          <p:cNvPr id="8" name="TextBox 7"/>
          <p:cNvSpPr txBox="1"/>
          <p:nvPr/>
        </p:nvSpPr>
        <p:spPr>
          <a:xfrm>
            <a:off x="3203848" y="3646886"/>
            <a:ext cx="2066716" cy="1052596"/>
          </a:xfrm>
          <a:prstGeom prst="rect">
            <a:avLst/>
          </a:prstGeom>
          <a:noFill/>
        </p:spPr>
        <p:txBody>
          <a:bodyPr wrap="square" rtlCol="0">
            <a:spAutoFit/>
          </a:bodyPr>
          <a:lstStyle>
            <a:defPPr>
              <a:defRPr lang="zh-CN"/>
            </a:defPPr>
            <a:lvl1pPr>
              <a:lnSpc>
                <a:spcPct val="130000"/>
              </a:lnSpc>
              <a:defRPr sz="1600" b="1" kern="0" spc="-150">
                <a:solidFill>
                  <a:schemeClr val="tx1">
                    <a:lumMod val="95000"/>
                    <a:lumOff val="5000"/>
                  </a:schemeClr>
                </a:solidFill>
                <a:latin typeface="楷体" pitchFamily="49" charset="-122"/>
                <a:ea typeface="楷体" pitchFamily="49" charset="-122"/>
              </a:defRPr>
            </a:lvl1pPr>
          </a:lstStyle>
          <a:p>
            <a:r>
              <a:rPr lang="zh-CN" altLang="en-US" dirty="0"/>
              <a:t>此处添加标题</a:t>
            </a:r>
            <a:endParaRPr lang="en-US" altLang="zh-CN" dirty="0"/>
          </a:p>
          <a:p>
            <a:r>
              <a:rPr lang="zh-CN" altLang="en-US" b="0" dirty="0"/>
              <a:t>点击此处添加文本</a:t>
            </a:r>
          </a:p>
          <a:p>
            <a:r>
              <a:rPr lang="zh-CN" altLang="en-US" b="0" dirty="0"/>
              <a:t>点击此处添加文本</a:t>
            </a:r>
          </a:p>
        </p:txBody>
      </p:sp>
      <p:sp>
        <p:nvSpPr>
          <p:cNvPr id="9" name="TextBox 8"/>
          <p:cNvSpPr txBox="1"/>
          <p:nvPr/>
        </p:nvSpPr>
        <p:spPr>
          <a:xfrm>
            <a:off x="5569354" y="1710096"/>
            <a:ext cx="2170998" cy="1052596"/>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600" b="1" dirty="0"/>
              <a:t>此处添加标题</a:t>
            </a:r>
            <a:endParaRPr lang="en-US" altLang="zh-CN" sz="1600" b="1" dirty="0"/>
          </a:p>
          <a:p>
            <a:r>
              <a:rPr lang="zh-CN" altLang="en-US" sz="1600" dirty="0"/>
              <a:t>点击此处</a:t>
            </a:r>
            <a:r>
              <a:rPr lang="zh-CN" altLang="en-US" sz="1600" dirty="0" smtClean="0"/>
              <a:t>添加文本</a:t>
            </a:r>
            <a:endParaRPr lang="zh-CN" altLang="en-US" sz="1600" dirty="0"/>
          </a:p>
          <a:p>
            <a:r>
              <a:rPr lang="zh-CN" altLang="en-US" sz="1600" dirty="0"/>
              <a:t>点击此处</a:t>
            </a:r>
            <a:r>
              <a:rPr lang="zh-CN" altLang="en-US" sz="1600" dirty="0" smtClean="0"/>
              <a:t>添加文本</a:t>
            </a:r>
            <a:endParaRPr lang="zh-CN" altLang="en-US" sz="1600" dirty="0"/>
          </a:p>
        </p:txBody>
      </p:sp>
      <p:pic>
        <p:nvPicPr>
          <p:cNvPr id="10" name="Picture 3"/>
          <p:cNvPicPr>
            <a:picLocks noChangeAspect="1" noChangeArrowheads="1"/>
          </p:cNvPicPr>
          <p:nvPr/>
        </p:nvPicPr>
        <p:blipFill rotWithShape="1">
          <a:blip r:embed="rId4" cstate="email"/>
          <a:srcRect/>
          <a:stretch>
            <a:fillRect/>
          </a:stretch>
        </p:blipFill>
        <p:spPr bwMode="auto">
          <a:xfrm>
            <a:off x="6680366" y="2122230"/>
            <a:ext cx="2463634" cy="302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5"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14338"/>
                                        </p:tgtEl>
                                        <p:attrNameLst>
                                          <p:attrName>style.visibility</p:attrName>
                                        </p:attrNameLst>
                                      </p:cBhvr>
                                      <p:to>
                                        <p:strVal val="visible"/>
                                      </p:to>
                                    </p:set>
                                    <p:animEffect transition="in" filter="wipe(left)">
                                      <p:cBhvr>
                                        <p:cTn id="27" dur="500"/>
                                        <p:tgtEl>
                                          <p:spTgt spid="14338"/>
                                        </p:tgtEl>
                                      </p:cBhvr>
                                    </p:animEffect>
                                  </p:childTnLst>
                                </p:cTn>
                              </p:par>
                            </p:childTnLst>
                          </p:cTn>
                        </p:par>
                        <p:par>
                          <p:cTn id="28" fill="hold">
                            <p:stCondLst>
                              <p:cond delay="3500"/>
                            </p:stCondLst>
                            <p:childTnLst>
                              <p:par>
                                <p:cTn id="29" presetID="22" presetClass="entr" presetSubtype="4"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5"/>
          <p:cNvSpPr>
            <a:spLocks noChangeArrowheads="1"/>
          </p:cNvSpPr>
          <p:nvPr/>
        </p:nvSpPr>
        <p:spPr bwMode="auto">
          <a:xfrm>
            <a:off x="4231937" y="1071218"/>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a:t>
            </a:r>
            <a:r>
              <a:rPr lang="zh-CN" altLang="en-US" sz="2000" spc="-150" dirty="0" smtClean="0">
                <a:solidFill>
                  <a:srgbClr val="000000"/>
                </a:solidFill>
                <a:latin typeface="楷体" pitchFamily="49" charset="-122"/>
                <a:ea typeface="楷体" pitchFamily="49" charset="-122"/>
              </a:rPr>
              <a:t>文字模板</a:t>
            </a:r>
            <a:endParaRPr lang="zh-CN" altLang="en-US" sz="2000" spc="-150" dirty="0">
              <a:solidFill>
                <a:srgbClr val="000000"/>
              </a:solidFill>
              <a:latin typeface="楷体" pitchFamily="49" charset="-122"/>
              <a:ea typeface="楷体" pitchFamily="49" charset="-122"/>
            </a:endParaRPr>
          </a:p>
        </p:txBody>
      </p:sp>
      <p:sp>
        <p:nvSpPr>
          <p:cNvPr id="13" name="Rectangle 26"/>
          <p:cNvSpPr>
            <a:spLocks noChangeArrowheads="1"/>
          </p:cNvSpPr>
          <p:nvPr/>
        </p:nvSpPr>
        <p:spPr bwMode="auto">
          <a:xfrm>
            <a:off x="3721490" y="1758393"/>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sp>
        <p:nvSpPr>
          <p:cNvPr id="14" name="Rectangle 27"/>
          <p:cNvSpPr>
            <a:spLocks noChangeArrowheads="1"/>
          </p:cNvSpPr>
          <p:nvPr/>
        </p:nvSpPr>
        <p:spPr bwMode="auto">
          <a:xfrm>
            <a:off x="4529241" y="2432534"/>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sp>
        <p:nvSpPr>
          <p:cNvPr id="15" name="Rectangle 28"/>
          <p:cNvSpPr>
            <a:spLocks noChangeArrowheads="1"/>
          </p:cNvSpPr>
          <p:nvPr/>
        </p:nvSpPr>
        <p:spPr bwMode="auto">
          <a:xfrm>
            <a:off x="4921605" y="3209527"/>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sp>
        <p:nvSpPr>
          <p:cNvPr id="16" name="Rectangle 29"/>
          <p:cNvSpPr>
            <a:spLocks noChangeArrowheads="1"/>
          </p:cNvSpPr>
          <p:nvPr/>
        </p:nvSpPr>
        <p:spPr bwMode="auto">
          <a:xfrm>
            <a:off x="3995770" y="3815141"/>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grpSp>
        <p:nvGrpSpPr>
          <p:cNvPr id="17" name="组合 16"/>
          <p:cNvGrpSpPr/>
          <p:nvPr/>
        </p:nvGrpSpPr>
        <p:grpSpPr>
          <a:xfrm>
            <a:off x="3701621" y="992964"/>
            <a:ext cx="540761" cy="487533"/>
            <a:chOff x="2854652" y="992964"/>
            <a:chExt cx="540761" cy="487533"/>
          </a:xfrm>
        </p:grpSpPr>
        <p:pic>
          <p:nvPicPr>
            <p:cNvPr id="17410" name="Picture 2" descr="C:\Users\Thinkpad\Desktop\PNG\1_0004_图层-10.png"/>
            <p:cNvPicPr>
              <a:picLocks noChangeAspect="1" noChangeArrowheads="1"/>
            </p:cNvPicPr>
            <p:nvPr/>
          </p:nvPicPr>
          <p:blipFill>
            <a:blip r:embed="rId3" cstate="email"/>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25"/>
            <p:cNvSpPr>
              <a:spLocks noChangeArrowheads="1"/>
            </p:cNvSpPr>
            <p:nvPr/>
          </p:nvSpPr>
          <p:spPr bwMode="auto">
            <a:xfrm>
              <a:off x="2895736" y="1040781"/>
              <a:ext cx="419544"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smtClean="0">
                  <a:solidFill>
                    <a:srgbClr val="000000"/>
                  </a:solidFill>
                  <a:latin typeface="华文隶书" pitchFamily="2" charset="-122"/>
                  <a:ea typeface="华文隶书" pitchFamily="2" charset="-122"/>
                </a:rPr>
                <a:t>一</a:t>
              </a:r>
              <a:endParaRPr lang="zh-CN" altLang="en-US" sz="2000" b="1" spc="-150" dirty="0">
                <a:solidFill>
                  <a:srgbClr val="000000"/>
                </a:solidFill>
                <a:latin typeface="华文隶书" pitchFamily="2" charset="-122"/>
                <a:ea typeface="华文隶书" pitchFamily="2" charset="-122"/>
              </a:endParaRPr>
            </a:p>
          </p:txBody>
        </p:sp>
      </p:grpSp>
      <p:grpSp>
        <p:nvGrpSpPr>
          <p:cNvPr id="20" name="组合 19"/>
          <p:cNvGrpSpPr/>
          <p:nvPr/>
        </p:nvGrpSpPr>
        <p:grpSpPr>
          <a:xfrm>
            <a:off x="3250149" y="1678943"/>
            <a:ext cx="540761" cy="487533"/>
            <a:chOff x="2854652" y="992964"/>
            <a:chExt cx="540761" cy="487533"/>
          </a:xfrm>
        </p:grpSpPr>
        <p:pic>
          <p:nvPicPr>
            <p:cNvPr id="21" name="Picture 2" descr="C:\Users\Thinkpad\Desktop\PNG\1_0004_图层-10.png"/>
            <p:cNvPicPr>
              <a:picLocks noChangeAspect="1" noChangeArrowheads="1"/>
            </p:cNvPicPr>
            <p:nvPr/>
          </p:nvPicPr>
          <p:blipFill>
            <a:blip r:embed="rId3" cstate="email"/>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smtClean="0">
                  <a:solidFill>
                    <a:srgbClr val="000000"/>
                  </a:solidFill>
                  <a:latin typeface="华文隶书" pitchFamily="2" charset="-122"/>
                  <a:ea typeface="华文隶书" pitchFamily="2" charset="-122"/>
                </a:rPr>
                <a:t>二</a:t>
              </a:r>
              <a:endParaRPr lang="zh-CN" altLang="en-US" sz="2000" b="1" spc="-150" dirty="0">
                <a:solidFill>
                  <a:srgbClr val="000000"/>
                </a:solidFill>
                <a:latin typeface="华文隶书" pitchFamily="2" charset="-122"/>
                <a:ea typeface="华文隶书" pitchFamily="2" charset="-122"/>
              </a:endParaRPr>
            </a:p>
          </p:txBody>
        </p:sp>
      </p:grpSp>
      <p:grpSp>
        <p:nvGrpSpPr>
          <p:cNvPr id="23" name="组合 22"/>
          <p:cNvGrpSpPr/>
          <p:nvPr/>
        </p:nvGrpSpPr>
        <p:grpSpPr>
          <a:xfrm>
            <a:off x="3952477" y="2353084"/>
            <a:ext cx="540761" cy="487533"/>
            <a:chOff x="2854652" y="992964"/>
            <a:chExt cx="540761" cy="487533"/>
          </a:xfrm>
        </p:grpSpPr>
        <p:pic>
          <p:nvPicPr>
            <p:cNvPr id="24" name="Picture 2" descr="C:\Users\Thinkpad\Desktop\PNG\1_0004_图层-10.png"/>
            <p:cNvPicPr>
              <a:picLocks noChangeAspect="1" noChangeArrowheads="1"/>
            </p:cNvPicPr>
            <p:nvPr/>
          </p:nvPicPr>
          <p:blipFill>
            <a:blip r:embed="rId3" cstate="email"/>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smtClean="0">
                  <a:solidFill>
                    <a:srgbClr val="000000"/>
                  </a:solidFill>
                  <a:latin typeface="华文隶书" pitchFamily="2" charset="-122"/>
                  <a:ea typeface="华文隶书" pitchFamily="2" charset="-122"/>
                </a:rPr>
                <a:t>三</a:t>
              </a:r>
              <a:endParaRPr lang="zh-CN" altLang="en-US" sz="2000" b="1" spc="-150" dirty="0">
                <a:solidFill>
                  <a:srgbClr val="000000"/>
                </a:solidFill>
                <a:latin typeface="华文隶书" pitchFamily="2" charset="-122"/>
                <a:ea typeface="华文隶书" pitchFamily="2" charset="-122"/>
              </a:endParaRPr>
            </a:p>
          </p:txBody>
        </p:sp>
      </p:grpSp>
      <p:grpSp>
        <p:nvGrpSpPr>
          <p:cNvPr id="26" name="组合 25"/>
          <p:cNvGrpSpPr/>
          <p:nvPr/>
        </p:nvGrpSpPr>
        <p:grpSpPr>
          <a:xfrm>
            <a:off x="4304081" y="3130077"/>
            <a:ext cx="540761" cy="487533"/>
            <a:chOff x="2854652" y="992964"/>
            <a:chExt cx="540761" cy="487533"/>
          </a:xfrm>
        </p:grpSpPr>
        <p:pic>
          <p:nvPicPr>
            <p:cNvPr id="27" name="Picture 2" descr="C:\Users\Thinkpad\Desktop\PNG\1_0004_图层-10.png"/>
            <p:cNvPicPr>
              <a:picLocks noChangeAspect="1" noChangeArrowheads="1"/>
            </p:cNvPicPr>
            <p:nvPr/>
          </p:nvPicPr>
          <p:blipFill>
            <a:blip r:embed="rId3" cstate="email"/>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smtClean="0">
                  <a:solidFill>
                    <a:srgbClr val="000000"/>
                  </a:solidFill>
                  <a:latin typeface="华文隶书" pitchFamily="2" charset="-122"/>
                  <a:ea typeface="华文隶书" pitchFamily="2" charset="-122"/>
                </a:rPr>
                <a:t>四</a:t>
              </a:r>
              <a:endParaRPr lang="zh-CN" altLang="en-US" sz="2000" b="1" spc="-150" dirty="0">
                <a:solidFill>
                  <a:srgbClr val="000000"/>
                </a:solidFill>
                <a:latin typeface="华文隶书" pitchFamily="2" charset="-122"/>
                <a:ea typeface="华文隶书" pitchFamily="2" charset="-122"/>
              </a:endParaRPr>
            </a:p>
          </p:txBody>
        </p:sp>
      </p:grpSp>
      <p:grpSp>
        <p:nvGrpSpPr>
          <p:cNvPr id="29" name="组合 28"/>
          <p:cNvGrpSpPr/>
          <p:nvPr/>
        </p:nvGrpSpPr>
        <p:grpSpPr>
          <a:xfrm>
            <a:off x="3528248" y="3735691"/>
            <a:ext cx="540761" cy="487533"/>
            <a:chOff x="2854652" y="992964"/>
            <a:chExt cx="540761" cy="487533"/>
          </a:xfrm>
        </p:grpSpPr>
        <p:pic>
          <p:nvPicPr>
            <p:cNvPr id="30" name="Picture 2" descr="C:\Users\Thinkpad\Desktop\PNG\1_0004_图层-10.png"/>
            <p:cNvPicPr>
              <a:picLocks noChangeAspect="1" noChangeArrowheads="1"/>
            </p:cNvPicPr>
            <p:nvPr/>
          </p:nvPicPr>
          <p:blipFill>
            <a:blip r:embed="rId3" cstate="email"/>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smtClean="0">
                  <a:solidFill>
                    <a:srgbClr val="000000"/>
                  </a:solidFill>
                  <a:latin typeface="华文隶书" pitchFamily="2" charset="-122"/>
                  <a:ea typeface="华文隶书" pitchFamily="2" charset="-122"/>
                </a:rPr>
                <a:t>五</a:t>
              </a:r>
              <a:endParaRPr lang="zh-CN" altLang="en-US" sz="2000" b="1" spc="-150" dirty="0">
                <a:solidFill>
                  <a:srgbClr val="000000"/>
                </a:solidFill>
                <a:latin typeface="华文隶书" pitchFamily="2" charset="-122"/>
                <a:ea typeface="华文隶书" pitchFamily="2" charset="-122"/>
              </a:endParaRPr>
            </a:p>
          </p:txBody>
        </p:sp>
      </p:grpSp>
      <p:pic>
        <p:nvPicPr>
          <p:cNvPr id="17411" name="Picture 3" descr="C:\Users\Thinkpad\Desktop\PNG\1_0001_图层-18.png"/>
          <p:cNvPicPr>
            <a:picLocks noChangeAspect="1" noChangeArrowheads="1"/>
          </p:cNvPicPr>
          <p:nvPr/>
        </p:nvPicPr>
        <p:blipFill>
          <a:blip r:embed="rId4" cstate="email"/>
          <a:srcRect/>
          <a:stretch>
            <a:fillRect/>
          </a:stretch>
        </p:blipFill>
        <p:spPr bwMode="auto">
          <a:xfrm>
            <a:off x="574700" y="1922710"/>
            <a:ext cx="2413124" cy="208204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5"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fade">
                                      <p:cBhvr>
                                        <p:cTn id="7" dur="500"/>
                                        <p:tgtEl>
                                          <p:spTgt spid="17411"/>
                                        </p:tgtEl>
                                      </p:cBhvr>
                                    </p:animEffect>
                                  </p:childTnLst>
                                </p:cTn>
                              </p:par>
                            </p:childTnLst>
                          </p:cTn>
                        </p:par>
                        <p:par>
                          <p:cTn id="8" fill="hold">
                            <p:stCondLst>
                              <p:cond delay="500"/>
                            </p:stCondLst>
                            <p:childTnLst>
                              <p:par>
                                <p:cTn id="9" presetID="2" presetClass="entr" presetSubtype="12"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25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50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0-#ppt_w/2"/>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75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0-#ppt_w/2"/>
                                          </p:val>
                                        </p:tav>
                                        <p:tav tm="100000">
                                          <p:val>
                                            <p:strVal val="#ppt_x"/>
                                          </p:val>
                                        </p:tav>
                                      </p:tavLst>
                                    </p:anim>
                                    <p:anim calcmode="lin" valueType="num">
                                      <p:cBhvr additive="base">
                                        <p:cTn id="24" dur="500" fill="hold"/>
                                        <p:tgtEl>
                                          <p:spTgt spid="26"/>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100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0-#ppt_w/2"/>
                                          </p:val>
                                        </p:tav>
                                        <p:tav tm="100000">
                                          <p:val>
                                            <p:strVal val="#ppt_x"/>
                                          </p:val>
                                        </p:tav>
                                      </p:tavLst>
                                    </p:anim>
                                    <p:anim calcmode="lin" valueType="num">
                                      <p:cBhvr additive="base">
                                        <p:cTn id="28" dur="500" fill="hold"/>
                                        <p:tgtEl>
                                          <p:spTgt spid="29"/>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2"/>
                                        </p:tgtEl>
                                        <p:attrNameLst>
                                          <p:attrName>ppt_y</p:attrName>
                                        </p:attrNameLst>
                                      </p:cBhvr>
                                      <p:tavLst>
                                        <p:tav tm="0">
                                          <p:val>
                                            <p:strVal val="#ppt_y"/>
                                          </p:val>
                                        </p:tav>
                                        <p:tav tm="100000">
                                          <p:val>
                                            <p:strVal val="#ppt_y"/>
                                          </p:val>
                                        </p:tav>
                                      </p:tavLst>
                                    </p:anim>
                                    <p:anim calcmode="lin" valueType="num">
                                      <p:cBhvr>
                                        <p:cTn id="34"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2"/>
                                        </p:tgtEl>
                                      </p:cBhvr>
                                    </p:animEffect>
                                  </p:childTnLst>
                                </p:cTn>
                              </p:par>
                            </p:childTnLst>
                          </p:cTn>
                        </p:par>
                        <p:par>
                          <p:cTn id="37" fill="hold">
                            <p:stCondLst>
                              <p:cond delay="2349"/>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3"/>
                                        </p:tgtEl>
                                        <p:attrNameLst>
                                          <p:attrName>ppt_y</p:attrName>
                                        </p:attrNameLst>
                                      </p:cBhvr>
                                      <p:tavLst>
                                        <p:tav tm="0">
                                          <p:val>
                                            <p:strVal val="#ppt_y"/>
                                          </p:val>
                                        </p:tav>
                                        <p:tav tm="100000">
                                          <p:val>
                                            <p:strVal val="#ppt_y"/>
                                          </p:val>
                                        </p:tav>
                                      </p:tavLst>
                                    </p:anim>
                                    <p:anim calcmode="lin" valueType="num">
                                      <p:cBhvr>
                                        <p:cTn id="42"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3"/>
                                        </p:tgtEl>
                                      </p:cBhvr>
                                    </p:animEffect>
                                  </p:childTnLst>
                                </p:cTn>
                              </p:par>
                            </p:childTnLst>
                          </p:cTn>
                        </p:par>
                        <p:par>
                          <p:cTn id="45" fill="hold">
                            <p:stCondLst>
                              <p:cond delay="32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4"/>
                                        </p:tgtEl>
                                        <p:attrNameLst>
                                          <p:attrName>ppt_y</p:attrName>
                                        </p:attrNameLst>
                                      </p:cBhvr>
                                      <p:tavLst>
                                        <p:tav tm="0">
                                          <p:val>
                                            <p:strVal val="#ppt_y"/>
                                          </p:val>
                                        </p:tav>
                                        <p:tav tm="100000">
                                          <p:val>
                                            <p:strVal val="#ppt_y"/>
                                          </p:val>
                                        </p:tav>
                                      </p:tavLst>
                                    </p:anim>
                                    <p:anim calcmode="lin" valueType="num">
                                      <p:cBhvr>
                                        <p:cTn id="5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4"/>
                                        </p:tgtEl>
                                      </p:cBhvr>
                                    </p:animEffect>
                                  </p:childTnLst>
                                </p:cTn>
                              </p:par>
                            </p:childTnLst>
                          </p:cTn>
                        </p:par>
                        <p:par>
                          <p:cTn id="53" fill="hold">
                            <p:stCondLst>
                              <p:cond delay="405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5"/>
                                        </p:tgtEl>
                                        <p:attrNameLst>
                                          <p:attrName>ppt_y</p:attrName>
                                        </p:attrNameLst>
                                      </p:cBhvr>
                                      <p:tavLst>
                                        <p:tav tm="0">
                                          <p:val>
                                            <p:strVal val="#ppt_y"/>
                                          </p:val>
                                        </p:tav>
                                        <p:tav tm="100000">
                                          <p:val>
                                            <p:strVal val="#ppt_y"/>
                                          </p:val>
                                        </p:tav>
                                      </p:tavLst>
                                    </p:anim>
                                    <p:anim calcmode="lin" valueType="num">
                                      <p:cBhvr>
                                        <p:cTn id="5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5"/>
                                        </p:tgtEl>
                                      </p:cBhvr>
                                    </p:animEffect>
                                  </p:childTnLst>
                                </p:cTn>
                              </p:par>
                            </p:childTnLst>
                          </p:cTn>
                        </p:par>
                        <p:par>
                          <p:cTn id="61" fill="hold">
                            <p:stCondLst>
                              <p:cond delay="49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6"/>
                                        </p:tgtEl>
                                        <p:attrNameLst>
                                          <p:attrName>ppt_y</p:attrName>
                                        </p:attrNameLst>
                                      </p:cBhvr>
                                      <p:tavLst>
                                        <p:tav tm="0">
                                          <p:val>
                                            <p:strVal val="#ppt_y"/>
                                          </p:val>
                                        </p:tav>
                                        <p:tav tm="100000">
                                          <p:val>
                                            <p:strVal val="#ppt_y"/>
                                          </p:val>
                                        </p:tav>
                                      </p:tavLst>
                                    </p:anim>
                                    <p:anim calcmode="lin" valueType="num">
                                      <p:cBhvr>
                                        <p:cTn id="6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Thinkpad\Desktop\PNG\1_0002_图层-5-副本.png"/>
          <p:cNvPicPr>
            <a:picLocks noChangeAspect="1" noChangeArrowheads="1"/>
          </p:cNvPicPr>
          <p:nvPr/>
        </p:nvPicPr>
        <p:blipFill>
          <a:blip r:embed="rId3" cstate="email"/>
          <a:srcRect/>
          <a:stretch>
            <a:fillRect/>
          </a:stretch>
        </p:blipFill>
        <p:spPr bwMode="auto">
          <a:xfrm>
            <a:off x="1098215" y="1059582"/>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686172" y="1604916"/>
            <a:ext cx="1281813"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a:t>
            </a:r>
            <a:endParaRPr lang="zh-CN" altLang="en-US" dirty="0"/>
          </a:p>
          <a:p>
            <a:r>
              <a:rPr lang="zh-CN" altLang="en-US" dirty="0"/>
              <a:t>点击此处</a:t>
            </a:r>
            <a:r>
              <a:rPr lang="zh-CN" altLang="en-US" dirty="0" smtClean="0"/>
              <a:t>添加</a:t>
            </a:r>
            <a:endParaRPr lang="zh-CN" altLang="en-US" dirty="0"/>
          </a:p>
        </p:txBody>
      </p:sp>
      <p:pic>
        <p:nvPicPr>
          <p:cNvPr id="7" name="Picture 3" descr="C:\Users\Thinkpad\Desktop\PNG\1_0002_图层-5-副本.png"/>
          <p:cNvPicPr>
            <a:picLocks noChangeAspect="1" noChangeArrowheads="1"/>
          </p:cNvPicPr>
          <p:nvPr/>
        </p:nvPicPr>
        <p:blipFill>
          <a:blip r:embed="rId3" cstate="email"/>
          <a:srcRect/>
          <a:stretch>
            <a:fillRect/>
          </a:stretch>
        </p:blipFill>
        <p:spPr bwMode="auto">
          <a:xfrm>
            <a:off x="3223515" y="1059582"/>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824171" y="1604916"/>
            <a:ext cx="1264581"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a:t>
            </a:r>
            <a:endParaRPr lang="zh-CN" altLang="en-US" dirty="0"/>
          </a:p>
          <a:p>
            <a:r>
              <a:rPr lang="zh-CN" altLang="en-US" dirty="0"/>
              <a:t>点击此处</a:t>
            </a:r>
            <a:r>
              <a:rPr lang="zh-CN" altLang="en-US" dirty="0" smtClean="0"/>
              <a:t>添加</a:t>
            </a:r>
            <a:endParaRPr lang="zh-CN" altLang="en-US" dirty="0"/>
          </a:p>
        </p:txBody>
      </p:sp>
      <p:pic>
        <p:nvPicPr>
          <p:cNvPr id="10" name="Picture 3" descr="C:\Users\Thinkpad\Desktop\PNG\1_0002_图层-5-副本.png"/>
          <p:cNvPicPr>
            <a:picLocks noChangeAspect="1" noChangeArrowheads="1"/>
          </p:cNvPicPr>
          <p:nvPr/>
        </p:nvPicPr>
        <p:blipFill>
          <a:blip r:embed="rId3" cstate="email"/>
          <a:srcRect/>
          <a:stretch>
            <a:fillRect/>
          </a:stretch>
        </p:blipFill>
        <p:spPr bwMode="auto">
          <a:xfrm>
            <a:off x="5348816" y="1059582"/>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949471" y="1604916"/>
            <a:ext cx="1227513"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a:t>
            </a:r>
            <a:endParaRPr lang="zh-CN" altLang="en-US" dirty="0"/>
          </a:p>
          <a:p>
            <a:r>
              <a:rPr lang="zh-CN" altLang="en-US" dirty="0"/>
              <a:t>点击此处</a:t>
            </a:r>
            <a:r>
              <a:rPr lang="zh-CN" altLang="en-US" dirty="0" smtClean="0"/>
              <a:t>添加</a:t>
            </a:r>
            <a:endParaRPr lang="zh-CN" altLang="en-US" dirty="0"/>
          </a:p>
        </p:txBody>
      </p:sp>
      <p:pic>
        <p:nvPicPr>
          <p:cNvPr id="13" name="Picture 2" descr="C:\Users\Thinkpad\Desktop\PNG\1_0008_图层-16-副本.png"/>
          <p:cNvPicPr>
            <a:picLocks noChangeAspect="1" noChangeArrowheads="1"/>
          </p:cNvPicPr>
          <p:nvPr/>
        </p:nvPicPr>
        <p:blipFill>
          <a:blip r:embed="rId4" cstate="email"/>
          <a:srcRect/>
          <a:stretch>
            <a:fillRect/>
          </a:stretch>
        </p:blipFill>
        <p:spPr bwMode="auto">
          <a:xfrm rot="8526480">
            <a:off x="2566859" y="2661322"/>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Thinkpad\Desktop\PNG\1_0008_图层-16-副本.png"/>
          <p:cNvPicPr>
            <a:picLocks noChangeAspect="1" noChangeArrowheads="1"/>
          </p:cNvPicPr>
          <p:nvPr/>
        </p:nvPicPr>
        <p:blipFill>
          <a:blip r:embed="rId4" cstate="email"/>
          <a:srcRect/>
          <a:stretch>
            <a:fillRect/>
          </a:stretch>
        </p:blipFill>
        <p:spPr bwMode="auto">
          <a:xfrm rot="13073520" flipH="1">
            <a:off x="5643062" y="2661321"/>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Thinkpad\Desktop\PNG\1_0008_图层-16-副本.png"/>
          <p:cNvPicPr>
            <a:picLocks noChangeAspect="1" noChangeArrowheads="1"/>
          </p:cNvPicPr>
          <p:nvPr/>
        </p:nvPicPr>
        <p:blipFill>
          <a:blip r:embed="rId4" cstate="email"/>
          <a:srcRect/>
          <a:stretch>
            <a:fillRect/>
          </a:stretch>
        </p:blipFill>
        <p:spPr bwMode="auto">
          <a:xfrm rot="10800000" flipH="1">
            <a:off x="4104961" y="2559049"/>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18434" name="Picture 2" descr="C:\Users\Thinkpad\Desktop\PNG\1_0001_渐变映射-2-副本-4.png"/>
          <p:cNvPicPr>
            <a:picLocks noChangeAspect="1" noChangeArrowheads="1"/>
          </p:cNvPicPr>
          <p:nvPr/>
        </p:nvPicPr>
        <p:blipFill>
          <a:blip r:embed="rId5" cstate="email"/>
          <a:srcRect/>
          <a:stretch>
            <a:fillRect/>
          </a:stretch>
        </p:blipFill>
        <p:spPr bwMode="auto">
          <a:xfrm>
            <a:off x="1788119" y="3643482"/>
            <a:ext cx="5990492" cy="644566"/>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2967986" y="3754472"/>
            <a:ext cx="2492990" cy="387798"/>
          </a:xfrm>
          <a:prstGeom prst="rect">
            <a:avLst/>
          </a:prstGeom>
        </p:spPr>
        <p:txBody>
          <a:bodyPr wrap="none">
            <a:spAutoFit/>
          </a:bodyPr>
          <a:lstStyle/>
          <a:p>
            <a:pPr defTabSz="815975">
              <a:lnSpc>
                <a:spcPct val="80000"/>
              </a:lnSpc>
            </a:pPr>
            <a:r>
              <a:rPr lang="zh-CN" altLang="en-US" sz="2400" spc="-150" dirty="0">
                <a:solidFill>
                  <a:schemeClr val="bg1"/>
                </a:solidFill>
                <a:latin typeface="楷体" pitchFamily="49" charset="-122"/>
                <a:ea typeface="楷体" pitchFamily="49" charset="-122"/>
              </a:rPr>
              <a:t>点击添加文字模板</a:t>
            </a:r>
          </a:p>
        </p:txBody>
      </p:sp>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6" name="轻音乐 - 茉莉花 - 古筝.wav"/>
          </p:stSnd>
        </p:sndAc>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28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28000">
                                          <p:cBhvr additive="base">
                                            <p:cTn id="7" dur="750" fill="hold"/>
                                            <p:tgtEl>
                                              <p:spTgt spid="10"/>
                                            </p:tgtEl>
                                            <p:attrNameLst>
                                              <p:attrName>ppt_x</p:attrName>
                                            </p:attrNameLst>
                                          </p:cBhvr>
                                          <p:tavLst>
                                            <p:tav tm="0">
                                              <p:val>
                                                <p:strVal val="#ppt_x"/>
                                              </p:val>
                                            </p:tav>
                                            <p:tav tm="100000">
                                              <p:val>
                                                <p:strVal val="#ppt_x"/>
                                              </p:val>
                                            </p:tav>
                                          </p:tavLst>
                                        </p:anim>
                                        <p:anim calcmode="lin" valueType="num" p14:bounceEnd="28000">
                                          <p:cBhvr additive="base">
                                            <p:cTn id="8" dur="75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28000">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14:bounceEnd="28000">
                                          <p:cBhvr additive="base">
                                            <p:cTn id="11" dur="750" fill="hold"/>
                                            <p:tgtEl>
                                              <p:spTgt spid="7"/>
                                            </p:tgtEl>
                                            <p:attrNameLst>
                                              <p:attrName>ppt_x</p:attrName>
                                            </p:attrNameLst>
                                          </p:cBhvr>
                                          <p:tavLst>
                                            <p:tav tm="0">
                                              <p:val>
                                                <p:strVal val="#ppt_x"/>
                                              </p:val>
                                            </p:tav>
                                            <p:tav tm="100000">
                                              <p:val>
                                                <p:strVal val="#ppt_x"/>
                                              </p:val>
                                            </p:tav>
                                          </p:tavLst>
                                        </p:anim>
                                        <p:anim calcmode="lin" valueType="num" p14:bounceEnd="28000">
                                          <p:cBhvr additive="base">
                                            <p:cTn id="12" dur="75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28000">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14:bounceEnd="28000">
                                          <p:cBhvr additive="base">
                                            <p:cTn id="15" dur="750" fill="hold"/>
                                            <p:tgtEl>
                                              <p:spTgt spid="2"/>
                                            </p:tgtEl>
                                            <p:attrNameLst>
                                              <p:attrName>ppt_x</p:attrName>
                                            </p:attrNameLst>
                                          </p:cBhvr>
                                          <p:tavLst>
                                            <p:tav tm="0">
                                              <p:val>
                                                <p:strVal val="#ppt_x"/>
                                              </p:val>
                                            </p:tav>
                                            <p:tav tm="100000">
                                              <p:val>
                                                <p:strVal val="#ppt_x"/>
                                              </p:val>
                                            </p:tav>
                                          </p:tavLst>
                                        </p:anim>
                                        <p:anim calcmode="lin" valueType="num" p14:bounceEnd="28000">
                                          <p:cBhvr additive="base">
                                            <p:cTn id="16" dur="750" fill="hold"/>
                                            <p:tgtEl>
                                              <p:spTgt spid="2"/>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par>
                              <p:cTn id="37" fill="hold">
                                <p:stCondLst>
                                  <p:cond delay="2000"/>
                                </p:stCondLst>
                                <p:childTnLst>
                                  <p:par>
                                    <p:cTn id="38" presetID="22" presetClass="entr" presetSubtype="8" fill="hold" nodeType="afterEffect">
                                      <p:stCondLst>
                                        <p:cond delay="0"/>
                                      </p:stCondLst>
                                      <p:childTnLst>
                                        <p:set>
                                          <p:cBhvr>
                                            <p:cTn id="39" dur="1" fill="hold">
                                              <p:stCondLst>
                                                <p:cond delay="0"/>
                                              </p:stCondLst>
                                            </p:cTn>
                                            <p:tgtEl>
                                              <p:spTgt spid="18434"/>
                                            </p:tgtEl>
                                            <p:attrNameLst>
                                              <p:attrName>style.visibility</p:attrName>
                                            </p:attrNameLst>
                                          </p:cBhvr>
                                          <p:to>
                                            <p:strVal val="visible"/>
                                          </p:to>
                                        </p:set>
                                        <p:animEffect transition="in" filter="wipe(left)">
                                          <p:cBhvr>
                                            <p:cTn id="40" dur="500"/>
                                            <p:tgtEl>
                                              <p:spTgt spid="18434"/>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right)">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1"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ppt_x"/>
                                              </p:val>
                                            </p:tav>
                                            <p:tav tm="100000">
                                              <p:val>
                                                <p:strVal val="#ppt_x"/>
                                              </p:val>
                                            </p:tav>
                                          </p:tavLst>
                                        </p:anim>
                                        <p:anim calcmode="lin" valueType="num">
                                          <p:cBhvr additive="base">
                                            <p:cTn id="12" dur="75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ppt_x"/>
                                              </p:val>
                                            </p:tav>
                                            <p:tav tm="100000">
                                              <p:val>
                                                <p:strVal val="#ppt_x"/>
                                              </p:val>
                                            </p:tav>
                                          </p:tavLst>
                                        </p:anim>
                                        <p:anim calcmode="lin" valueType="num">
                                          <p:cBhvr additive="base">
                                            <p:cTn id="16" dur="750" fill="hold"/>
                                            <p:tgtEl>
                                              <p:spTgt spid="2"/>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par>
                              <p:cTn id="37" fill="hold">
                                <p:stCondLst>
                                  <p:cond delay="2000"/>
                                </p:stCondLst>
                                <p:childTnLst>
                                  <p:par>
                                    <p:cTn id="38" presetID="22" presetClass="entr" presetSubtype="8" fill="hold" nodeType="afterEffect">
                                      <p:stCondLst>
                                        <p:cond delay="0"/>
                                      </p:stCondLst>
                                      <p:childTnLst>
                                        <p:set>
                                          <p:cBhvr>
                                            <p:cTn id="39" dur="1" fill="hold">
                                              <p:stCondLst>
                                                <p:cond delay="0"/>
                                              </p:stCondLst>
                                            </p:cTn>
                                            <p:tgtEl>
                                              <p:spTgt spid="18434"/>
                                            </p:tgtEl>
                                            <p:attrNameLst>
                                              <p:attrName>style.visibility</p:attrName>
                                            </p:attrNameLst>
                                          </p:cBhvr>
                                          <p:to>
                                            <p:strVal val="visible"/>
                                          </p:to>
                                        </p:set>
                                        <p:animEffect transition="in" filter="wipe(left)">
                                          <p:cBhvr>
                                            <p:cTn id="40" dur="500"/>
                                            <p:tgtEl>
                                              <p:spTgt spid="18434"/>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right)">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1" grpId="0"/>
          <p:bldP spid="16"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F:\360安全浏览器下载\水墨\1402\13.png"/>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brightnessContrast contrast="40000"/>
                    </a14:imgEffect>
                  </a14:imgLayer>
                </a14:imgProps>
              </a:ext>
            </a:extLst>
          </a:blip>
          <a:srcRect/>
          <a:stretch>
            <a:fillRect/>
          </a:stretch>
        </p:blipFill>
        <p:spPr bwMode="auto">
          <a:xfrm>
            <a:off x="2051720" y="555526"/>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2866072" y="1414534"/>
            <a:ext cx="3442628" cy="1107996"/>
          </a:xfrm>
          <a:prstGeom prst="rect">
            <a:avLst/>
          </a:prstGeom>
        </p:spPr>
        <p:txBody>
          <a:bodyPr wrap="square">
            <a:spAutoFit/>
          </a:bodyPr>
          <a:lstStyle/>
          <a:p>
            <a:pPr algn="ctr"/>
            <a:r>
              <a:rPr lang="zh-CN" altLang="en-US" sz="6600" spc="-300" dirty="0" smtClean="0">
                <a:latin typeface="方正吕建德字体" pitchFamily="2" charset="-122"/>
                <a:ea typeface="方正吕建德字体" pitchFamily="2" charset="-122"/>
              </a:rPr>
              <a:t>第四部分</a:t>
            </a:r>
            <a:endParaRPr lang="zh-CN" altLang="en-US" sz="6600" spc="-300" dirty="0">
              <a:latin typeface="方正吕建德字体" pitchFamily="2" charset="-122"/>
              <a:ea typeface="方正吕建德字体" pitchFamily="2" charset="-122"/>
            </a:endParaRPr>
          </a:p>
        </p:txBody>
      </p:sp>
      <p:sp>
        <p:nvSpPr>
          <p:cNvPr id="10" name="矩形 9"/>
          <p:cNvSpPr/>
          <p:nvPr/>
        </p:nvSpPr>
        <p:spPr>
          <a:xfrm>
            <a:off x="2258667" y="3564711"/>
            <a:ext cx="5002153" cy="646331"/>
          </a:xfrm>
          <a:prstGeom prst="rect">
            <a:avLst/>
          </a:prstGeom>
        </p:spPr>
        <p:txBody>
          <a:bodyPr wrap="square">
            <a:spAutoFit/>
          </a:bodyPr>
          <a:lstStyle/>
          <a:p>
            <a:pPr algn="ctr"/>
            <a:r>
              <a:rPr lang="zh-CN" altLang="en-US" sz="3600" spc="-300" dirty="0" smtClean="0">
                <a:latin typeface="方正华隶简体" pitchFamily="65" charset="-122"/>
                <a:ea typeface="方正华隶简体" pitchFamily="65" charset="-122"/>
              </a:rPr>
              <a:t>单击此处添加文字模板</a:t>
            </a:r>
            <a:endParaRPr lang="zh-CN" altLang="en-US" sz="3600" spc="-300" dirty="0">
              <a:latin typeface="方正华隶简体" pitchFamily="65" charset="-122"/>
              <a:ea typeface="方正华隶简体" pitchFamily="65" charset="-122"/>
            </a:endParaRPr>
          </a:p>
        </p:txBody>
      </p:sp>
      <p:pic>
        <p:nvPicPr>
          <p:cNvPr id="16" name="Picture 4" descr="E:\PPT\PPT中国风元素\水墨祥云\水墨祥云\011.jpg"/>
          <p:cNvPicPr>
            <a:picLocks noChangeAspect="1" noChangeArrowheads="1"/>
          </p:cNvPicPr>
          <p:nvPr/>
        </p:nvPicPr>
        <p:blipFill>
          <a:blip r:embed="rId5" cstate="email"/>
          <a:srcRect/>
          <a:stretch>
            <a:fillRect/>
          </a:stretch>
        </p:blipFill>
        <p:spPr bwMode="auto">
          <a:xfrm>
            <a:off x="1615356" y="3643523"/>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5" descr="毛笔2"/>
          <p:cNvPicPr>
            <a:picLocks noChangeAspect="1" noChangeArrowheads="1"/>
          </p:cNvPicPr>
          <p:nvPr/>
        </p:nvPicPr>
        <p:blipFill>
          <a:blip r:embed="rId6" cstate="email"/>
          <a:srcRect/>
          <a:stretch>
            <a:fillRect/>
          </a:stretch>
        </p:blipFill>
        <p:spPr bwMode="auto">
          <a:xfrm>
            <a:off x="2533256" y="2427734"/>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18" name="图片 41" descr="C_108.jpg"/>
          <p:cNvPicPr>
            <a:picLocks noChangeAspect="1"/>
          </p:cNvPicPr>
          <p:nvPr/>
        </p:nvPicPr>
        <p:blipFill>
          <a:blip r:embed="rId7" cstate="email">
            <a:clrChange>
              <a:clrFrom>
                <a:srgbClr val="FFFFFF"/>
              </a:clrFrom>
              <a:clrTo>
                <a:srgbClr val="FFFFFF">
                  <a:alpha val="0"/>
                </a:srgbClr>
              </a:clrTo>
            </a:clrChange>
          </a:blip>
          <a:srcRect/>
          <a:stretch>
            <a:fillRect/>
          </a:stretch>
        </p:blipFill>
        <p:spPr bwMode="auto">
          <a:xfrm>
            <a:off x="2221136" y="4121474"/>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8"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750" fill="hold"/>
                                        <p:tgtEl>
                                          <p:spTgt spid="9"/>
                                        </p:tgtEl>
                                        <p:attrNameLst>
                                          <p:attrName>ppt_w</p:attrName>
                                        </p:attrNameLst>
                                      </p:cBhvr>
                                      <p:tavLst>
                                        <p:tav tm="0">
                                          <p:val>
                                            <p:fltVal val="0"/>
                                          </p:val>
                                        </p:tav>
                                        <p:tav tm="100000">
                                          <p:val>
                                            <p:strVal val="#ppt_w"/>
                                          </p:val>
                                        </p:tav>
                                      </p:tavLst>
                                    </p:anim>
                                    <p:anim calcmode="lin" valueType="num">
                                      <p:cBhvr>
                                        <p:cTn id="14" dur="750" fill="hold"/>
                                        <p:tgtEl>
                                          <p:spTgt spid="9"/>
                                        </p:tgtEl>
                                        <p:attrNameLst>
                                          <p:attrName>ppt_h</p:attrName>
                                        </p:attrNameLst>
                                      </p:cBhvr>
                                      <p:tavLst>
                                        <p:tav tm="0">
                                          <p:val>
                                            <p:fltVal val="0"/>
                                          </p:val>
                                        </p:tav>
                                        <p:tav tm="100000">
                                          <p:val>
                                            <p:strVal val="#ppt_h"/>
                                          </p:val>
                                        </p:tav>
                                      </p:tavLst>
                                    </p:anim>
                                    <p:animEffect transition="in" filter="fade">
                                      <p:cBhvr>
                                        <p:cTn id="15" dur="750"/>
                                        <p:tgtEl>
                                          <p:spTgt spid="9"/>
                                        </p:tgtEl>
                                      </p:cBhvr>
                                    </p:animEffect>
                                  </p:childTnLst>
                                </p:cTn>
                              </p:par>
                            </p:childTnLst>
                          </p:cTn>
                        </p:par>
                        <p:par>
                          <p:cTn id="16" fill="hold">
                            <p:stCondLst>
                              <p:cond delay="2000"/>
                            </p:stCondLst>
                            <p:childTnLst>
                              <p:par>
                                <p:cTn id="17" presetID="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250" fill="hold"/>
                                        <p:tgtEl>
                                          <p:spTgt spid="16"/>
                                        </p:tgtEl>
                                        <p:attrNameLst>
                                          <p:attrName>ppt_x</p:attrName>
                                        </p:attrNameLst>
                                      </p:cBhvr>
                                      <p:tavLst>
                                        <p:tav tm="0">
                                          <p:val>
                                            <p:strVal val="0-#ppt_w/2"/>
                                          </p:val>
                                        </p:tav>
                                        <p:tav tm="100000">
                                          <p:val>
                                            <p:strVal val="#ppt_x"/>
                                          </p:val>
                                        </p:tav>
                                      </p:tavLst>
                                    </p:anim>
                                    <p:anim calcmode="lin" valueType="num">
                                      <p:cBhvr additive="base">
                                        <p:cTn id="20" dur="1250" fill="hold"/>
                                        <p:tgtEl>
                                          <p:spTgt spid="16"/>
                                        </p:tgtEl>
                                        <p:attrNameLst>
                                          <p:attrName>ppt_y</p:attrName>
                                        </p:attrNameLst>
                                      </p:cBhvr>
                                      <p:tavLst>
                                        <p:tav tm="0">
                                          <p:val>
                                            <p:strVal val="#ppt_y"/>
                                          </p:val>
                                        </p:tav>
                                        <p:tav tm="100000">
                                          <p:val>
                                            <p:strVal val="#ppt_y"/>
                                          </p:val>
                                        </p:tav>
                                      </p:tavLst>
                                    </p:anim>
                                  </p:childTnLst>
                                </p:cTn>
                              </p:par>
                            </p:childTnLst>
                          </p:cTn>
                        </p:par>
                        <p:par>
                          <p:cTn id="21" fill="hold">
                            <p:stCondLst>
                              <p:cond delay="3500"/>
                            </p:stCondLst>
                            <p:childTnLst>
                              <p:par>
                                <p:cTn id="22" presetID="22" presetClass="entr" presetSubtype="8"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2250"/>
                                        <p:tgtEl>
                                          <p:spTgt spid="18"/>
                                        </p:tgtEl>
                                      </p:cBhvr>
                                    </p:animEffect>
                                  </p:childTnLst>
                                </p:cTn>
                              </p:par>
                            </p:childTnLst>
                          </p:cTn>
                        </p:par>
                        <p:par>
                          <p:cTn id="25" fill="hold">
                            <p:stCondLst>
                              <p:cond delay="6000"/>
                            </p:stCondLst>
                            <p:childTnLst>
                              <p:par>
                                <p:cTn id="26" presetID="10"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2750"/>
                                        <p:tgtEl>
                                          <p:spTgt spid="10"/>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17"/>
                                        </p:tgtEl>
                                        <p:attrNameLst>
                                          <p:attrName>ppt_x</p:attrName>
                                          <p:attrName>ppt_y</p:attrName>
                                        </p:attrNameLst>
                                      </p:cBhvr>
                                      <p:rCtr x="25729" y="3637"/>
                                    </p:animMotion>
                                  </p:childTnLst>
                                </p:cTn>
                              </p:par>
                            </p:childTnLst>
                          </p:cTn>
                        </p:par>
                        <p:par>
                          <p:cTn id="34" fill="hold">
                            <p:stCondLst>
                              <p:cond delay="6500"/>
                            </p:stCondLst>
                            <p:childTnLst>
                              <p:par>
                                <p:cTn id="35" presetID="10" presetClass="exit" presetSubtype="0" fill="hold" nodeType="afterEffect">
                                  <p:stCondLst>
                                    <p:cond delay="0"/>
                                  </p:stCondLst>
                                  <p:childTnLst>
                                    <p:animEffect transition="out" filter="fade">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28961" y="3266430"/>
            <a:ext cx="6551215" cy="584775"/>
          </a:xfrm>
          <a:prstGeom prst="rect">
            <a:avLst/>
          </a:prstGeom>
        </p:spPr>
        <p:txBody>
          <a:bodyPr wrap="square">
            <a:spAutoFit/>
          </a:bodyPr>
          <a:lstStyle/>
          <a:p>
            <a:pPr>
              <a:spcBef>
                <a:spcPct val="50000"/>
              </a:spcBef>
            </a:pPr>
            <a:r>
              <a:rPr lang="zh-CN" altLang="en-US" sz="1600" b="1" dirty="0">
                <a:ea typeface="楷体" pitchFamily="49" charset="-122"/>
              </a:rPr>
              <a:t>点击添加文字点击添加文字点击添加文字点击添加文字点击添加文字点击添加文字点击添加文字点击添加文字点击添加文字点击添加文字</a:t>
            </a:r>
            <a:r>
              <a:rPr lang="zh-CN" altLang="en-US" sz="1600" b="1" dirty="0" smtClean="0">
                <a:ea typeface="楷体" pitchFamily="49" charset="-122"/>
              </a:rPr>
              <a:t>点击</a:t>
            </a:r>
            <a:endParaRPr lang="zh-CN" altLang="en-US" sz="1600" b="1" dirty="0">
              <a:ea typeface="楷体" pitchFamily="49" charset="-122"/>
            </a:endParaRPr>
          </a:p>
        </p:txBody>
      </p:sp>
      <p:grpSp>
        <p:nvGrpSpPr>
          <p:cNvPr id="55" name="组合 54"/>
          <p:cNvGrpSpPr/>
          <p:nvPr/>
        </p:nvGrpSpPr>
        <p:grpSpPr>
          <a:xfrm>
            <a:off x="768276" y="1559650"/>
            <a:ext cx="1940030" cy="1749072"/>
            <a:chOff x="1142101" y="1736725"/>
            <a:chExt cx="1940030" cy="1749072"/>
          </a:xfrm>
        </p:grpSpPr>
        <p:pic>
          <p:nvPicPr>
            <p:cNvPr id="52" name="Picture 2" descr="C:\Users\Thinkpad\Desktop\PNG\1_0004_图层-10.png"/>
            <p:cNvPicPr>
              <a:picLocks noChangeAspect="1" noChangeArrowheads="1"/>
            </p:cNvPicPr>
            <p:nvPr/>
          </p:nvPicPr>
          <p:blipFill>
            <a:blip r:embed="rId3" cstate="email"/>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54" name="矩形 29"/>
            <p:cNvSpPr>
              <a:spLocks noChangeArrowheads="1"/>
            </p:cNvSpPr>
            <p:nvPr/>
          </p:nvSpPr>
          <p:spPr bwMode="auto">
            <a:xfrm>
              <a:off x="1640727" y="2051886"/>
              <a:ext cx="931665" cy="954107"/>
            </a:xfrm>
            <a:prstGeom prst="rect">
              <a:avLst/>
            </a:prstGeom>
          </p:spPr>
          <p:txBody>
            <a:bodyPr wrap="square">
              <a:spAutoFit/>
            </a:bodyPr>
            <a:lstStyle/>
            <a:p>
              <a:pPr>
                <a:spcBef>
                  <a:spcPct val="50000"/>
                </a:spcBef>
              </a:pPr>
              <a:r>
                <a:rPr lang="zh-CN" altLang="en-US" sz="2800" b="1" spc="-300" dirty="0" smtClean="0">
                  <a:ea typeface="楷体" pitchFamily="49" charset="-122"/>
                </a:rPr>
                <a:t>添加文本</a:t>
              </a:r>
              <a:endParaRPr lang="zh-CN" altLang="en-US" sz="2800" b="1" spc="-300" dirty="0">
                <a:ea typeface="楷体" pitchFamily="49" charset="-122"/>
              </a:endParaRPr>
            </a:p>
          </p:txBody>
        </p:sp>
      </p:grpSp>
      <p:grpSp>
        <p:nvGrpSpPr>
          <p:cNvPr id="56" name="组合 55"/>
          <p:cNvGrpSpPr/>
          <p:nvPr/>
        </p:nvGrpSpPr>
        <p:grpSpPr>
          <a:xfrm>
            <a:off x="2609795" y="1559650"/>
            <a:ext cx="1940030" cy="1749072"/>
            <a:chOff x="1142101" y="1736725"/>
            <a:chExt cx="1940030" cy="1749072"/>
          </a:xfrm>
        </p:grpSpPr>
        <p:pic>
          <p:nvPicPr>
            <p:cNvPr id="57" name="Picture 2" descr="C:\Users\Thinkpad\Desktop\PNG\1_0004_图层-10.png"/>
            <p:cNvPicPr>
              <a:picLocks noChangeAspect="1" noChangeArrowheads="1"/>
            </p:cNvPicPr>
            <p:nvPr/>
          </p:nvPicPr>
          <p:blipFill>
            <a:blip r:embed="rId3" cstate="email"/>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58" name="矩形 29"/>
            <p:cNvSpPr>
              <a:spLocks noChangeArrowheads="1"/>
            </p:cNvSpPr>
            <p:nvPr/>
          </p:nvSpPr>
          <p:spPr bwMode="auto">
            <a:xfrm>
              <a:off x="1640727" y="2051886"/>
              <a:ext cx="931665" cy="954107"/>
            </a:xfrm>
            <a:prstGeom prst="rect">
              <a:avLst/>
            </a:prstGeom>
          </p:spPr>
          <p:txBody>
            <a:bodyPr wrap="square">
              <a:spAutoFit/>
            </a:bodyPr>
            <a:lstStyle/>
            <a:p>
              <a:pPr>
                <a:spcBef>
                  <a:spcPct val="50000"/>
                </a:spcBef>
              </a:pPr>
              <a:r>
                <a:rPr lang="zh-CN" altLang="en-US" sz="2800" b="1" spc="-300" dirty="0" smtClean="0">
                  <a:ea typeface="楷体" pitchFamily="49" charset="-122"/>
                </a:rPr>
                <a:t>添加文本</a:t>
              </a:r>
              <a:endParaRPr lang="zh-CN" altLang="en-US" sz="2800" b="1" spc="-300" dirty="0">
                <a:ea typeface="楷体" pitchFamily="49" charset="-122"/>
              </a:endParaRPr>
            </a:p>
          </p:txBody>
        </p:sp>
      </p:grpSp>
      <p:grpSp>
        <p:nvGrpSpPr>
          <p:cNvPr id="59" name="组合 58"/>
          <p:cNvGrpSpPr/>
          <p:nvPr/>
        </p:nvGrpSpPr>
        <p:grpSpPr>
          <a:xfrm>
            <a:off x="4451314" y="1559650"/>
            <a:ext cx="1940030" cy="1749072"/>
            <a:chOff x="1142101" y="1736725"/>
            <a:chExt cx="1940030" cy="1749072"/>
          </a:xfrm>
        </p:grpSpPr>
        <p:pic>
          <p:nvPicPr>
            <p:cNvPr id="60" name="Picture 2" descr="C:\Users\Thinkpad\Desktop\PNG\1_0004_图层-10.png"/>
            <p:cNvPicPr>
              <a:picLocks noChangeAspect="1" noChangeArrowheads="1"/>
            </p:cNvPicPr>
            <p:nvPr/>
          </p:nvPicPr>
          <p:blipFill>
            <a:blip r:embed="rId3" cstate="email"/>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29"/>
            <p:cNvSpPr>
              <a:spLocks noChangeArrowheads="1"/>
            </p:cNvSpPr>
            <p:nvPr/>
          </p:nvSpPr>
          <p:spPr bwMode="auto">
            <a:xfrm>
              <a:off x="1640727" y="2051886"/>
              <a:ext cx="931665" cy="954107"/>
            </a:xfrm>
            <a:prstGeom prst="rect">
              <a:avLst/>
            </a:prstGeom>
          </p:spPr>
          <p:txBody>
            <a:bodyPr wrap="square">
              <a:spAutoFit/>
            </a:bodyPr>
            <a:lstStyle/>
            <a:p>
              <a:pPr>
                <a:spcBef>
                  <a:spcPct val="50000"/>
                </a:spcBef>
              </a:pPr>
              <a:r>
                <a:rPr lang="zh-CN" altLang="en-US" sz="2800" b="1" spc="-300" dirty="0" smtClean="0">
                  <a:ea typeface="楷体" pitchFamily="49" charset="-122"/>
                </a:rPr>
                <a:t>添加文本</a:t>
              </a:r>
              <a:endParaRPr lang="zh-CN" altLang="en-US" sz="2800" b="1" spc="-300" dirty="0">
                <a:ea typeface="楷体" pitchFamily="49" charset="-122"/>
              </a:endParaRPr>
            </a:p>
          </p:txBody>
        </p:sp>
      </p:grpSp>
      <p:grpSp>
        <p:nvGrpSpPr>
          <p:cNvPr id="62" name="组合 61"/>
          <p:cNvGrpSpPr/>
          <p:nvPr/>
        </p:nvGrpSpPr>
        <p:grpSpPr>
          <a:xfrm>
            <a:off x="6292833" y="1559650"/>
            <a:ext cx="1940030" cy="1749072"/>
            <a:chOff x="1142101" y="1736725"/>
            <a:chExt cx="1940030" cy="1749072"/>
          </a:xfrm>
        </p:grpSpPr>
        <p:pic>
          <p:nvPicPr>
            <p:cNvPr id="63" name="Picture 2" descr="C:\Users\Thinkpad\Desktop\PNG\1_0004_图层-10.png"/>
            <p:cNvPicPr>
              <a:picLocks noChangeAspect="1" noChangeArrowheads="1"/>
            </p:cNvPicPr>
            <p:nvPr/>
          </p:nvPicPr>
          <p:blipFill>
            <a:blip r:embed="rId3" cstate="email"/>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64" name="矩形 29"/>
            <p:cNvSpPr>
              <a:spLocks noChangeArrowheads="1"/>
            </p:cNvSpPr>
            <p:nvPr/>
          </p:nvSpPr>
          <p:spPr bwMode="auto">
            <a:xfrm>
              <a:off x="1640727" y="2051886"/>
              <a:ext cx="931665" cy="954107"/>
            </a:xfrm>
            <a:prstGeom prst="rect">
              <a:avLst/>
            </a:prstGeom>
          </p:spPr>
          <p:txBody>
            <a:bodyPr wrap="square">
              <a:spAutoFit/>
            </a:bodyPr>
            <a:lstStyle/>
            <a:p>
              <a:pPr>
                <a:spcBef>
                  <a:spcPct val="50000"/>
                </a:spcBef>
              </a:pPr>
              <a:r>
                <a:rPr lang="zh-CN" altLang="en-US" sz="2800" b="1" spc="-300" dirty="0" smtClean="0">
                  <a:ea typeface="楷体" pitchFamily="49" charset="-122"/>
                </a:rPr>
                <a:t>添加文本</a:t>
              </a:r>
              <a:endParaRPr lang="zh-CN" altLang="en-US" sz="2800" b="1" spc="-300" dirty="0">
                <a:ea typeface="楷体" pitchFamily="49" charset="-122"/>
              </a:endParaRPr>
            </a:p>
          </p:txBody>
        </p:sp>
      </p:grpSp>
      <p:pic>
        <p:nvPicPr>
          <p:cNvPr id="23555" name="Picture 3"/>
          <p:cNvPicPr>
            <a:picLocks noChangeAspect="1" noChangeArrowheads="1"/>
          </p:cNvPicPr>
          <p:nvPr/>
        </p:nvPicPr>
        <p:blipFill rotWithShape="1">
          <a:blip r:embed="rId4" cstate="email"/>
          <a:srcRect/>
          <a:stretch>
            <a:fillRect/>
          </a:stretch>
        </p:blipFill>
        <p:spPr bwMode="auto">
          <a:xfrm>
            <a:off x="266699" y="4706144"/>
            <a:ext cx="8640000" cy="35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5"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heel(1)">
                                      <p:cBhvr>
                                        <p:cTn id="7" dur="2000"/>
                                        <p:tgtEl>
                                          <p:spTgt spid="55"/>
                                        </p:tgtEl>
                                      </p:cBhvr>
                                    </p:animEffect>
                                  </p:childTnLst>
                                </p:cTn>
                              </p:par>
                              <p:par>
                                <p:cTn id="8" presetID="21" presetClass="entr" presetSubtype="1" fill="hold" nodeType="withEffect">
                                  <p:stCondLst>
                                    <p:cond delay="250"/>
                                  </p:stCondLst>
                                  <p:childTnLst>
                                    <p:set>
                                      <p:cBhvr>
                                        <p:cTn id="9" dur="1" fill="hold">
                                          <p:stCondLst>
                                            <p:cond delay="0"/>
                                          </p:stCondLst>
                                        </p:cTn>
                                        <p:tgtEl>
                                          <p:spTgt spid="56"/>
                                        </p:tgtEl>
                                        <p:attrNameLst>
                                          <p:attrName>style.visibility</p:attrName>
                                        </p:attrNameLst>
                                      </p:cBhvr>
                                      <p:to>
                                        <p:strVal val="visible"/>
                                      </p:to>
                                    </p:set>
                                    <p:animEffect transition="in" filter="wheel(1)">
                                      <p:cBhvr>
                                        <p:cTn id="10" dur="2000"/>
                                        <p:tgtEl>
                                          <p:spTgt spid="56"/>
                                        </p:tgtEl>
                                      </p:cBhvr>
                                    </p:animEffect>
                                  </p:childTnLst>
                                </p:cTn>
                              </p:par>
                              <p:par>
                                <p:cTn id="11" presetID="21" presetClass="entr" presetSubtype="1" fill="hold" nodeType="withEffect">
                                  <p:stCondLst>
                                    <p:cond delay="500"/>
                                  </p:stCondLst>
                                  <p:childTnLst>
                                    <p:set>
                                      <p:cBhvr>
                                        <p:cTn id="12" dur="1" fill="hold">
                                          <p:stCondLst>
                                            <p:cond delay="0"/>
                                          </p:stCondLst>
                                        </p:cTn>
                                        <p:tgtEl>
                                          <p:spTgt spid="59"/>
                                        </p:tgtEl>
                                        <p:attrNameLst>
                                          <p:attrName>style.visibility</p:attrName>
                                        </p:attrNameLst>
                                      </p:cBhvr>
                                      <p:to>
                                        <p:strVal val="visible"/>
                                      </p:to>
                                    </p:set>
                                    <p:animEffect transition="in" filter="wheel(1)">
                                      <p:cBhvr>
                                        <p:cTn id="13" dur="2000"/>
                                        <p:tgtEl>
                                          <p:spTgt spid="59"/>
                                        </p:tgtEl>
                                      </p:cBhvr>
                                    </p:animEffect>
                                  </p:childTnLst>
                                </p:cTn>
                              </p:par>
                              <p:par>
                                <p:cTn id="14" presetID="21" presetClass="entr" presetSubtype="1" fill="hold" nodeType="withEffect">
                                  <p:stCondLst>
                                    <p:cond delay="750"/>
                                  </p:stCondLst>
                                  <p:childTnLst>
                                    <p:set>
                                      <p:cBhvr>
                                        <p:cTn id="15" dur="1" fill="hold">
                                          <p:stCondLst>
                                            <p:cond delay="0"/>
                                          </p:stCondLst>
                                        </p:cTn>
                                        <p:tgtEl>
                                          <p:spTgt spid="62"/>
                                        </p:tgtEl>
                                        <p:attrNameLst>
                                          <p:attrName>style.visibility</p:attrName>
                                        </p:attrNameLst>
                                      </p:cBhvr>
                                      <p:to>
                                        <p:strVal val="visible"/>
                                      </p:to>
                                    </p:set>
                                    <p:animEffect transition="in" filter="wheel(1)">
                                      <p:cBhvr>
                                        <p:cTn id="16" dur="2000"/>
                                        <p:tgtEl>
                                          <p:spTgt spid="62"/>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Thinkpad\Desktop\PNG\1_0001_图层-6.png"/>
          <p:cNvPicPr>
            <a:picLocks noChangeAspect="1" noChangeArrowheads="1"/>
          </p:cNvPicPr>
          <p:nvPr/>
        </p:nvPicPr>
        <p:blipFill>
          <a:blip r:embed="rId3" cstate="email"/>
          <a:srcRect/>
          <a:stretch>
            <a:fillRect/>
          </a:stretch>
        </p:blipFill>
        <p:spPr bwMode="auto">
          <a:xfrm rot="5593458">
            <a:off x="5353096" y="1580354"/>
            <a:ext cx="3638110" cy="1263902"/>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6900671" y="936650"/>
            <a:ext cx="498598" cy="1823576"/>
          </a:xfrm>
          <a:prstGeom prst="rect">
            <a:avLst/>
          </a:prstGeom>
        </p:spPr>
        <p:txBody>
          <a:bodyPr vert="eaVert" wrap="none">
            <a:spAutoFit/>
          </a:bodyPr>
          <a:lstStyle/>
          <a:p>
            <a:pPr defTabSz="815975">
              <a:lnSpc>
                <a:spcPct val="80000"/>
              </a:lnSpc>
            </a:pPr>
            <a:r>
              <a:rPr lang="zh-CN" altLang="en-US" sz="2400" spc="-150" dirty="0">
                <a:solidFill>
                  <a:schemeClr val="bg1"/>
                </a:solidFill>
                <a:latin typeface="楷体" pitchFamily="49" charset="-122"/>
                <a:ea typeface="楷体" pitchFamily="49" charset="-122"/>
              </a:rPr>
              <a:t>点击</a:t>
            </a:r>
            <a:r>
              <a:rPr lang="zh-CN" altLang="en-US" sz="2400" spc="-150" dirty="0" smtClean="0">
                <a:solidFill>
                  <a:schemeClr val="bg1"/>
                </a:solidFill>
                <a:latin typeface="楷体" pitchFamily="49" charset="-122"/>
                <a:ea typeface="楷体" pitchFamily="49" charset="-122"/>
              </a:rPr>
              <a:t>添加标题</a:t>
            </a:r>
            <a:endParaRPr lang="zh-CN" altLang="en-US" sz="2400" spc="-150" dirty="0">
              <a:solidFill>
                <a:schemeClr val="bg1"/>
              </a:solidFill>
              <a:latin typeface="楷体" pitchFamily="49" charset="-122"/>
              <a:ea typeface="楷体" pitchFamily="49" charset="-122"/>
            </a:endParaRPr>
          </a:p>
        </p:txBody>
      </p:sp>
      <p:sp>
        <p:nvSpPr>
          <p:cNvPr id="4" name="TextBox 3"/>
          <p:cNvSpPr txBox="1"/>
          <p:nvPr/>
        </p:nvSpPr>
        <p:spPr>
          <a:xfrm>
            <a:off x="1904549" y="1250082"/>
            <a:ext cx="4493538" cy="2185764"/>
          </a:xfrm>
          <a:prstGeom prst="rect">
            <a:avLst/>
          </a:prstGeom>
          <a:noFill/>
        </p:spPr>
        <p:txBody>
          <a:bodyPr vert="eaVert"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nSpc>
                <a:spcPct val="200000"/>
              </a:lnSpc>
            </a:pPr>
            <a:r>
              <a:rPr lang="zh-CN" altLang="en-US" sz="2000" spc="0" dirty="0" smtClean="0"/>
              <a:t>点击</a:t>
            </a:r>
            <a:r>
              <a:rPr lang="zh-CN" altLang="en-US" sz="2000" spc="0" dirty="0"/>
              <a:t>此处</a:t>
            </a:r>
            <a:r>
              <a:rPr lang="zh-CN" altLang="en-US" sz="2000" spc="0" dirty="0" smtClean="0"/>
              <a:t>添加文本</a:t>
            </a:r>
            <a:endParaRPr lang="zh-CN" altLang="en-US" sz="2000" spc="0" dirty="0"/>
          </a:p>
          <a:p>
            <a:pPr>
              <a:lnSpc>
                <a:spcPct val="200000"/>
              </a:lnSpc>
            </a:pPr>
            <a:r>
              <a:rPr lang="zh-CN" altLang="en-US" sz="2000" spc="0" dirty="0"/>
              <a:t>点击此处添加</a:t>
            </a:r>
            <a:r>
              <a:rPr lang="zh-CN" altLang="en-US" sz="2000" spc="0" dirty="0" smtClean="0"/>
              <a:t>文本</a:t>
            </a:r>
            <a:r>
              <a:rPr lang="zh-CN" altLang="en-US" sz="2000" spc="0" dirty="0"/>
              <a:t>点击此处添加文本</a:t>
            </a:r>
          </a:p>
          <a:p>
            <a:pPr>
              <a:lnSpc>
                <a:spcPct val="200000"/>
              </a:lnSpc>
            </a:pPr>
            <a:r>
              <a:rPr lang="zh-CN" altLang="en-US" sz="2000" spc="0" dirty="0"/>
              <a:t>点击此处添加文本</a:t>
            </a:r>
          </a:p>
          <a:p>
            <a:pPr>
              <a:lnSpc>
                <a:spcPct val="200000"/>
              </a:lnSpc>
            </a:pPr>
            <a:r>
              <a:rPr lang="zh-CN" altLang="en-US" sz="2000" spc="0" dirty="0"/>
              <a:t>点击此处添加文本</a:t>
            </a:r>
          </a:p>
          <a:p>
            <a:pPr>
              <a:lnSpc>
                <a:spcPct val="200000"/>
              </a:lnSpc>
            </a:pPr>
            <a:r>
              <a:rPr lang="zh-CN" altLang="en-US" sz="2000" spc="0" dirty="0"/>
              <a:t>点击此处添加文本</a:t>
            </a:r>
          </a:p>
          <a:p>
            <a:pPr>
              <a:lnSpc>
                <a:spcPct val="200000"/>
              </a:lnSpc>
            </a:pPr>
            <a:endParaRPr lang="zh-CN" altLang="en-US" sz="2000" spc="0" dirty="0"/>
          </a:p>
        </p:txBody>
      </p:sp>
      <p:grpSp>
        <p:nvGrpSpPr>
          <p:cNvPr id="12" name="组合 11"/>
          <p:cNvGrpSpPr/>
          <p:nvPr/>
        </p:nvGrpSpPr>
        <p:grpSpPr>
          <a:xfrm>
            <a:off x="3131840" y="1250083"/>
            <a:ext cx="3090144" cy="2185763"/>
            <a:chOff x="3436696" y="1250083"/>
            <a:chExt cx="2698204" cy="1996719"/>
          </a:xfrm>
        </p:grpSpPr>
        <p:cxnSp>
          <p:nvCxnSpPr>
            <p:cNvPr id="5" name="直接连接符 4"/>
            <p:cNvCxnSpPr/>
            <p:nvPr/>
          </p:nvCxnSpPr>
          <p:spPr>
            <a:xfrm>
              <a:off x="6134900"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595260"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055619"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515978"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976337"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436696"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pic>
        <p:nvPicPr>
          <p:cNvPr id="19461" name="Picture 5" descr="F:\360安全浏览器下载\水墨\1402\未标题-1.png"/>
          <p:cNvPicPr>
            <a:picLocks noChangeAspect="1" noChangeArrowheads="1"/>
          </p:cNvPicPr>
          <p:nvPr/>
        </p:nvPicPr>
        <p:blipFill rotWithShape="1">
          <a:blip r:embed="rId4" cstate="email"/>
          <a:srcRect/>
          <a:stretch>
            <a:fillRect/>
          </a:stretch>
        </p:blipFill>
        <p:spPr bwMode="auto">
          <a:xfrm>
            <a:off x="0" y="3119800"/>
            <a:ext cx="4813300" cy="20252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5" name="轻音乐 - 茉莉花 - 古筝.wav"/>
          </p:stSnd>
        </p:sndAc>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32000">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14:bounceEnd="32000">
                                          <p:cBhvr additive="base">
                                            <p:cTn id="7" dur="500" fill="hold"/>
                                            <p:tgtEl>
                                              <p:spTgt spid="19458"/>
                                            </p:tgtEl>
                                            <p:attrNameLst>
                                              <p:attrName>ppt_x</p:attrName>
                                            </p:attrNameLst>
                                          </p:cBhvr>
                                          <p:tavLst>
                                            <p:tav tm="0">
                                              <p:val>
                                                <p:strVal val="#ppt_x"/>
                                              </p:val>
                                            </p:tav>
                                            <p:tav tm="100000">
                                              <p:val>
                                                <p:strVal val="#ppt_x"/>
                                              </p:val>
                                            </p:tav>
                                          </p:tavLst>
                                        </p:anim>
                                        <p:anim calcmode="lin" valueType="num" p14:bounceEnd="32000">
                                          <p:cBhvr additive="base">
                                            <p:cTn id="8" dur="500" fill="hold"/>
                                            <p:tgtEl>
                                              <p:spTgt spid="1945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500" fill="hold"/>
                                            <p:tgtEl>
                                              <p:spTgt spid="19458"/>
                                            </p:tgtEl>
                                            <p:attrNameLst>
                                              <p:attrName>ppt_x</p:attrName>
                                            </p:attrNameLst>
                                          </p:cBhvr>
                                          <p:tavLst>
                                            <p:tav tm="0">
                                              <p:val>
                                                <p:strVal val="#ppt_x"/>
                                              </p:val>
                                            </p:tav>
                                            <p:tav tm="100000">
                                              <p:val>
                                                <p:strVal val="#ppt_x"/>
                                              </p:val>
                                            </p:tav>
                                          </p:tavLst>
                                        </p:anim>
                                        <p:anim calcmode="lin" valueType="num">
                                          <p:cBhvr additive="base">
                                            <p:cTn id="8" dur="500" fill="hold"/>
                                            <p:tgtEl>
                                              <p:spTgt spid="1945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4" descr="E:\PPT\PPT中国风元素\水墨祥云\水墨祥云\011.jpg"/>
          <p:cNvPicPr>
            <a:picLocks noChangeAspect="1" noChangeArrowheads="1"/>
          </p:cNvPicPr>
          <p:nvPr/>
        </p:nvPicPr>
        <p:blipFill>
          <a:blip r:embed="rId3" cstate="email"/>
          <a:srcRect/>
          <a:stretch>
            <a:fillRect/>
          </a:stretch>
        </p:blipFill>
        <p:spPr bwMode="auto">
          <a:xfrm>
            <a:off x="2664482" y="1210265"/>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 descr="E:\PPT\PPT中国风元素\水墨祥云\水墨祥云\011.jpg"/>
          <p:cNvPicPr>
            <a:picLocks noChangeAspect="1" noChangeArrowheads="1"/>
          </p:cNvPicPr>
          <p:nvPr/>
        </p:nvPicPr>
        <p:blipFill>
          <a:blip r:embed="rId4" cstate="email"/>
          <a:srcRect/>
          <a:stretch>
            <a:fillRect/>
          </a:stretch>
        </p:blipFill>
        <p:spPr bwMode="auto">
          <a:xfrm>
            <a:off x="2664482" y="2004953"/>
            <a:ext cx="807668" cy="50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 descr="E:\PPT\PPT中国风元素\水墨祥云\水墨祥云\011.jpg"/>
          <p:cNvPicPr>
            <a:picLocks noChangeAspect="1" noChangeArrowheads="1"/>
          </p:cNvPicPr>
          <p:nvPr/>
        </p:nvPicPr>
        <p:blipFill>
          <a:blip r:embed="rId4" cstate="email"/>
          <a:srcRect/>
          <a:stretch>
            <a:fillRect/>
          </a:stretch>
        </p:blipFill>
        <p:spPr bwMode="auto">
          <a:xfrm>
            <a:off x="2664482" y="2714547"/>
            <a:ext cx="807668" cy="504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 descr="E:\PPT\PPT中国风元素\水墨祥云\水墨祥云\011.jpg"/>
          <p:cNvPicPr>
            <a:picLocks noChangeAspect="1" noChangeArrowheads="1"/>
          </p:cNvPicPr>
          <p:nvPr/>
        </p:nvPicPr>
        <p:blipFill>
          <a:blip r:embed="rId4" cstate="email"/>
          <a:srcRect/>
          <a:stretch>
            <a:fillRect/>
          </a:stretch>
        </p:blipFill>
        <p:spPr bwMode="auto">
          <a:xfrm>
            <a:off x="2664482" y="3519331"/>
            <a:ext cx="807668" cy="504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9"/>
          <p:cNvSpPr txBox="1">
            <a:spLocks noChangeArrowheads="1"/>
          </p:cNvSpPr>
          <p:nvPr/>
        </p:nvSpPr>
        <p:spPr bwMode="auto">
          <a:xfrm>
            <a:off x="3519777" y="1203598"/>
            <a:ext cx="3140455" cy="437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815975">
              <a:lnSpc>
                <a:spcPct val="80000"/>
              </a:lnSpc>
            </a:pPr>
            <a:r>
              <a:rPr lang="zh-CN" altLang="en-US" sz="2800" spc="-150" dirty="0">
                <a:solidFill>
                  <a:srgbClr val="000000"/>
                </a:solidFill>
                <a:latin typeface="楷体" pitchFamily="49" charset="-122"/>
                <a:ea typeface="楷体" pitchFamily="49" charset="-122"/>
              </a:rPr>
              <a:t>点击添加文字模板</a:t>
            </a:r>
          </a:p>
        </p:txBody>
      </p:sp>
      <p:sp>
        <p:nvSpPr>
          <p:cNvPr id="43" name="TextBox 21"/>
          <p:cNvSpPr txBox="1">
            <a:spLocks noChangeArrowheads="1"/>
          </p:cNvSpPr>
          <p:nvPr/>
        </p:nvSpPr>
        <p:spPr bwMode="auto">
          <a:xfrm>
            <a:off x="3519777" y="2009824"/>
            <a:ext cx="3140455" cy="437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815975">
              <a:lnSpc>
                <a:spcPct val="80000"/>
              </a:lnSpc>
            </a:pPr>
            <a:r>
              <a:rPr lang="zh-CN" altLang="en-US" sz="2800" spc="-150" dirty="0">
                <a:solidFill>
                  <a:srgbClr val="000000"/>
                </a:solidFill>
                <a:latin typeface="楷体" pitchFamily="49" charset="-122"/>
                <a:ea typeface="楷体" pitchFamily="49" charset="-122"/>
              </a:rPr>
              <a:t>点击添加文字模板</a:t>
            </a:r>
          </a:p>
        </p:txBody>
      </p:sp>
      <p:sp>
        <p:nvSpPr>
          <p:cNvPr id="46" name="TextBox 23"/>
          <p:cNvSpPr txBox="1">
            <a:spLocks noChangeArrowheads="1"/>
          </p:cNvSpPr>
          <p:nvPr/>
        </p:nvSpPr>
        <p:spPr bwMode="auto">
          <a:xfrm>
            <a:off x="3519777" y="2728072"/>
            <a:ext cx="3140455" cy="437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815975">
              <a:lnSpc>
                <a:spcPct val="80000"/>
              </a:lnSpc>
            </a:pPr>
            <a:r>
              <a:rPr lang="zh-CN" altLang="en-US" sz="2800" spc="-150" dirty="0">
                <a:solidFill>
                  <a:srgbClr val="000000"/>
                </a:solidFill>
                <a:latin typeface="楷体" pitchFamily="49" charset="-122"/>
                <a:ea typeface="楷体" pitchFamily="49" charset="-122"/>
              </a:rPr>
              <a:t>点击添加文字模板</a:t>
            </a:r>
          </a:p>
        </p:txBody>
      </p:sp>
      <p:sp>
        <p:nvSpPr>
          <p:cNvPr id="49" name="TextBox 25"/>
          <p:cNvSpPr txBox="1">
            <a:spLocks noChangeArrowheads="1"/>
          </p:cNvSpPr>
          <p:nvPr/>
        </p:nvSpPr>
        <p:spPr bwMode="auto">
          <a:xfrm>
            <a:off x="3519777" y="3514106"/>
            <a:ext cx="3140455" cy="437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815975">
              <a:lnSpc>
                <a:spcPct val="80000"/>
              </a:lnSpc>
            </a:pPr>
            <a:r>
              <a:rPr lang="zh-CN" altLang="en-US" sz="2800" spc="-150" dirty="0">
                <a:solidFill>
                  <a:srgbClr val="000000"/>
                </a:solidFill>
                <a:latin typeface="楷体" pitchFamily="49" charset="-122"/>
                <a:ea typeface="楷体" pitchFamily="49" charset="-122"/>
              </a:rPr>
              <a:t>点击添加文字模板</a:t>
            </a:r>
          </a:p>
        </p:txBody>
      </p:sp>
      <p:pic>
        <p:nvPicPr>
          <p:cNvPr id="54" name="Picture 4" descr="F:\360安全浏览器下载\水墨\1402\07.png"/>
          <p:cNvPicPr>
            <a:picLocks noChangeAspect="1" noChangeArrowheads="1"/>
          </p:cNvPicPr>
          <p:nvPr/>
        </p:nvPicPr>
        <p:blipFill>
          <a:blip r:embed="rId5" cstate="email"/>
          <a:srcRect/>
          <a:stretch>
            <a:fillRect/>
          </a:stretch>
        </p:blipFill>
        <p:spPr bwMode="auto">
          <a:xfrm>
            <a:off x="6786566" y="1275606"/>
            <a:ext cx="2361296" cy="2217976"/>
          </a:xfrm>
          <a:prstGeom prst="rect">
            <a:avLst/>
          </a:prstGeom>
          <a:noFill/>
          <a:extLst>
            <a:ext uri="{909E8E84-426E-40DD-AFC4-6F175D3DCCD1}">
              <a14:hiddenFill xmlns:a14="http://schemas.microsoft.com/office/drawing/2010/main">
                <a:solidFill>
                  <a:srgbClr val="FFFFFF"/>
                </a:solidFill>
              </a14:hiddenFill>
            </a:ext>
          </a:extLst>
        </p:spPr>
      </p:pic>
      <p:pic>
        <p:nvPicPr>
          <p:cNvPr id="22533" name="Picture 5" descr="F:\360安全浏览器下载\水墨\1402\12.png"/>
          <p:cNvPicPr>
            <a:picLocks noChangeAspect="1" noChangeArrowheads="1"/>
          </p:cNvPicPr>
          <p:nvPr/>
        </p:nvPicPr>
        <p:blipFill rotWithShape="1">
          <a:blip r:embed="rId6" cstate="email"/>
          <a:srcRect/>
          <a:stretch>
            <a:fillRect/>
          </a:stretch>
        </p:blipFill>
        <p:spPr bwMode="auto">
          <a:xfrm flipH="1">
            <a:off x="0" y="516367"/>
            <a:ext cx="2411760" cy="41632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7"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fade">
                                      <p:cBhvr>
                                        <p:cTn id="7" dur="750"/>
                                        <p:tgtEl>
                                          <p:spTgt spid="22533"/>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750" fill="hold"/>
                                        <p:tgtEl>
                                          <p:spTgt spid="54"/>
                                        </p:tgtEl>
                                        <p:attrNameLst>
                                          <p:attrName>ppt_x</p:attrName>
                                        </p:attrNameLst>
                                      </p:cBhvr>
                                      <p:tavLst>
                                        <p:tav tm="0">
                                          <p:val>
                                            <p:strVal val="#ppt_x"/>
                                          </p:val>
                                        </p:tav>
                                        <p:tav tm="100000">
                                          <p:val>
                                            <p:strVal val="#ppt_x"/>
                                          </p:val>
                                        </p:tav>
                                      </p:tavLst>
                                    </p:anim>
                                    <p:anim calcmode="lin" valueType="num">
                                      <p:cBhvr additive="base">
                                        <p:cTn id="12" dur="750" fill="hold"/>
                                        <p:tgtEl>
                                          <p:spTgt spid="54"/>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2" presetClass="entr" presetSubtype="8"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750"/>
                                        <p:tgtEl>
                                          <p:spTgt spid="35"/>
                                        </p:tgtEl>
                                        <p:attrNameLst>
                                          <p:attrName>ppt_x</p:attrName>
                                        </p:attrNameLst>
                                      </p:cBhvr>
                                      <p:tavLst>
                                        <p:tav tm="0">
                                          <p:val>
                                            <p:strVal val="#ppt_x-#ppt_w*1.125000"/>
                                          </p:val>
                                        </p:tav>
                                        <p:tav tm="100000">
                                          <p:val>
                                            <p:strVal val="#ppt_x"/>
                                          </p:val>
                                        </p:tav>
                                      </p:tavLst>
                                    </p:anim>
                                    <p:animEffect transition="in" filter="wipe(right)">
                                      <p:cBhvr>
                                        <p:cTn id="17" dur="750"/>
                                        <p:tgtEl>
                                          <p:spTgt spid="35"/>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750"/>
                                        <p:tgtEl>
                                          <p:spTgt spid="40"/>
                                        </p:tgtEl>
                                        <p:attrNameLst>
                                          <p:attrName>ppt_x</p:attrName>
                                        </p:attrNameLst>
                                      </p:cBhvr>
                                      <p:tavLst>
                                        <p:tav tm="0">
                                          <p:val>
                                            <p:strVal val="#ppt_x+#ppt_w*1.125000"/>
                                          </p:val>
                                        </p:tav>
                                        <p:tav tm="100000">
                                          <p:val>
                                            <p:strVal val="#ppt_x"/>
                                          </p:val>
                                        </p:tav>
                                      </p:tavLst>
                                    </p:anim>
                                    <p:animEffect transition="in" filter="wipe(left)">
                                      <p:cBhvr>
                                        <p:cTn id="21" dur="750"/>
                                        <p:tgtEl>
                                          <p:spTgt spid="40"/>
                                        </p:tgtEl>
                                      </p:cBhvr>
                                    </p:animEffect>
                                  </p:childTnLst>
                                </p:cTn>
                              </p:par>
                            </p:childTnLst>
                          </p:cTn>
                        </p:par>
                        <p:par>
                          <p:cTn id="22" fill="hold">
                            <p:stCondLst>
                              <p:cond delay="3000"/>
                            </p:stCondLst>
                            <p:childTnLst>
                              <p:par>
                                <p:cTn id="23" presetID="12" presetClass="entr" presetSubtype="8"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750"/>
                                        <p:tgtEl>
                                          <p:spTgt spid="36"/>
                                        </p:tgtEl>
                                        <p:attrNameLst>
                                          <p:attrName>ppt_x</p:attrName>
                                        </p:attrNameLst>
                                      </p:cBhvr>
                                      <p:tavLst>
                                        <p:tav tm="0">
                                          <p:val>
                                            <p:strVal val="#ppt_x-#ppt_w*1.125000"/>
                                          </p:val>
                                        </p:tav>
                                        <p:tav tm="100000">
                                          <p:val>
                                            <p:strVal val="#ppt_x"/>
                                          </p:val>
                                        </p:tav>
                                      </p:tavLst>
                                    </p:anim>
                                    <p:animEffect transition="in" filter="wipe(right)">
                                      <p:cBhvr>
                                        <p:cTn id="26" dur="750"/>
                                        <p:tgtEl>
                                          <p:spTgt spid="36"/>
                                        </p:tgtEl>
                                      </p:cBhvr>
                                    </p:animEffect>
                                  </p:childTnLst>
                                </p:cTn>
                              </p:par>
                              <p:par>
                                <p:cTn id="27" presetID="12" presetClass="entr" presetSubtype="2"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750"/>
                                        <p:tgtEl>
                                          <p:spTgt spid="43"/>
                                        </p:tgtEl>
                                        <p:attrNameLst>
                                          <p:attrName>ppt_x</p:attrName>
                                        </p:attrNameLst>
                                      </p:cBhvr>
                                      <p:tavLst>
                                        <p:tav tm="0">
                                          <p:val>
                                            <p:strVal val="#ppt_x+#ppt_w*1.125000"/>
                                          </p:val>
                                        </p:tav>
                                        <p:tav tm="100000">
                                          <p:val>
                                            <p:strVal val="#ppt_x"/>
                                          </p:val>
                                        </p:tav>
                                      </p:tavLst>
                                    </p:anim>
                                    <p:animEffect transition="in" filter="wipe(left)">
                                      <p:cBhvr>
                                        <p:cTn id="30" dur="750"/>
                                        <p:tgtEl>
                                          <p:spTgt spid="43"/>
                                        </p:tgtEl>
                                      </p:cBhvr>
                                    </p:animEffect>
                                  </p:childTnLst>
                                </p:cTn>
                              </p:par>
                            </p:childTnLst>
                          </p:cTn>
                        </p:par>
                        <p:par>
                          <p:cTn id="31" fill="hold">
                            <p:stCondLst>
                              <p:cond delay="4000"/>
                            </p:stCondLst>
                            <p:childTnLst>
                              <p:par>
                                <p:cTn id="32" presetID="12" presetClass="entr" presetSubtype="8"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750"/>
                                        <p:tgtEl>
                                          <p:spTgt spid="37"/>
                                        </p:tgtEl>
                                        <p:attrNameLst>
                                          <p:attrName>ppt_x</p:attrName>
                                        </p:attrNameLst>
                                      </p:cBhvr>
                                      <p:tavLst>
                                        <p:tav tm="0">
                                          <p:val>
                                            <p:strVal val="#ppt_x-#ppt_w*1.125000"/>
                                          </p:val>
                                        </p:tav>
                                        <p:tav tm="100000">
                                          <p:val>
                                            <p:strVal val="#ppt_x"/>
                                          </p:val>
                                        </p:tav>
                                      </p:tavLst>
                                    </p:anim>
                                    <p:animEffect transition="in" filter="wipe(right)">
                                      <p:cBhvr>
                                        <p:cTn id="35" dur="750"/>
                                        <p:tgtEl>
                                          <p:spTgt spid="37"/>
                                        </p:tgtEl>
                                      </p:cBhvr>
                                    </p:animEffect>
                                  </p:childTnLst>
                                </p:cTn>
                              </p:par>
                              <p:par>
                                <p:cTn id="36" presetID="12" presetClass="entr" presetSubtype="2" fill="hold" grpId="0" nodeType="withEffect">
                                  <p:stCondLst>
                                    <p:cond delay="0"/>
                                  </p:stCondLst>
                                  <p:childTnLst>
                                    <p:set>
                                      <p:cBhvr>
                                        <p:cTn id="37" dur="1" fill="hold">
                                          <p:stCondLst>
                                            <p:cond delay="0"/>
                                          </p:stCondLst>
                                        </p:cTn>
                                        <p:tgtEl>
                                          <p:spTgt spid="46"/>
                                        </p:tgtEl>
                                        <p:attrNameLst>
                                          <p:attrName>style.visibility</p:attrName>
                                        </p:attrNameLst>
                                      </p:cBhvr>
                                      <p:to>
                                        <p:strVal val="visible"/>
                                      </p:to>
                                    </p:set>
                                    <p:anim calcmode="lin" valueType="num">
                                      <p:cBhvr additive="base">
                                        <p:cTn id="38" dur="750"/>
                                        <p:tgtEl>
                                          <p:spTgt spid="46"/>
                                        </p:tgtEl>
                                        <p:attrNameLst>
                                          <p:attrName>ppt_x</p:attrName>
                                        </p:attrNameLst>
                                      </p:cBhvr>
                                      <p:tavLst>
                                        <p:tav tm="0">
                                          <p:val>
                                            <p:strVal val="#ppt_x+#ppt_w*1.125000"/>
                                          </p:val>
                                        </p:tav>
                                        <p:tav tm="100000">
                                          <p:val>
                                            <p:strVal val="#ppt_x"/>
                                          </p:val>
                                        </p:tav>
                                      </p:tavLst>
                                    </p:anim>
                                    <p:animEffect transition="in" filter="wipe(left)">
                                      <p:cBhvr>
                                        <p:cTn id="39" dur="750"/>
                                        <p:tgtEl>
                                          <p:spTgt spid="46"/>
                                        </p:tgtEl>
                                      </p:cBhvr>
                                    </p:animEffect>
                                  </p:childTnLst>
                                </p:cTn>
                              </p:par>
                            </p:childTnLst>
                          </p:cTn>
                        </p:par>
                        <p:par>
                          <p:cTn id="40" fill="hold">
                            <p:stCondLst>
                              <p:cond delay="5000"/>
                            </p:stCondLst>
                            <p:childTnLst>
                              <p:par>
                                <p:cTn id="41" presetID="12" presetClass="entr" presetSubtype="8"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750"/>
                                        <p:tgtEl>
                                          <p:spTgt spid="38"/>
                                        </p:tgtEl>
                                        <p:attrNameLst>
                                          <p:attrName>ppt_x</p:attrName>
                                        </p:attrNameLst>
                                      </p:cBhvr>
                                      <p:tavLst>
                                        <p:tav tm="0">
                                          <p:val>
                                            <p:strVal val="#ppt_x-#ppt_w*1.125000"/>
                                          </p:val>
                                        </p:tav>
                                        <p:tav tm="100000">
                                          <p:val>
                                            <p:strVal val="#ppt_x"/>
                                          </p:val>
                                        </p:tav>
                                      </p:tavLst>
                                    </p:anim>
                                    <p:animEffect transition="in" filter="wipe(right)">
                                      <p:cBhvr>
                                        <p:cTn id="44" dur="750"/>
                                        <p:tgtEl>
                                          <p:spTgt spid="38"/>
                                        </p:tgtEl>
                                      </p:cBhvr>
                                    </p:animEffect>
                                  </p:childTnLst>
                                </p:cTn>
                              </p:par>
                              <p:par>
                                <p:cTn id="45" presetID="12" presetClass="entr" presetSubtype="2"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additive="base">
                                        <p:cTn id="47" dur="750"/>
                                        <p:tgtEl>
                                          <p:spTgt spid="49"/>
                                        </p:tgtEl>
                                        <p:attrNameLst>
                                          <p:attrName>ppt_x</p:attrName>
                                        </p:attrNameLst>
                                      </p:cBhvr>
                                      <p:tavLst>
                                        <p:tav tm="0">
                                          <p:val>
                                            <p:strVal val="#ppt_x+#ppt_w*1.125000"/>
                                          </p:val>
                                        </p:tav>
                                        <p:tav tm="100000">
                                          <p:val>
                                            <p:strVal val="#ppt_x"/>
                                          </p:val>
                                        </p:tav>
                                      </p:tavLst>
                                    </p:anim>
                                    <p:animEffect transition="in" filter="wipe(left)">
                                      <p:cBhvr>
                                        <p:cTn id="48"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3" grpId="0"/>
      <p:bldP spid="46" grpId="0"/>
      <p:bldP spid="4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Thinkpad\Desktop\PNG\1_0002_图层-5-副本.png"/>
          <p:cNvPicPr>
            <a:picLocks noChangeAspect="1" noChangeArrowheads="1"/>
          </p:cNvPicPr>
          <p:nvPr/>
        </p:nvPicPr>
        <p:blipFill>
          <a:blip r:embed="rId3" cstate="email"/>
          <a:srcRect/>
          <a:stretch>
            <a:fillRect/>
          </a:stretch>
        </p:blipFill>
        <p:spPr bwMode="auto">
          <a:xfrm>
            <a:off x="914510" y="2107045"/>
            <a:ext cx="2016491" cy="186497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396190" y="2648729"/>
            <a:ext cx="1089874" cy="784830"/>
          </a:xfrm>
          <a:prstGeom prst="rect">
            <a:avLst/>
          </a:prstGeom>
          <a:noFill/>
        </p:spPr>
        <p:txBody>
          <a:bodyPr wrap="square" rtlCol="0">
            <a:spAutoFit/>
          </a:bodyPr>
          <a:lstStyle/>
          <a:p>
            <a:pPr algn="ctr">
              <a:lnSpc>
                <a:spcPct val="125000"/>
              </a:lnSpc>
            </a:pPr>
            <a:r>
              <a:rPr lang="zh-CN" altLang="en-US" sz="1200" dirty="0">
                <a:latin typeface="方正宋黑简体" pitchFamily="2" charset="-122"/>
                <a:ea typeface="方正宋黑简体" pitchFamily="2" charset="-122"/>
              </a:rPr>
              <a:t>点此输入</a:t>
            </a:r>
            <a:r>
              <a:rPr lang="zh-CN" altLang="en-US" sz="1200" dirty="0" smtClean="0">
                <a:latin typeface="方正宋黑简体" pitchFamily="2" charset="-122"/>
                <a:ea typeface="方正宋黑简体" pitchFamily="2" charset="-122"/>
              </a:rPr>
              <a:t>文字</a:t>
            </a:r>
            <a:r>
              <a:rPr lang="zh-CN" altLang="en-US" sz="1200" dirty="0">
                <a:latin typeface="方正宋黑简体" pitchFamily="2" charset="-122"/>
                <a:ea typeface="方正宋黑简体" pitchFamily="2" charset="-122"/>
              </a:rPr>
              <a:t>点此输入</a:t>
            </a:r>
            <a:r>
              <a:rPr lang="zh-CN" altLang="en-US" sz="1200" dirty="0" smtClean="0">
                <a:latin typeface="方正宋黑简体" pitchFamily="2" charset="-122"/>
                <a:ea typeface="方正宋黑简体" pitchFamily="2" charset="-122"/>
              </a:rPr>
              <a:t>文字</a:t>
            </a:r>
            <a:endParaRPr lang="zh-CN" altLang="en-US" sz="1200" dirty="0">
              <a:latin typeface="方正宋黑简体" pitchFamily="2" charset="-122"/>
              <a:ea typeface="方正宋黑简体" pitchFamily="2" charset="-122"/>
            </a:endParaRPr>
          </a:p>
        </p:txBody>
      </p:sp>
      <p:sp>
        <p:nvSpPr>
          <p:cNvPr id="4" name="矩形 3"/>
          <p:cNvSpPr/>
          <p:nvPr/>
        </p:nvSpPr>
        <p:spPr>
          <a:xfrm>
            <a:off x="1648624" y="2213169"/>
            <a:ext cx="494046" cy="461665"/>
          </a:xfrm>
          <a:prstGeom prst="rect">
            <a:avLst/>
          </a:prstGeom>
        </p:spPr>
        <p:txBody>
          <a:bodyPr wrap="none">
            <a:spAutoFit/>
          </a:bodyPr>
          <a:lstStyle/>
          <a:p>
            <a:r>
              <a:rPr lang="zh-CN" altLang="en-US" sz="2400" b="1" dirty="0">
                <a:latin typeface="方正古隶简体" pitchFamily="65" charset="-122"/>
                <a:ea typeface="方正古隶简体" pitchFamily="65" charset="-122"/>
              </a:rPr>
              <a:t>壹</a:t>
            </a:r>
          </a:p>
        </p:txBody>
      </p:sp>
      <p:pic>
        <p:nvPicPr>
          <p:cNvPr id="12" name="Picture 3" descr="C:\Users\Thinkpad\Desktop\PNG\1_0002_图层-5-副本.png"/>
          <p:cNvPicPr>
            <a:picLocks noChangeAspect="1" noChangeArrowheads="1"/>
          </p:cNvPicPr>
          <p:nvPr/>
        </p:nvPicPr>
        <p:blipFill>
          <a:blip r:embed="rId3" cstate="email"/>
          <a:srcRect/>
          <a:stretch>
            <a:fillRect/>
          </a:stretch>
        </p:blipFill>
        <p:spPr bwMode="auto">
          <a:xfrm>
            <a:off x="2673501" y="2138614"/>
            <a:ext cx="2016491" cy="1864977"/>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3155181" y="2680297"/>
            <a:ext cx="1089874" cy="784830"/>
          </a:xfrm>
          <a:prstGeom prst="rect">
            <a:avLst/>
          </a:prstGeom>
          <a:noFill/>
        </p:spPr>
        <p:txBody>
          <a:bodyPr wrap="square" rtlCol="0">
            <a:spAutoFit/>
          </a:bodyPr>
          <a:lstStyle/>
          <a:p>
            <a:pPr algn="ctr">
              <a:lnSpc>
                <a:spcPct val="125000"/>
              </a:lnSpc>
            </a:pPr>
            <a:r>
              <a:rPr lang="zh-CN" altLang="en-US" sz="1200" dirty="0">
                <a:latin typeface="方正宋黑简体" pitchFamily="2" charset="-122"/>
                <a:ea typeface="方正宋黑简体" pitchFamily="2" charset="-122"/>
              </a:rPr>
              <a:t>点此输入文字点此输入文字</a:t>
            </a:r>
          </a:p>
        </p:txBody>
      </p:sp>
      <p:sp>
        <p:nvSpPr>
          <p:cNvPr id="15" name="矩形 14"/>
          <p:cNvSpPr/>
          <p:nvPr/>
        </p:nvSpPr>
        <p:spPr>
          <a:xfrm>
            <a:off x="3407615" y="2244737"/>
            <a:ext cx="494046" cy="461665"/>
          </a:xfrm>
          <a:prstGeom prst="rect">
            <a:avLst/>
          </a:prstGeom>
        </p:spPr>
        <p:txBody>
          <a:bodyPr wrap="none">
            <a:spAutoFit/>
          </a:bodyPr>
          <a:lstStyle/>
          <a:p>
            <a:r>
              <a:rPr lang="zh-CN" altLang="en-US" sz="2400" b="1" dirty="0">
                <a:latin typeface="方正古隶简体" pitchFamily="65" charset="-122"/>
                <a:ea typeface="方正古隶简体" pitchFamily="65" charset="-122"/>
              </a:rPr>
              <a:t>贰</a:t>
            </a:r>
          </a:p>
        </p:txBody>
      </p:sp>
      <p:pic>
        <p:nvPicPr>
          <p:cNvPr id="17" name="Picture 3" descr="C:\Users\Thinkpad\Desktop\PNG\1_0002_图层-5-副本.png"/>
          <p:cNvPicPr>
            <a:picLocks noChangeAspect="1" noChangeArrowheads="1"/>
          </p:cNvPicPr>
          <p:nvPr/>
        </p:nvPicPr>
        <p:blipFill>
          <a:blip r:embed="rId3" cstate="email"/>
          <a:srcRect/>
          <a:stretch>
            <a:fillRect/>
          </a:stretch>
        </p:blipFill>
        <p:spPr bwMode="auto">
          <a:xfrm>
            <a:off x="4432491" y="2126825"/>
            <a:ext cx="2016491" cy="1864977"/>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4914171" y="2668509"/>
            <a:ext cx="1089874" cy="784830"/>
          </a:xfrm>
          <a:prstGeom prst="rect">
            <a:avLst/>
          </a:prstGeom>
          <a:noFill/>
        </p:spPr>
        <p:txBody>
          <a:bodyPr wrap="square" rtlCol="0">
            <a:spAutoFit/>
          </a:bodyPr>
          <a:lstStyle/>
          <a:p>
            <a:pPr algn="ctr">
              <a:lnSpc>
                <a:spcPct val="125000"/>
              </a:lnSpc>
            </a:pPr>
            <a:r>
              <a:rPr lang="zh-CN" altLang="en-US" sz="1200" dirty="0">
                <a:latin typeface="方正宋黑简体" pitchFamily="2" charset="-122"/>
                <a:ea typeface="方正宋黑简体" pitchFamily="2" charset="-122"/>
              </a:rPr>
              <a:t>点此输入文字点此输入文字</a:t>
            </a:r>
          </a:p>
        </p:txBody>
      </p:sp>
      <p:sp>
        <p:nvSpPr>
          <p:cNvPr id="20" name="矩形 19"/>
          <p:cNvSpPr/>
          <p:nvPr/>
        </p:nvSpPr>
        <p:spPr>
          <a:xfrm>
            <a:off x="5166606" y="2232949"/>
            <a:ext cx="494046" cy="461665"/>
          </a:xfrm>
          <a:prstGeom prst="rect">
            <a:avLst/>
          </a:prstGeom>
        </p:spPr>
        <p:txBody>
          <a:bodyPr wrap="none">
            <a:spAutoFit/>
          </a:bodyPr>
          <a:lstStyle/>
          <a:p>
            <a:r>
              <a:rPr lang="zh-CN" altLang="en-US" sz="2400" b="1" dirty="0" smtClean="0">
                <a:latin typeface="方正古隶简体" pitchFamily="65" charset="-122"/>
                <a:ea typeface="方正古隶简体" pitchFamily="65" charset="-122"/>
              </a:rPr>
              <a:t>叁</a:t>
            </a:r>
            <a:endParaRPr lang="zh-CN" altLang="en-US" sz="2400" b="1" dirty="0">
              <a:latin typeface="方正古隶简体" pitchFamily="65" charset="-122"/>
              <a:ea typeface="方正古隶简体" pitchFamily="65" charset="-122"/>
            </a:endParaRPr>
          </a:p>
        </p:txBody>
      </p:sp>
      <p:pic>
        <p:nvPicPr>
          <p:cNvPr id="22" name="Picture 3" descr="C:\Users\Thinkpad\Desktop\PNG\1_0002_图层-5-副本.png"/>
          <p:cNvPicPr>
            <a:picLocks noChangeAspect="1" noChangeArrowheads="1"/>
          </p:cNvPicPr>
          <p:nvPr/>
        </p:nvPicPr>
        <p:blipFill>
          <a:blip r:embed="rId3" cstate="email"/>
          <a:srcRect/>
          <a:stretch>
            <a:fillRect/>
          </a:stretch>
        </p:blipFill>
        <p:spPr bwMode="auto">
          <a:xfrm>
            <a:off x="6191483" y="2138614"/>
            <a:ext cx="2016491" cy="1864977"/>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6673163" y="2680297"/>
            <a:ext cx="1089874" cy="784830"/>
          </a:xfrm>
          <a:prstGeom prst="rect">
            <a:avLst/>
          </a:prstGeom>
          <a:noFill/>
        </p:spPr>
        <p:txBody>
          <a:bodyPr wrap="square" rtlCol="0">
            <a:spAutoFit/>
          </a:bodyPr>
          <a:lstStyle/>
          <a:p>
            <a:pPr algn="ctr">
              <a:lnSpc>
                <a:spcPct val="125000"/>
              </a:lnSpc>
            </a:pPr>
            <a:r>
              <a:rPr lang="zh-CN" altLang="en-US" sz="1200" dirty="0">
                <a:latin typeface="方正宋黑简体" pitchFamily="2" charset="-122"/>
                <a:ea typeface="方正宋黑简体" pitchFamily="2" charset="-122"/>
              </a:rPr>
              <a:t>点此输入文字点此输入文字</a:t>
            </a:r>
          </a:p>
        </p:txBody>
      </p:sp>
      <p:sp>
        <p:nvSpPr>
          <p:cNvPr id="25" name="矩形 24"/>
          <p:cNvSpPr/>
          <p:nvPr/>
        </p:nvSpPr>
        <p:spPr>
          <a:xfrm>
            <a:off x="6925597" y="2244737"/>
            <a:ext cx="494046" cy="461665"/>
          </a:xfrm>
          <a:prstGeom prst="rect">
            <a:avLst/>
          </a:prstGeom>
        </p:spPr>
        <p:txBody>
          <a:bodyPr wrap="none">
            <a:spAutoFit/>
          </a:bodyPr>
          <a:lstStyle/>
          <a:p>
            <a:r>
              <a:rPr lang="zh-CN" altLang="en-US" sz="2400" b="1" dirty="0" smtClean="0">
                <a:latin typeface="方正古隶简体" pitchFamily="65" charset="-122"/>
                <a:ea typeface="方正古隶简体" pitchFamily="65" charset="-122"/>
              </a:rPr>
              <a:t>肆</a:t>
            </a:r>
            <a:endParaRPr lang="zh-CN" altLang="en-US" sz="2400" b="1" dirty="0">
              <a:latin typeface="方正古隶简体" pitchFamily="65" charset="-122"/>
              <a:ea typeface="方正古隶简体" pitchFamily="65" charset="-122"/>
            </a:endParaRPr>
          </a:p>
        </p:txBody>
      </p:sp>
      <p:grpSp>
        <p:nvGrpSpPr>
          <p:cNvPr id="2" name="组合 1"/>
          <p:cNvGrpSpPr/>
          <p:nvPr/>
        </p:nvGrpSpPr>
        <p:grpSpPr>
          <a:xfrm>
            <a:off x="945803" y="851018"/>
            <a:ext cx="3143657" cy="1180384"/>
            <a:chOff x="945803" y="915566"/>
            <a:chExt cx="3143657" cy="1180384"/>
          </a:xfrm>
        </p:grpSpPr>
        <p:pic>
          <p:nvPicPr>
            <p:cNvPr id="1026" name="Picture 2" descr="C:\Users\Thinkpad\Desktop\PNG\1_0001_图层-6.png"/>
            <p:cNvPicPr>
              <a:picLocks noChangeAspect="1" noChangeArrowheads="1"/>
            </p:cNvPicPr>
            <p:nvPr/>
          </p:nvPicPr>
          <p:blipFill>
            <a:blip r:embed="rId4" cstate="email"/>
            <a:srcRect/>
            <a:stretch>
              <a:fillRect/>
            </a:stretch>
          </p:blipFill>
          <p:spPr bwMode="auto">
            <a:xfrm>
              <a:off x="945803" y="915566"/>
              <a:ext cx="3143657" cy="1180384"/>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1405084" y="1138982"/>
              <a:ext cx="1111202" cy="784830"/>
            </a:xfrm>
            <a:prstGeom prst="rect">
              <a:avLst/>
            </a:prstGeom>
          </p:spPr>
          <p:txBody>
            <a:bodyPr wrap="none">
              <a:spAutoFit/>
            </a:bodyPr>
            <a:lstStyle/>
            <a:p>
              <a:pPr algn="ctr">
                <a:lnSpc>
                  <a:spcPct val="125000"/>
                </a:lnSpc>
              </a:pPr>
              <a:r>
                <a:rPr lang="zh-CN" altLang="en-US" sz="3600" b="1" dirty="0" smtClean="0">
                  <a:solidFill>
                    <a:schemeClr val="bg1"/>
                  </a:solidFill>
                  <a:latin typeface="方正古隶简体" pitchFamily="65" charset="-122"/>
                  <a:ea typeface="方正古隶简体" pitchFamily="65" charset="-122"/>
                </a:rPr>
                <a:t>目录</a:t>
              </a:r>
              <a:endParaRPr lang="zh-CN" altLang="en-US" sz="3600" b="1" dirty="0">
                <a:solidFill>
                  <a:schemeClr val="bg1"/>
                </a:solidFill>
                <a:latin typeface="方正古隶简体" pitchFamily="65" charset="-122"/>
                <a:ea typeface="方正古隶简体" pitchFamily="65" charset="-122"/>
              </a:endParaRPr>
            </a:p>
          </p:txBody>
        </p:sp>
      </p:grpSp>
      <p:pic>
        <p:nvPicPr>
          <p:cNvPr id="48" name="Picture 272" descr="28"/>
          <p:cNvPicPr>
            <a:picLocks noChangeAspect="1" noChangeArrowheads="1"/>
          </p:cNvPicPr>
          <p:nvPr/>
        </p:nvPicPr>
        <p:blipFill>
          <a:blip r:embed="rId5" cstate="email"/>
          <a:srcRect/>
          <a:stretch>
            <a:fillRect/>
          </a:stretch>
        </p:blipFill>
        <p:spPr bwMode="auto">
          <a:xfrm>
            <a:off x="878070" y="490978"/>
            <a:ext cx="1579746" cy="12070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6"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par>
                          <p:cTn id="8" fill="hold">
                            <p:stCondLst>
                              <p:cond delay="500"/>
                            </p:stCondLst>
                            <p:childTnLst>
                              <p:par>
                                <p:cTn id="9" presetID="63" presetClass="path" presetSubtype="0" accel="50000" decel="50000" fill="hold" nodeType="afterEffect">
                                  <p:stCondLst>
                                    <p:cond delay="0"/>
                                  </p:stCondLst>
                                  <p:childTnLst>
                                    <p:animMotion origin="layout" path="M -1.66667E-6 1.79685E-6 L 0.24688 1.79685E-6 " pathEditMode="relative" rAng="0" ptsTypes="AA">
                                      <p:cBhvr>
                                        <p:cTn id="10" dur="2750" fill="hold"/>
                                        <p:tgtEl>
                                          <p:spTgt spid="48"/>
                                        </p:tgtEl>
                                        <p:attrNameLst>
                                          <p:attrName>ppt_x</p:attrName>
                                          <p:attrName>ppt_y</p:attrName>
                                        </p:attrNameLst>
                                      </p:cBhvr>
                                      <p:rCtr x="12344" y="0"/>
                                    </p:animMotion>
                                  </p:childTnLst>
                                </p:cTn>
                              </p:par>
                              <p:par>
                                <p:cTn id="11" presetID="22" presetClass="entr" presetSubtype="8"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2750"/>
                                        <p:tgtEl>
                                          <p:spTgt spid="2"/>
                                        </p:tgtEl>
                                      </p:cBhvr>
                                    </p:animEffect>
                                  </p:childTnLst>
                                </p:cTn>
                              </p:par>
                            </p:childTnLst>
                          </p:cTn>
                        </p:par>
                        <p:par>
                          <p:cTn id="14" fill="hold">
                            <p:stCondLst>
                              <p:cond delay="3500"/>
                            </p:stCondLst>
                            <p:childTnLst>
                              <p:par>
                                <p:cTn id="15" presetID="10" presetClass="exit" presetSubtype="0" fill="hold" nodeType="afterEffect">
                                  <p:stCondLst>
                                    <p:cond delay="0"/>
                                  </p:stCondLst>
                                  <p:childTnLst>
                                    <p:animEffect transition="out" filter="fade">
                                      <p:cBhvr>
                                        <p:cTn id="16" dur="500"/>
                                        <p:tgtEl>
                                          <p:spTgt spid="48"/>
                                        </p:tgtEl>
                                      </p:cBhvr>
                                    </p:animEffect>
                                    <p:set>
                                      <p:cBhvr>
                                        <p:cTn id="17" dur="1" fill="hold">
                                          <p:stCondLst>
                                            <p:cond delay="499"/>
                                          </p:stCondLst>
                                        </p:cTn>
                                        <p:tgtEl>
                                          <p:spTgt spid="48"/>
                                        </p:tgtEl>
                                        <p:attrNameLst>
                                          <p:attrName>style.visibility</p:attrName>
                                        </p:attrNameLst>
                                      </p:cBhvr>
                                      <p:to>
                                        <p:strVal val="hidden"/>
                                      </p:to>
                                    </p:set>
                                  </p:childTnLst>
                                </p:cTn>
                              </p:par>
                            </p:childTnLst>
                          </p:cTn>
                        </p:par>
                        <p:par>
                          <p:cTn id="18" fill="hold">
                            <p:stCondLst>
                              <p:cond delay="4000"/>
                            </p:stCondLst>
                            <p:childTnLst>
                              <p:par>
                                <p:cTn id="19" presetID="31" presetClass="entr" presetSubtype="0" fill="hold" nodeType="afterEffect">
                                  <p:stCondLst>
                                    <p:cond delay="0"/>
                                  </p:stCondLst>
                                  <p:childTnLst>
                                    <p:set>
                                      <p:cBhvr>
                                        <p:cTn id="20" dur="1" fill="hold">
                                          <p:stCondLst>
                                            <p:cond delay="0"/>
                                          </p:stCondLst>
                                        </p:cTn>
                                        <p:tgtEl>
                                          <p:spTgt spid="1027"/>
                                        </p:tgtEl>
                                        <p:attrNameLst>
                                          <p:attrName>style.visibility</p:attrName>
                                        </p:attrNameLst>
                                      </p:cBhvr>
                                      <p:to>
                                        <p:strVal val="visible"/>
                                      </p:to>
                                    </p:set>
                                    <p:anim calcmode="lin" valueType="num">
                                      <p:cBhvr>
                                        <p:cTn id="21" dur="1000" fill="hold"/>
                                        <p:tgtEl>
                                          <p:spTgt spid="1027"/>
                                        </p:tgtEl>
                                        <p:attrNameLst>
                                          <p:attrName>ppt_w</p:attrName>
                                        </p:attrNameLst>
                                      </p:cBhvr>
                                      <p:tavLst>
                                        <p:tav tm="0">
                                          <p:val>
                                            <p:fltVal val="0"/>
                                          </p:val>
                                        </p:tav>
                                        <p:tav tm="100000">
                                          <p:val>
                                            <p:strVal val="#ppt_w"/>
                                          </p:val>
                                        </p:tav>
                                      </p:tavLst>
                                    </p:anim>
                                    <p:anim calcmode="lin" valueType="num">
                                      <p:cBhvr>
                                        <p:cTn id="22" dur="1000" fill="hold"/>
                                        <p:tgtEl>
                                          <p:spTgt spid="1027"/>
                                        </p:tgtEl>
                                        <p:attrNameLst>
                                          <p:attrName>ppt_h</p:attrName>
                                        </p:attrNameLst>
                                      </p:cBhvr>
                                      <p:tavLst>
                                        <p:tav tm="0">
                                          <p:val>
                                            <p:fltVal val="0"/>
                                          </p:val>
                                        </p:tav>
                                        <p:tav tm="100000">
                                          <p:val>
                                            <p:strVal val="#ppt_h"/>
                                          </p:val>
                                        </p:tav>
                                      </p:tavLst>
                                    </p:anim>
                                    <p:anim calcmode="lin" valueType="num">
                                      <p:cBhvr>
                                        <p:cTn id="23" dur="1000" fill="hold"/>
                                        <p:tgtEl>
                                          <p:spTgt spid="1027"/>
                                        </p:tgtEl>
                                        <p:attrNameLst>
                                          <p:attrName>style.rotation</p:attrName>
                                        </p:attrNameLst>
                                      </p:cBhvr>
                                      <p:tavLst>
                                        <p:tav tm="0">
                                          <p:val>
                                            <p:fltVal val="90"/>
                                          </p:val>
                                        </p:tav>
                                        <p:tav tm="100000">
                                          <p:val>
                                            <p:fltVal val="0"/>
                                          </p:val>
                                        </p:tav>
                                      </p:tavLst>
                                    </p:anim>
                                    <p:animEffect transition="in" filter="fade">
                                      <p:cBhvr>
                                        <p:cTn id="24" dur="1000"/>
                                        <p:tgtEl>
                                          <p:spTgt spid="1027"/>
                                        </p:tgtEl>
                                      </p:cBhvr>
                                    </p:animEffect>
                                  </p:childTnLst>
                                </p:cTn>
                              </p:par>
                            </p:childTnLst>
                          </p:cTn>
                        </p:par>
                        <p:par>
                          <p:cTn id="25" fill="hold">
                            <p:stCondLst>
                              <p:cond delay="5000"/>
                            </p:stCondLst>
                            <p:childTnLst>
                              <p:par>
                                <p:cTn id="26" presetID="53" presetClass="entr" presetSubtype="16"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childTnLst>
                          </p:cTn>
                        </p:par>
                        <p:par>
                          <p:cTn id="31" fill="hold">
                            <p:stCondLst>
                              <p:cond delay="5500"/>
                            </p:stCondLst>
                            <p:childTnLst>
                              <p:par>
                                <p:cTn id="32" presetID="10"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750"/>
                                        <p:tgtEl>
                                          <p:spTgt spid="7"/>
                                        </p:tgtEl>
                                      </p:cBhvr>
                                    </p:animEffect>
                                  </p:childTnLst>
                                </p:cTn>
                              </p:par>
                              <p:par>
                                <p:cTn id="35" presetID="31"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1000" fill="hold"/>
                                        <p:tgtEl>
                                          <p:spTgt spid="12"/>
                                        </p:tgtEl>
                                        <p:attrNameLst>
                                          <p:attrName>ppt_w</p:attrName>
                                        </p:attrNameLst>
                                      </p:cBhvr>
                                      <p:tavLst>
                                        <p:tav tm="0">
                                          <p:val>
                                            <p:fltVal val="0"/>
                                          </p:val>
                                        </p:tav>
                                        <p:tav tm="100000">
                                          <p:val>
                                            <p:strVal val="#ppt_w"/>
                                          </p:val>
                                        </p:tav>
                                      </p:tavLst>
                                    </p:anim>
                                    <p:anim calcmode="lin" valueType="num">
                                      <p:cBhvr>
                                        <p:cTn id="38" dur="1000" fill="hold"/>
                                        <p:tgtEl>
                                          <p:spTgt spid="12"/>
                                        </p:tgtEl>
                                        <p:attrNameLst>
                                          <p:attrName>ppt_h</p:attrName>
                                        </p:attrNameLst>
                                      </p:cBhvr>
                                      <p:tavLst>
                                        <p:tav tm="0">
                                          <p:val>
                                            <p:fltVal val="0"/>
                                          </p:val>
                                        </p:tav>
                                        <p:tav tm="100000">
                                          <p:val>
                                            <p:strVal val="#ppt_h"/>
                                          </p:val>
                                        </p:tav>
                                      </p:tavLst>
                                    </p:anim>
                                    <p:anim calcmode="lin" valueType="num">
                                      <p:cBhvr>
                                        <p:cTn id="39" dur="1000" fill="hold"/>
                                        <p:tgtEl>
                                          <p:spTgt spid="12"/>
                                        </p:tgtEl>
                                        <p:attrNameLst>
                                          <p:attrName>style.rotation</p:attrName>
                                        </p:attrNameLst>
                                      </p:cBhvr>
                                      <p:tavLst>
                                        <p:tav tm="0">
                                          <p:val>
                                            <p:fltVal val="90"/>
                                          </p:val>
                                        </p:tav>
                                        <p:tav tm="100000">
                                          <p:val>
                                            <p:fltVal val="0"/>
                                          </p:val>
                                        </p:tav>
                                      </p:tavLst>
                                    </p:anim>
                                    <p:animEffect transition="in" filter="fade">
                                      <p:cBhvr>
                                        <p:cTn id="40" dur="1000"/>
                                        <p:tgtEl>
                                          <p:spTgt spid="12"/>
                                        </p:tgtEl>
                                      </p:cBhvr>
                                    </p:animEffect>
                                  </p:childTnLst>
                                </p:cTn>
                              </p:par>
                            </p:childTnLst>
                          </p:cTn>
                        </p:par>
                        <p:par>
                          <p:cTn id="41" fill="hold">
                            <p:stCondLst>
                              <p:cond delay="6500"/>
                            </p:stCondLst>
                            <p:childTnLst>
                              <p:par>
                                <p:cTn id="42" presetID="5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par>
                          <p:cTn id="47" fill="hold">
                            <p:stCondLst>
                              <p:cond delay="7000"/>
                            </p:stCondLst>
                            <p:childTnLst>
                              <p:par>
                                <p:cTn id="48" presetID="10" presetClass="entr" presetSubtype="0"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750"/>
                                        <p:tgtEl>
                                          <p:spTgt spid="14"/>
                                        </p:tgtEl>
                                      </p:cBhvr>
                                    </p:animEffect>
                                  </p:childTnLst>
                                </p:cTn>
                              </p:par>
                              <p:par>
                                <p:cTn id="51" presetID="31" presetClass="entr" presetSubtype="0"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1000" fill="hold"/>
                                        <p:tgtEl>
                                          <p:spTgt spid="17"/>
                                        </p:tgtEl>
                                        <p:attrNameLst>
                                          <p:attrName>ppt_w</p:attrName>
                                        </p:attrNameLst>
                                      </p:cBhvr>
                                      <p:tavLst>
                                        <p:tav tm="0">
                                          <p:val>
                                            <p:fltVal val="0"/>
                                          </p:val>
                                        </p:tav>
                                        <p:tav tm="100000">
                                          <p:val>
                                            <p:strVal val="#ppt_w"/>
                                          </p:val>
                                        </p:tav>
                                      </p:tavLst>
                                    </p:anim>
                                    <p:anim calcmode="lin" valueType="num">
                                      <p:cBhvr>
                                        <p:cTn id="54" dur="1000" fill="hold"/>
                                        <p:tgtEl>
                                          <p:spTgt spid="17"/>
                                        </p:tgtEl>
                                        <p:attrNameLst>
                                          <p:attrName>ppt_h</p:attrName>
                                        </p:attrNameLst>
                                      </p:cBhvr>
                                      <p:tavLst>
                                        <p:tav tm="0">
                                          <p:val>
                                            <p:fltVal val="0"/>
                                          </p:val>
                                        </p:tav>
                                        <p:tav tm="100000">
                                          <p:val>
                                            <p:strVal val="#ppt_h"/>
                                          </p:val>
                                        </p:tav>
                                      </p:tavLst>
                                    </p:anim>
                                    <p:anim calcmode="lin" valueType="num">
                                      <p:cBhvr>
                                        <p:cTn id="55" dur="1000" fill="hold"/>
                                        <p:tgtEl>
                                          <p:spTgt spid="17"/>
                                        </p:tgtEl>
                                        <p:attrNameLst>
                                          <p:attrName>style.rotation</p:attrName>
                                        </p:attrNameLst>
                                      </p:cBhvr>
                                      <p:tavLst>
                                        <p:tav tm="0">
                                          <p:val>
                                            <p:fltVal val="90"/>
                                          </p:val>
                                        </p:tav>
                                        <p:tav tm="100000">
                                          <p:val>
                                            <p:fltVal val="0"/>
                                          </p:val>
                                        </p:tav>
                                      </p:tavLst>
                                    </p:anim>
                                    <p:animEffect transition="in" filter="fade">
                                      <p:cBhvr>
                                        <p:cTn id="56" dur="1000"/>
                                        <p:tgtEl>
                                          <p:spTgt spid="17"/>
                                        </p:tgtEl>
                                      </p:cBhvr>
                                    </p:animEffect>
                                  </p:childTnLst>
                                </p:cTn>
                              </p:par>
                            </p:childTnLst>
                          </p:cTn>
                        </p:par>
                        <p:par>
                          <p:cTn id="57" fill="hold">
                            <p:stCondLst>
                              <p:cond delay="8000"/>
                            </p:stCondLst>
                            <p:childTnLst>
                              <p:par>
                                <p:cTn id="58" presetID="53" presetClass="entr" presetSubtype="16"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Effect transition="in" filter="fade">
                                      <p:cBhvr>
                                        <p:cTn id="62" dur="500"/>
                                        <p:tgtEl>
                                          <p:spTgt spid="20"/>
                                        </p:tgtEl>
                                      </p:cBhvr>
                                    </p:animEffect>
                                  </p:childTnLst>
                                </p:cTn>
                              </p:par>
                            </p:childTnLst>
                          </p:cTn>
                        </p:par>
                        <p:par>
                          <p:cTn id="63" fill="hold">
                            <p:stCondLst>
                              <p:cond delay="8500"/>
                            </p:stCondLst>
                            <p:childTnLst>
                              <p:par>
                                <p:cTn id="64" presetID="10" presetClass="entr" presetSubtype="0"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750"/>
                                        <p:tgtEl>
                                          <p:spTgt spid="19"/>
                                        </p:tgtEl>
                                      </p:cBhvr>
                                    </p:animEffect>
                                  </p:childTnLst>
                                </p:cTn>
                              </p:par>
                              <p:par>
                                <p:cTn id="67" presetID="31" presetClass="entr" presetSubtype="0" fill="hold" nodeType="with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1000" fill="hold"/>
                                        <p:tgtEl>
                                          <p:spTgt spid="22"/>
                                        </p:tgtEl>
                                        <p:attrNameLst>
                                          <p:attrName>ppt_w</p:attrName>
                                        </p:attrNameLst>
                                      </p:cBhvr>
                                      <p:tavLst>
                                        <p:tav tm="0">
                                          <p:val>
                                            <p:fltVal val="0"/>
                                          </p:val>
                                        </p:tav>
                                        <p:tav tm="100000">
                                          <p:val>
                                            <p:strVal val="#ppt_w"/>
                                          </p:val>
                                        </p:tav>
                                      </p:tavLst>
                                    </p:anim>
                                    <p:anim calcmode="lin" valueType="num">
                                      <p:cBhvr>
                                        <p:cTn id="70" dur="1000" fill="hold"/>
                                        <p:tgtEl>
                                          <p:spTgt spid="22"/>
                                        </p:tgtEl>
                                        <p:attrNameLst>
                                          <p:attrName>ppt_h</p:attrName>
                                        </p:attrNameLst>
                                      </p:cBhvr>
                                      <p:tavLst>
                                        <p:tav tm="0">
                                          <p:val>
                                            <p:fltVal val="0"/>
                                          </p:val>
                                        </p:tav>
                                        <p:tav tm="100000">
                                          <p:val>
                                            <p:strVal val="#ppt_h"/>
                                          </p:val>
                                        </p:tav>
                                      </p:tavLst>
                                    </p:anim>
                                    <p:anim calcmode="lin" valueType="num">
                                      <p:cBhvr>
                                        <p:cTn id="71" dur="1000" fill="hold"/>
                                        <p:tgtEl>
                                          <p:spTgt spid="22"/>
                                        </p:tgtEl>
                                        <p:attrNameLst>
                                          <p:attrName>style.rotation</p:attrName>
                                        </p:attrNameLst>
                                      </p:cBhvr>
                                      <p:tavLst>
                                        <p:tav tm="0">
                                          <p:val>
                                            <p:fltVal val="90"/>
                                          </p:val>
                                        </p:tav>
                                        <p:tav tm="100000">
                                          <p:val>
                                            <p:fltVal val="0"/>
                                          </p:val>
                                        </p:tav>
                                      </p:tavLst>
                                    </p:anim>
                                    <p:animEffect transition="in" filter="fade">
                                      <p:cBhvr>
                                        <p:cTn id="72" dur="1000"/>
                                        <p:tgtEl>
                                          <p:spTgt spid="22"/>
                                        </p:tgtEl>
                                      </p:cBhvr>
                                    </p:animEffect>
                                  </p:childTnLst>
                                </p:cTn>
                              </p:par>
                            </p:childTnLst>
                          </p:cTn>
                        </p:par>
                        <p:par>
                          <p:cTn id="73" fill="hold">
                            <p:stCondLst>
                              <p:cond delay="9500"/>
                            </p:stCondLst>
                            <p:childTnLst>
                              <p:par>
                                <p:cTn id="74" presetID="53" presetClass="entr" presetSubtype="16"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p:cTn id="76" dur="500" fill="hold"/>
                                        <p:tgtEl>
                                          <p:spTgt spid="25"/>
                                        </p:tgtEl>
                                        <p:attrNameLst>
                                          <p:attrName>ppt_w</p:attrName>
                                        </p:attrNameLst>
                                      </p:cBhvr>
                                      <p:tavLst>
                                        <p:tav tm="0">
                                          <p:val>
                                            <p:fltVal val="0"/>
                                          </p:val>
                                        </p:tav>
                                        <p:tav tm="100000">
                                          <p:val>
                                            <p:strVal val="#ppt_w"/>
                                          </p:val>
                                        </p:tav>
                                      </p:tavLst>
                                    </p:anim>
                                    <p:anim calcmode="lin" valueType="num">
                                      <p:cBhvr>
                                        <p:cTn id="77" dur="500" fill="hold"/>
                                        <p:tgtEl>
                                          <p:spTgt spid="25"/>
                                        </p:tgtEl>
                                        <p:attrNameLst>
                                          <p:attrName>ppt_h</p:attrName>
                                        </p:attrNameLst>
                                      </p:cBhvr>
                                      <p:tavLst>
                                        <p:tav tm="0">
                                          <p:val>
                                            <p:fltVal val="0"/>
                                          </p:val>
                                        </p:tav>
                                        <p:tav tm="100000">
                                          <p:val>
                                            <p:strVal val="#ppt_h"/>
                                          </p:val>
                                        </p:tav>
                                      </p:tavLst>
                                    </p:anim>
                                    <p:animEffect transition="in" filter="fade">
                                      <p:cBhvr>
                                        <p:cTn id="78" dur="500"/>
                                        <p:tgtEl>
                                          <p:spTgt spid="25"/>
                                        </p:tgtEl>
                                      </p:cBhvr>
                                    </p:animEffect>
                                  </p:childTnLst>
                                </p:cTn>
                              </p:par>
                            </p:childTnLst>
                          </p:cTn>
                        </p:par>
                        <p:par>
                          <p:cTn id="79" fill="hold">
                            <p:stCondLst>
                              <p:cond delay="10000"/>
                            </p:stCondLst>
                            <p:childTnLst>
                              <p:par>
                                <p:cTn id="80" presetID="10" presetClass="entr" presetSubtype="0"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14" grpId="0"/>
      <p:bldP spid="15" grpId="0"/>
      <p:bldP spid="19" grpId="0"/>
      <p:bldP spid="20" grpId="0"/>
      <p:bldP spid="24" grpId="0"/>
      <p:bldP spid="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5580112" y="161248"/>
            <a:ext cx="3433942" cy="2626526"/>
            <a:chOff x="1226372" y="297473"/>
            <a:chExt cx="5914712" cy="4523997"/>
          </a:xfrm>
        </p:grpSpPr>
        <p:pic>
          <p:nvPicPr>
            <p:cNvPr id="73" name="Picture 2" descr="F:\360安全浏览器下载\水墨\1402\06.png"/>
            <p:cNvPicPr>
              <a:picLocks noChangeAspect="1" noChangeArrowheads="1"/>
            </p:cNvPicPr>
            <p:nvPr/>
          </p:nvPicPr>
          <p:blipFill rotWithShape="1">
            <a:blip r:embed="rId3" cstate="email"/>
            <a:srcRect/>
            <a:stretch>
              <a:fillRect/>
            </a:stretch>
          </p:blipFill>
          <p:spPr bwMode="auto">
            <a:xfrm>
              <a:off x="1226372" y="297473"/>
              <a:ext cx="5914712" cy="4523997"/>
            </a:xfrm>
            <a:prstGeom prst="rect">
              <a:avLst/>
            </a:prstGeom>
            <a:noFill/>
            <a:extLst>
              <a:ext uri="{909E8E84-426E-40DD-AFC4-6F175D3DCCD1}">
                <a14:hiddenFill xmlns:a14="http://schemas.microsoft.com/office/drawing/2010/main">
                  <a:solidFill>
                    <a:srgbClr val="FFFFFF"/>
                  </a:solidFill>
                </a14:hiddenFill>
              </a:ext>
            </a:extLst>
          </p:spPr>
        </p:pic>
        <p:sp>
          <p:nvSpPr>
            <p:cNvPr id="74" name="TextBox 19"/>
            <p:cNvSpPr txBox="1">
              <a:spLocks noChangeArrowheads="1"/>
            </p:cNvSpPr>
            <p:nvPr/>
          </p:nvSpPr>
          <p:spPr bwMode="auto">
            <a:xfrm>
              <a:off x="4870809" y="1509641"/>
              <a:ext cx="1192775" cy="2169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815975">
                <a:lnSpc>
                  <a:spcPct val="80000"/>
                </a:lnSpc>
              </a:pPr>
              <a:r>
                <a:rPr lang="zh-CN" altLang="en-US" sz="2000" spc="-150" dirty="0">
                  <a:solidFill>
                    <a:schemeClr val="bg1"/>
                  </a:solidFill>
                  <a:latin typeface="楷体" pitchFamily="49" charset="-122"/>
                  <a:ea typeface="楷体" pitchFamily="49" charset="-122"/>
                </a:rPr>
                <a:t>点击添加文字模板</a:t>
              </a:r>
            </a:p>
          </p:txBody>
        </p:sp>
      </p:grpSp>
      <p:grpSp>
        <p:nvGrpSpPr>
          <p:cNvPr id="21516" name="组合 21515"/>
          <p:cNvGrpSpPr/>
          <p:nvPr/>
        </p:nvGrpSpPr>
        <p:grpSpPr>
          <a:xfrm>
            <a:off x="1975327" y="1891913"/>
            <a:ext cx="5169694" cy="1654175"/>
            <a:chOff x="1943496" y="1919288"/>
            <a:chExt cx="5169694" cy="1654175"/>
          </a:xfrm>
        </p:grpSpPr>
        <p:cxnSp>
          <p:nvCxnSpPr>
            <p:cNvPr id="21505" name="直接连接符 21504"/>
            <p:cNvCxnSpPr/>
            <p:nvPr/>
          </p:nvCxnSpPr>
          <p:spPr>
            <a:xfrm>
              <a:off x="1943496" y="1919288"/>
              <a:ext cx="768351" cy="12414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509" name="直接连接符 21508"/>
            <p:cNvCxnSpPr/>
            <p:nvPr/>
          </p:nvCxnSpPr>
          <p:spPr>
            <a:xfrm flipV="1">
              <a:off x="2711847" y="2074069"/>
              <a:ext cx="1239043" cy="108664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511" name="直接连接符 21510"/>
            <p:cNvCxnSpPr/>
            <p:nvPr/>
          </p:nvCxnSpPr>
          <p:spPr>
            <a:xfrm>
              <a:off x="3950890" y="2074069"/>
              <a:ext cx="500857" cy="149939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513" name="直接连接符 21512"/>
            <p:cNvCxnSpPr/>
            <p:nvPr/>
          </p:nvCxnSpPr>
          <p:spPr>
            <a:xfrm flipV="1">
              <a:off x="4451747" y="2786063"/>
              <a:ext cx="1189831" cy="76835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515" name="直接连接符 21514"/>
            <p:cNvCxnSpPr/>
            <p:nvPr/>
          </p:nvCxnSpPr>
          <p:spPr>
            <a:xfrm>
              <a:off x="5675709" y="2786063"/>
              <a:ext cx="1437481" cy="6318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pic>
        <p:nvPicPr>
          <p:cNvPr id="40" name="图片 22"/>
          <p:cNvPicPr>
            <a:picLocks noChangeAspect="1"/>
          </p:cNvPicPr>
          <p:nvPr/>
        </p:nvPicPr>
        <p:blipFill>
          <a:blip r:embed="rId4" cstate="email"/>
          <a:srcRect/>
          <a:stretch>
            <a:fillRect/>
          </a:stretch>
        </p:blipFill>
        <p:spPr bwMode="auto">
          <a:xfrm>
            <a:off x="1557815" y="1498213"/>
            <a:ext cx="8350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图片 23"/>
          <p:cNvPicPr>
            <a:picLocks noChangeAspect="1"/>
          </p:cNvPicPr>
          <p:nvPr/>
        </p:nvPicPr>
        <p:blipFill>
          <a:blip r:embed="rId5" cstate="email"/>
          <a:srcRect/>
          <a:stretch>
            <a:fillRect/>
          </a:stretch>
        </p:blipFill>
        <p:spPr bwMode="auto">
          <a:xfrm>
            <a:off x="2392840" y="2758688"/>
            <a:ext cx="833438"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24"/>
          <p:cNvPicPr>
            <a:picLocks noChangeAspect="1"/>
          </p:cNvPicPr>
          <p:nvPr/>
        </p:nvPicPr>
        <p:blipFill>
          <a:blip r:embed="rId5" cstate="email"/>
          <a:srcRect/>
          <a:stretch>
            <a:fillRect/>
          </a:stretch>
        </p:blipFill>
        <p:spPr bwMode="auto">
          <a:xfrm>
            <a:off x="3566003" y="1652200"/>
            <a:ext cx="833437"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25"/>
          <p:cNvPicPr>
            <a:picLocks noChangeAspect="1"/>
          </p:cNvPicPr>
          <p:nvPr/>
        </p:nvPicPr>
        <p:blipFill>
          <a:blip r:embed="rId5" cstate="email"/>
          <a:srcRect/>
          <a:stretch>
            <a:fillRect/>
          </a:stretch>
        </p:blipFill>
        <p:spPr bwMode="auto">
          <a:xfrm>
            <a:off x="4135915" y="3133338"/>
            <a:ext cx="833438"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26"/>
          <p:cNvPicPr>
            <a:picLocks noChangeAspect="1"/>
          </p:cNvPicPr>
          <p:nvPr/>
        </p:nvPicPr>
        <p:blipFill>
          <a:blip r:embed="rId4" cstate="email"/>
          <a:srcRect/>
          <a:stretch>
            <a:fillRect/>
          </a:stretch>
        </p:blipFill>
        <p:spPr bwMode="auto">
          <a:xfrm>
            <a:off x="5290028" y="2371338"/>
            <a:ext cx="8350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图片 27"/>
          <p:cNvPicPr>
            <a:picLocks noChangeAspect="1"/>
          </p:cNvPicPr>
          <p:nvPr/>
        </p:nvPicPr>
        <p:blipFill>
          <a:blip r:embed="rId5" cstate="email"/>
          <a:srcRect/>
          <a:stretch>
            <a:fillRect/>
          </a:stretch>
        </p:blipFill>
        <p:spPr bwMode="auto">
          <a:xfrm>
            <a:off x="6728303" y="2996813"/>
            <a:ext cx="83343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文本框 29"/>
          <p:cNvSpPr txBox="1">
            <a:spLocks noChangeArrowheads="1"/>
          </p:cNvSpPr>
          <p:nvPr/>
        </p:nvSpPr>
        <p:spPr bwMode="auto">
          <a:xfrm>
            <a:off x="1186849" y="1006982"/>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67" name="文本框 29"/>
          <p:cNvSpPr txBox="1">
            <a:spLocks noChangeArrowheads="1"/>
          </p:cNvSpPr>
          <p:nvPr/>
        </p:nvSpPr>
        <p:spPr bwMode="auto">
          <a:xfrm>
            <a:off x="2001100" y="3522603"/>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68" name="文本框 29"/>
          <p:cNvSpPr txBox="1">
            <a:spLocks noChangeArrowheads="1"/>
          </p:cNvSpPr>
          <p:nvPr/>
        </p:nvSpPr>
        <p:spPr bwMode="auto">
          <a:xfrm>
            <a:off x="3226278" y="1161207"/>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69" name="文本框 29"/>
          <p:cNvSpPr txBox="1">
            <a:spLocks noChangeArrowheads="1"/>
          </p:cNvSpPr>
          <p:nvPr/>
        </p:nvSpPr>
        <p:spPr bwMode="auto">
          <a:xfrm>
            <a:off x="3741279" y="3920738"/>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70" name="文本框 29"/>
          <p:cNvSpPr txBox="1">
            <a:spLocks noChangeArrowheads="1"/>
          </p:cNvSpPr>
          <p:nvPr/>
        </p:nvSpPr>
        <p:spPr bwMode="auto">
          <a:xfrm>
            <a:off x="4969353" y="1891913"/>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71" name="文本框 29"/>
          <p:cNvSpPr txBox="1">
            <a:spLocks noChangeArrowheads="1"/>
          </p:cNvSpPr>
          <p:nvPr/>
        </p:nvSpPr>
        <p:spPr bwMode="auto">
          <a:xfrm>
            <a:off x="6333666" y="3784213"/>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6"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1000"/>
                                        <p:tgtEl>
                                          <p:spTgt spid="7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childTnLst>
                                </p:cTn>
                              </p:par>
                              <p:par>
                                <p:cTn id="12" presetID="10" presetClass="entr" presetSubtype="0" fill="hold" nodeType="withEffect">
                                  <p:stCondLst>
                                    <p:cond delay="25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500"/>
                                        <p:tgtEl>
                                          <p:spTgt spid="41"/>
                                        </p:tgtEl>
                                      </p:cBhvr>
                                    </p:animEffect>
                                  </p:childTnLst>
                                </p:cTn>
                              </p:par>
                              <p:par>
                                <p:cTn id="15" presetID="10" presetClass="entr" presetSubtype="0" fill="hold" nodeType="withEffect">
                                  <p:stCondLst>
                                    <p:cond delay="5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childTnLst>
                                </p:cTn>
                              </p:par>
                              <p:par>
                                <p:cTn id="18" presetID="10" presetClass="entr" presetSubtype="0" fill="hold" nodeType="withEffect">
                                  <p:stCondLst>
                                    <p:cond delay="75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500"/>
                                        <p:tgtEl>
                                          <p:spTgt spid="43"/>
                                        </p:tgtEl>
                                      </p:cBhvr>
                                    </p:animEffect>
                                  </p:childTnLst>
                                </p:cTn>
                              </p:par>
                              <p:par>
                                <p:cTn id="21" presetID="10" presetClass="entr" presetSubtype="0" fill="hold" nodeType="withEffect">
                                  <p:stCondLst>
                                    <p:cond delay="100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par>
                                <p:cTn id="24" presetID="10" presetClass="entr" presetSubtype="0" fill="hold" nodeType="withEffect">
                                  <p:stCondLst>
                                    <p:cond delay="125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500"/>
                                        <p:tgtEl>
                                          <p:spTgt spid="45"/>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21516"/>
                                        </p:tgtEl>
                                        <p:attrNameLst>
                                          <p:attrName>style.visibility</p:attrName>
                                        </p:attrNameLst>
                                      </p:cBhvr>
                                      <p:to>
                                        <p:strVal val="visible"/>
                                      </p:to>
                                    </p:set>
                                    <p:animEffect transition="in" filter="wipe(left)">
                                      <p:cBhvr>
                                        <p:cTn id="30" dur="2000"/>
                                        <p:tgtEl>
                                          <p:spTgt spid="21516"/>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fade">
                                      <p:cBhvr>
                                        <p:cTn id="34" dur="500"/>
                                        <p:tgtEl>
                                          <p:spTgt spid="47"/>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500"/>
                                        <p:tgtEl>
                                          <p:spTgt spid="67"/>
                                        </p:tgtEl>
                                      </p:cBhvr>
                                    </p:animEffect>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68"/>
                                        </p:tgtEl>
                                        <p:attrNameLst>
                                          <p:attrName>style.visibility</p:attrName>
                                        </p:attrNameLst>
                                      </p:cBhvr>
                                      <p:to>
                                        <p:strVal val="visible"/>
                                      </p:to>
                                    </p:set>
                                    <p:animEffect transition="in" filter="fade">
                                      <p:cBhvr>
                                        <p:cTn id="42" dur="500"/>
                                        <p:tgtEl>
                                          <p:spTgt spid="68"/>
                                        </p:tgtEl>
                                      </p:cBhvr>
                                    </p:animEffect>
                                  </p:childTnLst>
                                </p:cTn>
                              </p:par>
                            </p:childTnLst>
                          </p:cTn>
                        </p:par>
                        <p:par>
                          <p:cTn id="43" fill="hold">
                            <p:stCondLst>
                              <p:cond delay="5000"/>
                            </p:stCondLst>
                            <p:childTnLst>
                              <p:par>
                                <p:cTn id="44" presetID="10" presetClass="entr" presetSubtype="0" fill="hold" grpId="0" nodeType="after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fade">
                                      <p:cBhvr>
                                        <p:cTn id="46" dur="500"/>
                                        <p:tgtEl>
                                          <p:spTgt spid="69"/>
                                        </p:tgtEl>
                                      </p:cBhvr>
                                    </p:animEffect>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70"/>
                                        </p:tgtEl>
                                        <p:attrNameLst>
                                          <p:attrName>style.visibility</p:attrName>
                                        </p:attrNameLst>
                                      </p:cBhvr>
                                      <p:to>
                                        <p:strVal val="visible"/>
                                      </p:to>
                                    </p:set>
                                    <p:animEffect transition="in" filter="fade">
                                      <p:cBhvr>
                                        <p:cTn id="50" dur="500"/>
                                        <p:tgtEl>
                                          <p:spTgt spid="70"/>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fade">
                                      <p:cBhvr>
                                        <p:cTn id="54"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67" grpId="0"/>
      <p:bldP spid="68" grpId="0"/>
      <p:bldP spid="69" grpId="0"/>
      <p:bldP spid="70" grpId="0"/>
      <p:bldP spid="71"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ext Box 13"/>
          <p:cNvSpPr txBox="1">
            <a:spLocks noChangeArrowheads="1"/>
          </p:cNvSpPr>
          <p:nvPr/>
        </p:nvSpPr>
        <p:spPr bwMode="auto">
          <a:xfrm>
            <a:off x="1755846" y="3069355"/>
            <a:ext cx="6021805" cy="831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8" tIns="45724" rIns="91448" bIns="45724">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zh-CN" altLang="en-US" sz="4800" dirty="0" smtClean="0">
                <a:latin typeface="方正吕建德字体" pitchFamily="2" charset="-122"/>
                <a:ea typeface="方正吕建德字体" pitchFamily="2" charset="-122"/>
              </a:rPr>
              <a:t>感谢聆听 期待分享！</a:t>
            </a:r>
            <a:endParaRPr lang="zh-CN" altLang="en-US" sz="4800" dirty="0">
              <a:latin typeface="方正吕建德字体" pitchFamily="2" charset="-122"/>
              <a:ea typeface="方正吕建德字体" pitchFamily="2" charset="-122"/>
            </a:endParaRPr>
          </a:p>
        </p:txBody>
      </p:sp>
      <p:sp>
        <p:nvSpPr>
          <p:cNvPr id="14" name="Text Box 12"/>
          <p:cNvSpPr txBox="1">
            <a:spLocks noChangeArrowheads="1"/>
          </p:cNvSpPr>
          <p:nvPr/>
        </p:nvSpPr>
        <p:spPr bwMode="auto">
          <a:xfrm>
            <a:off x="1766821" y="3791471"/>
            <a:ext cx="5610359" cy="39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8" tIns="45724" rIns="91448" bIns="45724">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zh-CN" altLang="en-US" sz="2000" dirty="0" smtClean="0">
                <a:latin typeface="楷体" pitchFamily="49" charset="-122"/>
                <a:ea typeface="楷体" pitchFamily="49" charset="-122"/>
              </a:rPr>
              <a:t>中国风</a:t>
            </a:r>
            <a:r>
              <a:rPr lang="en-US" altLang="zh-CN" sz="2000" dirty="0" smtClean="0">
                <a:latin typeface="楷体" pitchFamily="49" charset="-122"/>
                <a:ea typeface="楷体" pitchFamily="49" charset="-122"/>
              </a:rPr>
              <a:t>/</a:t>
            </a:r>
            <a:r>
              <a:rPr lang="zh-CN" altLang="en-US" sz="2000" dirty="0" smtClean="0">
                <a:latin typeface="楷体" pitchFamily="49" charset="-122"/>
                <a:ea typeface="楷体" pitchFamily="49" charset="-122"/>
              </a:rPr>
              <a:t>工作报告</a:t>
            </a:r>
            <a:r>
              <a:rPr lang="en-US" altLang="zh-CN" sz="2000" dirty="0" smtClean="0">
                <a:latin typeface="楷体" pitchFamily="49" charset="-122"/>
                <a:ea typeface="楷体" pitchFamily="49" charset="-122"/>
              </a:rPr>
              <a:t>/</a:t>
            </a:r>
            <a:r>
              <a:rPr lang="zh-CN" altLang="en-US" sz="2000" dirty="0" smtClean="0">
                <a:latin typeface="楷体" pitchFamily="49" charset="-122"/>
                <a:ea typeface="楷体" pitchFamily="49" charset="-122"/>
              </a:rPr>
              <a:t>新年总结</a:t>
            </a:r>
            <a:r>
              <a:rPr lang="en-US" altLang="zh-CN" sz="2000" dirty="0" smtClean="0">
                <a:latin typeface="楷体" pitchFamily="49" charset="-122"/>
                <a:ea typeface="楷体" pitchFamily="49" charset="-122"/>
              </a:rPr>
              <a:t>/</a:t>
            </a:r>
            <a:r>
              <a:rPr lang="zh-CN" altLang="en-US" sz="2000" dirty="0" smtClean="0">
                <a:latin typeface="楷体" pitchFamily="49" charset="-122"/>
                <a:ea typeface="楷体" pitchFamily="49" charset="-122"/>
              </a:rPr>
              <a:t>通用</a:t>
            </a:r>
            <a:r>
              <a:rPr lang="en-US" altLang="zh-CN" sz="2000" dirty="0" smtClean="0">
                <a:latin typeface="楷体" pitchFamily="49" charset="-122"/>
                <a:ea typeface="楷体" pitchFamily="49" charset="-122"/>
              </a:rPr>
              <a:t>PPT</a:t>
            </a:r>
            <a:r>
              <a:rPr lang="zh-CN" altLang="en-US" sz="2000" dirty="0" smtClean="0">
                <a:latin typeface="楷体" pitchFamily="49" charset="-122"/>
                <a:ea typeface="楷体" pitchFamily="49" charset="-122"/>
              </a:rPr>
              <a:t>模版</a:t>
            </a:r>
            <a:endParaRPr lang="en-US" altLang="zh-CN" sz="2000" dirty="0">
              <a:latin typeface="楷体" pitchFamily="49" charset="-122"/>
              <a:ea typeface="楷体" pitchFamily="49" charset="-122"/>
            </a:endParaRPr>
          </a:p>
        </p:txBody>
      </p:sp>
      <p:cxnSp>
        <p:nvCxnSpPr>
          <p:cNvPr id="15" name="直接连接符 14"/>
          <p:cNvCxnSpPr/>
          <p:nvPr/>
        </p:nvCxnSpPr>
        <p:spPr>
          <a:xfrm>
            <a:off x="1746000" y="3794335"/>
            <a:ext cx="5652000" cy="0"/>
          </a:xfrm>
          <a:prstGeom prst="line">
            <a:avLst/>
          </a:prstGeom>
          <a:ln>
            <a:solidFill>
              <a:schemeClr val="tx1"/>
            </a:solidFill>
            <a:headEnd type="diamond" w="sm" len="sm"/>
            <a:tailEnd type="diamond" w="sm" len="sm"/>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746000" y="4183070"/>
            <a:ext cx="5652000" cy="0"/>
          </a:xfrm>
          <a:prstGeom prst="line">
            <a:avLst/>
          </a:prstGeom>
          <a:ln>
            <a:solidFill>
              <a:schemeClr val="tx1"/>
            </a:solidFill>
            <a:headEnd type="diamond" w="sm" len="sm"/>
            <a:tailEnd type="diamond" w="sm" len="sm"/>
          </a:ln>
        </p:spPr>
        <p:style>
          <a:lnRef idx="1">
            <a:schemeClr val="accent1"/>
          </a:lnRef>
          <a:fillRef idx="0">
            <a:schemeClr val="accent1"/>
          </a:fillRef>
          <a:effectRef idx="0">
            <a:schemeClr val="accent1"/>
          </a:effectRef>
          <a:fontRef idx="minor">
            <a:schemeClr val="tx1"/>
          </a:fontRef>
        </p:style>
      </p:cxnSp>
      <p:pic>
        <p:nvPicPr>
          <p:cNvPr id="17" name="Picture 272" descr="28"/>
          <p:cNvPicPr>
            <a:picLocks noChangeAspect="1" noChangeArrowheads="1"/>
          </p:cNvPicPr>
          <p:nvPr/>
        </p:nvPicPr>
        <p:blipFill>
          <a:blip r:embed="rId3" cstate="email"/>
          <a:srcRect/>
          <a:stretch>
            <a:fillRect/>
          </a:stretch>
        </p:blipFill>
        <p:spPr bwMode="auto">
          <a:xfrm>
            <a:off x="1693195" y="2380696"/>
            <a:ext cx="1931653" cy="147591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descr="C:\Users\Thinkpad\Desktop\3.png"/>
          <p:cNvPicPr>
            <a:picLocks noChangeAspect="1" noChangeArrowheads="1"/>
          </p:cNvPicPr>
          <p:nvPr/>
        </p:nvPicPr>
        <p:blipFill rotWithShape="1">
          <a:blip r:embed="rId4" cstate="email"/>
          <a:srcRect/>
          <a:stretch>
            <a:fillRect/>
          </a:stretch>
        </p:blipFill>
        <p:spPr bwMode="auto">
          <a:xfrm>
            <a:off x="0" y="574180"/>
            <a:ext cx="9144000" cy="253626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5"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63" presetClass="path" presetSubtype="0" accel="50000" fill="hold" nodeType="withEffect">
                                  <p:stCondLst>
                                    <p:cond delay="0"/>
                                  </p:stCondLst>
                                  <p:childTnLst>
                                    <p:animMotion origin="layout" path="M -0.06945 0.00092 L 0.5467 0.00092 " pathEditMode="relative" rAng="0" ptsTypes="AA">
                                      <p:cBhvr>
                                        <p:cTn id="9" dur="2500" fill="hold"/>
                                        <p:tgtEl>
                                          <p:spTgt spid="17"/>
                                        </p:tgtEl>
                                        <p:attrNameLst>
                                          <p:attrName>ppt_x</p:attrName>
                                          <p:attrName>ppt_y</p:attrName>
                                        </p:attrNameLst>
                                      </p:cBhvr>
                                      <p:rCtr x="30799" y="0"/>
                                    </p:animMotion>
                                  </p:childTnLst>
                                </p:cTn>
                              </p:par>
                              <p:par>
                                <p:cTn id="10" presetID="22" presetClass="entr" presetSubtype="8"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250"/>
                                        <p:tgtEl>
                                          <p:spTgt spid="13"/>
                                        </p:tgtEl>
                                      </p:cBhvr>
                                    </p:animEffect>
                                  </p:childTnLst>
                                </p:cTn>
                              </p:par>
                            </p:childTnLst>
                          </p:cTn>
                        </p:par>
                        <p:par>
                          <p:cTn id="13" fill="hold">
                            <p:stCondLst>
                              <p:cond delay="500"/>
                            </p:stCondLst>
                            <p:childTnLst>
                              <p:par>
                                <p:cTn id="14" presetID="10" presetClass="exit" presetSubtype="0" fill="hold" nodeType="afterEffect">
                                  <p:stCondLst>
                                    <p:cond delay="0"/>
                                  </p:stCondLst>
                                  <p:childTnLst>
                                    <p:animEffect transition="out" filter="fade">
                                      <p:cBhvr>
                                        <p:cTn id="15" dur="1000"/>
                                        <p:tgtEl>
                                          <p:spTgt spid="17"/>
                                        </p:tgtEl>
                                      </p:cBhvr>
                                    </p:animEffect>
                                    <p:set>
                                      <p:cBhvr>
                                        <p:cTn id="16" dur="1" fill="hold">
                                          <p:stCondLst>
                                            <p:cond delay="999"/>
                                          </p:stCondLst>
                                        </p:cTn>
                                        <p:tgtEl>
                                          <p:spTgt spid="17"/>
                                        </p:tgtEl>
                                        <p:attrNameLst>
                                          <p:attrName>style.visibility</p:attrName>
                                        </p:attrNameLst>
                                      </p:cBhvr>
                                      <p:to>
                                        <p:strVal val="hidden"/>
                                      </p:to>
                                    </p:se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1000"/>
                                        <p:tgtEl>
                                          <p:spTgt spid="15"/>
                                        </p:tgtEl>
                                      </p:cBhvr>
                                    </p:animEffect>
                                  </p:childTnLst>
                                </p:cTn>
                              </p:par>
                              <p:par>
                                <p:cTn id="21" presetID="22" presetClass="entr" presetSubtype="2"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right)">
                                      <p:cBhvr>
                                        <p:cTn id="23" dur="1000"/>
                                        <p:tgtEl>
                                          <p:spTgt spid="16"/>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randombar(horizontal)">
                                      <p:cBhvr>
                                        <p:cTn id="27" dur="1750"/>
                                        <p:tgtEl>
                                          <p:spTgt spid="14"/>
                                        </p:tgtEl>
                                      </p:cBhvr>
                                    </p:animEffect>
                                  </p:childTnLst>
                                </p:cTn>
                              </p:par>
                            </p:childTnLst>
                          </p:cTn>
                        </p:par>
                        <p:par>
                          <p:cTn id="28" fill="hold">
                            <p:stCondLst>
                              <p:cond delay="450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750"/>
                                        <p:tgtEl>
                                          <p:spTgt spid="8"/>
                                        </p:tgtEl>
                                      </p:cBhvr>
                                    </p:animEffect>
                                    <p:anim calcmode="lin" valueType="num">
                                      <p:cBhvr>
                                        <p:cTn id="32" dur="1750" fill="hold"/>
                                        <p:tgtEl>
                                          <p:spTgt spid="8"/>
                                        </p:tgtEl>
                                        <p:attrNameLst>
                                          <p:attrName>ppt_x</p:attrName>
                                        </p:attrNameLst>
                                      </p:cBhvr>
                                      <p:tavLst>
                                        <p:tav tm="0">
                                          <p:val>
                                            <p:strVal val="#ppt_x"/>
                                          </p:val>
                                        </p:tav>
                                        <p:tav tm="100000">
                                          <p:val>
                                            <p:strVal val="#ppt_x"/>
                                          </p:val>
                                        </p:tav>
                                      </p:tavLst>
                                    </p:anim>
                                    <p:anim calcmode="lin" valueType="num">
                                      <p:cBhvr>
                                        <p:cTn id="33" dur="17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909" y="43296"/>
            <a:ext cx="8936182" cy="5056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4" name="轻音乐 - 茉莉花 - 古筝.wav"/>
          </p:stSnd>
        </p:sndAc>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F:\360安全浏览器下载\水墨\1402\13.png"/>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brightnessContrast contrast="40000"/>
                    </a14:imgEffect>
                  </a14:imgLayer>
                </a14:imgProps>
              </a:ext>
            </a:extLst>
          </a:blip>
          <a:srcRect/>
          <a:stretch>
            <a:fillRect/>
          </a:stretch>
        </p:blipFill>
        <p:spPr bwMode="auto">
          <a:xfrm>
            <a:off x="2051720" y="555526"/>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2866072" y="1414534"/>
            <a:ext cx="3442628" cy="990702"/>
          </a:xfrm>
          <a:prstGeom prst="rect">
            <a:avLst/>
          </a:prstGeom>
        </p:spPr>
        <p:txBody>
          <a:bodyPr wrap="square">
            <a:spAutoFit/>
          </a:bodyPr>
          <a:lstStyle/>
          <a:p>
            <a:pPr algn="ctr"/>
            <a:r>
              <a:rPr lang="zh-CN" altLang="en-US" sz="6600" spc="-300" dirty="0" smtClean="0">
                <a:latin typeface="方正吕建德字体" pitchFamily="2" charset="-122"/>
                <a:ea typeface="方正吕建德字体" pitchFamily="2" charset="-122"/>
              </a:rPr>
              <a:t>第一部分</a:t>
            </a:r>
            <a:endParaRPr lang="zh-CN" altLang="en-US" sz="6600" spc="-300" dirty="0">
              <a:latin typeface="方正吕建德字体" pitchFamily="2" charset="-122"/>
              <a:ea typeface="方正吕建德字体" pitchFamily="2" charset="-122"/>
            </a:endParaRPr>
          </a:p>
        </p:txBody>
      </p:sp>
      <p:sp>
        <p:nvSpPr>
          <p:cNvPr id="12" name="矩形 11"/>
          <p:cNvSpPr/>
          <p:nvPr/>
        </p:nvSpPr>
        <p:spPr>
          <a:xfrm>
            <a:off x="2258667" y="3564711"/>
            <a:ext cx="5002153" cy="646331"/>
          </a:xfrm>
          <a:prstGeom prst="rect">
            <a:avLst/>
          </a:prstGeom>
        </p:spPr>
        <p:txBody>
          <a:bodyPr wrap="square">
            <a:spAutoFit/>
          </a:bodyPr>
          <a:lstStyle/>
          <a:p>
            <a:pPr algn="ctr"/>
            <a:r>
              <a:rPr lang="zh-CN" altLang="en-US" sz="3600" spc="-300" dirty="0" smtClean="0">
                <a:latin typeface="方正华隶简体" pitchFamily="65" charset="-122"/>
                <a:ea typeface="方正华隶简体" pitchFamily="65" charset="-122"/>
              </a:rPr>
              <a:t>单击此处添加文字模板</a:t>
            </a:r>
            <a:endParaRPr lang="zh-CN" altLang="en-US" sz="3600" spc="-300" dirty="0">
              <a:latin typeface="方正华隶简体" pitchFamily="65" charset="-122"/>
              <a:ea typeface="方正华隶简体" pitchFamily="65" charset="-122"/>
            </a:endParaRPr>
          </a:p>
        </p:txBody>
      </p:sp>
      <p:pic>
        <p:nvPicPr>
          <p:cNvPr id="13" name="Picture 4" descr="E:\PPT\PPT中国风元素\水墨祥云\水墨祥云\011.jpg"/>
          <p:cNvPicPr>
            <a:picLocks noChangeAspect="1" noChangeArrowheads="1"/>
          </p:cNvPicPr>
          <p:nvPr/>
        </p:nvPicPr>
        <p:blipFill>
          <a:blip r:embed="rId5" cstate="email"/>
          <a:srcRect/>
          <a:stretch>
            <a:fillRect/>
          </a:stretch>
        </p:blipFill>
        <p:spPr bwMode="auto">
          <a:xfrm>
            <a:off x="1615356" y="3643523"/>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5" descr="毛笔2"/>
          <p:cNvPicPr>
            <a:picLocks noChangeAspect="1" noChangeArrowheads="1"/>
          </p:cNvPicPr>
          <p:nvPr/>
        </p:nvPicPr>
        <p:blipFill>
          <a:blip r:embed="rId6" cstate="email"/>
          <a:srcRect/>
          <a:stretch>
            <a:fillRect/>
          </a:stretch>
        </p:blipFill>
        <p:spPr bwMode="auto">
          <a:xfrm>
            <a:off x="2533256" y="2427734"/>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41" descr="C_108.jpg"/>
          <p:cNvPicPr>
            <a:picLocks noChangeAspect="1"/>
          </p:cNvPicPr>
          <p:nvPr/>
        </p:nvPicPr>
        <p:blipFill>
          <a:blip r:embed="rId7" cstate="email">
            <a:clrChange>
              <a:clrFrom>
                <a:srgbClr val="FFFFFF"/>
              </a:clrFrom>
              <a:clrTo>
                <a:srgbClr val="FFFFFF">
                  <a:alpha val="0"/>
                </a:srgbClr>
              </a:clrTo>
            </a:clrChange>
          </a:blip>
          <a:srcRect/>
          <a:stretch>
            <a:fillRect/>
          </a:stretch>
        </p:blipFill>
        <p:spPr bwMode="auto">
          <a:xfrm>
            <a:off x="2221136" y="4121474"/>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8"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fade">
                                      <p:cBhvr>
                                        <p:cTn id="7" dur="1000"/>
                                        <p:tgtEl>
                                          <p:spTgt spid="25602"/>
                                        </p:tgtEl>
                                      </p:cBhvr>
                                    </p:animEffect>
                                    <p:anim calcmode="lin" valueType="num">
                                      <p:cBhvr>
                                        <p:cTn id="8" dur="1000" fill="hold"/>
                                        <p:tgtEl>
                                          <p:spTgt spid="25602"/>
                                        </p:tgtEl>
                                        <p:attrNameLst>
                                          <p:attrName>ppt_x</p:attrName>
                                        </p:attrNameLst>
                                      </p:cBhvr>
                                      <p:tavLst>
                                        <p:tav tm="0">
                                          <p:val>
                                            <p:strVal val="#ppt_x"/>
                                          </p:val>
                                        </p:tav>
                                        <p:tav tm="100000">
                                          <p:val>
                                            <p:strVal val="#ppt_x"/>
                                          </p:val>
                                        </p:tav>
                                      </p:tavLst>
                                    </p:anim>
                                    <p:anim calcmode="lin" valueType="num">
                                      <p:cBhvr>
                                        <p:cTn id="9" dur="1000" fill="hold"/>
                                        <p:tgtEl>
                                          <p:spTgt spid="2560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750" fill="hold"/>
                                        <p:tgtEl>
                                          <p:spTgt spid="11"/>
                                        </p:tgtEl>
                                        <p:attrNameLst>
                                          <p:attrName>ppt_w</p:attrName>
                                        </p:attrNameLst>
                                      </p:cBhvr>
                                      <p:tavLst>
                                        <p:tav tm="0">
                                          <p:val>
                                            <p:fltVal val="0"/>
                                          </p:val>
                                        </p:tav>
                                        <p:tav tm="100000">
                                          <p:val>
                                            <p:strVal val="#ppt_w"/>
                                          </p:val>
                                        </p:tav>
                                      </p:tavLst>
                                    </p:anim>
                                    <p:anim calcmode="lin" valueType="num">
                                      <p:cBhvr>
                                        <p:cTn id="14" dur="750" fill="hold"/>
                                        <p:tgtEl>
                                          <p:spTgt spid="11"/>
                                        </p:tgtEl>
                                        <p:attrNameLst>
                                          <p:attrName>ppt_h</p:attrName>
                                        </p:attrNameLst>
                                      </p:cBhvr>
                                      <p:tavLst>
                                        <p:tav tm="0">
                                          <p:val>
                                            <p:fltVal val="0"/>
                                          </p:val>
                                        </p:tav>
                                        <p:tav tm="100000">
                                          <p:val>
                                            <p:strVal val="#ppt_h"/>
                                          </p:val>
                                        </p:tav>
                                      </p:tavLst>
                                    </p:anim>
                                    <p:animEffect transition="in" filter="fade">
                                      <p:cBhvr>
                                        <p:cTn id="15" dur="750"/>
                                        <p:tgtEl>
                                          <p:spTgt spid="11"/>
                                        </p:tgtEl>
                                      </p:cBhvr>
                                    </p:animEffect>
                                  </p:childTnLst>
                                </p:cTn>
                              </p:par>
                            </p:childTnLst>
                          </p:cTn>
                        </p:par>
                        <p:par>
                          <p:cTn id="16" fill="hold">
                            <p:stCondLst>
                              <p:cond delay="2000"/>
                            </p:stCondLst>
                            <p:childTnLst>
                              <p:par>
                                <p:cTn id="17" presetID="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250" fill="hold"/>
                                        <p:tgtEl>
                                          <p:spTgt spid="13"/>
                                        </p:tgtEl>
                                        <p:attrNameLst>
                                          <p:attrName>ppt_x</p:attrName>
                                        </p:attrNameLst>
                                      </p:cBhvr>
                                      <p:tavLst>
                                        <p:tav tm="0">
                                          <p:val>
                                            <p:strVal val="0-#ppt_w/2"/>
                                          </p:val>
                                        </p:tav>
                                        <p:tav tm="100000">
                                          <p:val>
                                            <p:strVal val="#ppt_x"/>
                                          </p:val>
                                        </p:tav>
                                      </p:tavLst>
                                    </p:anim>
                                    <p:anim calcmode="lin" valueType="num">
                                      <p:cBhvr additive="base">
                                        <p:cTn id="20" dur="1250" fill="hold"/>
                                        <p:tgtEl>
                                          <p:spTgt spid="13"/>
                                        </p:tgtEl>
                                        <p:attrNameLst>
                                          <p:attrName>ppt_y</p:attrName>
                                        </p:attrNameLst>
                                      </p:cBhvr>
                                      <p:tavLst>
                                        <p:tav tm="0">
                                          <p:val>
                                            <p:strVal val="#ppt_y"/>
                                          </p:val>
                                        </p:tav>
                                        <p:tav tm="100000">
                                          <p:val>
                                            <p:strVal val="#ppt_y"/>
                                          </p:val>
                                        </p:tav>
                                      </p:tavLst>
                                    </p:anim>
                                  </p:childTnLst>
                                </p:cTn>
                              </p:par>
                            </p:childTnLst>
                          </p:cTn>
                        </p:par>
                        <p:par>
                          <p:cTn id="21" fill="hold">
                            <p:stCondLst>
                              <p:cond delay="3500"/>
                            </p:stCondLst>
                            <p:childTnLst>
                              <p:par>
                                <p:cTn id="22" presetID="22" presetClass="entr" presetSubtype="8"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2250"/>
                                        <p:tgtEl>
                                          <p:spTgt spid="15"/>
                                        </p:tgtEl>
                                      </p:cBhvr>
                                    </p:animEffect>
                                  </p:childTnLst>
                                </p:cTn>
                              </p:par>
                            </p:childTnLst>
                          </p:cTn>
                        </p:par>
                        <p:par>
                          <p:cTn id="25" fill="hold">
                            <p:stCondLst>
                              <p:cond delay="6000"/>
                            </p:stCondLst>
                            <p:childTnLst>
                              <p:par>
                                <p:cTn id="26" presetID="10"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2750"/>
                                        <p:tgtEl>
                                          <p:spTgt spid="12"/>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14"/>
                                        </p:tgtEl>
                                        <p:attrNameLst>
                                          <p:attrName>ppt_x</p:attrName>
                                          <p:attrName>ppt_y</p:attrName>
                                        </p:attrNameLst>
                                      </p:cBhvr>
                                      <p:rCtr x="25729" y="3637"/>
                                    </p:animMotion>
                                  </p:childTnLst>
                                </p:cTn>
                              </p:par>
                            </p:childTnLst>
                          </p:cTn>
                        </p:par>
                        <p:par>
                          <p:cTn id="34" fill="hold">
                            <p:stCondLst>
                              <p:cond delay="6500"/>
                            </p:stCondLst>
                            <p:childTnLst>
                              <p:par>
                                <p:cTn id="35" presetID="10" presetClass="exit" presetSubtype="0" fill="hold" nodeType="afterEffect">
                                  <p:stCondLst>
                                    <p:cond delay="0"/>
                                  </p:stCondLst>
                                  <p:childTnLst>
                                    <p:animEffect transition="out" filter="fade">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24" descr="D_042.jpg"/>
          <p:cNvPicPr>
            <a:picLocks noChangeAspect="1"/>
          </p:cNvPicPr>
          <p:nvPr/>
        </p:nvPicPr>
        <p:blipFill>
          <a:blip r:embed="rId3" cstate="email">
            <a:clrChange>
              <a:clrFrom>
                <a:srgbClr val="FFFFFF"/>
              </a:clrFrom>
              <a:clrTo>
                <a:srgbClr val="FFFFFF">
                  <a:alpha val="0"/>
                </a:srgbClr>
              </a:clrTo>
            </a:clrChange>
          </a:blip>
          <a:srcRect/>
          <a:stretch>
            <a:fillRect/>
          </a:stretch>
        </p:blipFill>
        <p:spPr bwMode="auto">
          <a:xfrm>
            <a:off x="2120589" y="1342541"/>
            <a:ext cx="651740" cy="61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图片 31" descr="D_042.jpg"/>
          <p:cNvPicPr>
            <a:picLocks noChangeAspect="1"/>
          </p:cNvPicPr>
          <p:nvPr/>
        </p:nvPicPr>
        <p:blipFill>
          <a:blip r:embed="rId3" cstate="email">
            <a:clrChange>
              <a:clrFrom>
                <a:srgbClr val="FFFFFF"/>
              </a:clrFrom>
              <a:clrTo>
                <a:srgbClr val="FFFFFF">
                  <a:alpha val="0"/>
                </a:srgbClr>
              </a:clrTo>
            </a:clrChange>
          </a:blip>
          <a:srcRect/>
          <a:stretch>
            <a:fillRect/>
          </a:stretch>
        </p:blipFill>
        <p:spPr bwMode="auto">
          <a:xfrm>
            <a:off x="2120041" y="2099134"/>
            <a:ext cx="651806" cy="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图片 35" descr="D_042.jpg"/>
          <p:cNvPicPr>
            <a:picLocks noChangeAspect="1"/>
          </p:cNvPicPr>
          <p:nvPr/>
        </p:nvPicPr>
        <p:blipFill>
          <a:blip r:embed="rId3" cstate="email">
            <a:clrChange>
              <a:clrFrom>
                <a:srgbClr val="FFFFFF"/>
              </a:clrFrom>
              <a:clrTo>
                <a:srgbClr val="FFFFFF">
                  <a:alpha val="0"/>
                </a:srgbClr>
              </a:clrTo>
            </a:clrChange>
          </a:blip>
          <a:srcRect/>
          <a:stretch>
            <a:fillRect/>
          </a:stretch>
        </p:blipFill>
        <p:spPr bwMode="auto">
          <a:xfrm>
            <a:off x="2120041" y="2856740"/>
            <a:ext cx="651806" cy="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图片 39" descr="D_042.jpg"/>
          <p:cNvPicPr>
            <a:picLocks noChangeAspect="1"/>
          </p:cNvPicPr>
          <p:nvPr/>
        </p:nvPicPr>
        <p:blipFill>
          <a:blip r:embed="rId3" cstate="email">
            <a:clrChange>
              <a:clrFrom>
                <a:srgbClr val="FFFFFF"/>
              </a:clrFrom>
              <a:clrTo>
                <a:srgbClr val="FFFFFF">
                  <a:alpha val="0"/>
                </a:srgbClr>
              </a:clrTo>
            </a:clrChange>
          </a:blip>
          <a:srcRect/>
          <a:stretch>
            <a:fillRect/>
          </a:stretch>
        </p:blipFill>
        <p:spPr bwMode="auto">
          <a:xfrm>
            <a:off x="2120041" y="3684184"/>
            <a:ext cx="651806" cy="61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Picture 3"/>
          <p:cNvPicPr>
            <a:picLocks noChangeAspect="1" noChangeArrowheads="1"/>
          </p:cNvPicPr>
          <p:nvPr/>
        </p:nvPicPr>
        <p:blipFill rotWithShape="1">
          <a:blip r:embed="rId4" cstate="email"/>
          <a:srcRect r="-2"/>
          <a:stretch>
            <a:fillRect/>
          </a:stretch>
        </p:blipFill>
        <p:spPr bwMode="auto">
          <a:xfrm>
            <a:off x="120328" y="90572"/>
            <a:ext cx="1982347" cy="1962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 name="矩形 49"/>
          <p:cNvSpPr/>
          <p:nvPr/>
        </p:nvSpPr>
        <p:spPr bwMode="auto">
          <a:xfrm>
            <a:off x="2039020" y="1204887"/>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方正华隶简体" pitchFamily="65" charset="-122"/>
                <a:ea typeface="方正华隶简体" pitchFamily="65" charset="-122"/>
              </a:rPr>
              <a:t>1</a:t>
            </a:r>
            <a:endParaRPr lang="zh-CN" altLang="en-US" sz="2400" dirty="0">
              <a:solidFill>
                <a:schemeClr val="tx1"/>
              </a:solidFill>
              <a:latin typeface="方正华隶简体" pitchFamily="65" charset="-122"/>
              <a:ea typeface="方正华隶简体" pitchFamily="65" charset="-122"/>
            </a:endParaRPr>
          </a:p>
        </p:txBody>
      </p:sp>
      <p:grpSp>
        <p:nvGrpSpPr>
          <p:cNvPr id="70" name="组合 69"/>
          <p:cNvGrpSpPr/>
          <p:nvPr/>
        </p:nvGrpSpPr>
        <p:grpSpPr>
          <a:xfrm>
            <a:off x="2533733" y="1343047"/>
            <a:ext cx="4889544" cy="618939"/>
            <a:chOff x="2533733" y="1343047"/>
            <a:chExt cx="4889544" cy="618939"/>
          </a:xfrm>
        </p:grpSpPr>
        <p:sp>
          <p:nvSpPr>
            <p:cNvPr id="52" name="矩形 51"/>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spc="-300" dirty="0" smtClean="0">
                  <a:solidFill>
                    <a:schemeClr val="tx1"/>
                  </a:solidFill>
                  <a:ea typeface="楷体" pitchFamily="49" charset="-122"/>
                </a:rPr>
                <a:t>单击此处添加文字模板</a:t>
              </a:r>
              <a:endParaRPr lang="zh-CN" altLang="en-US" sz="2400" spc="-300" dirty="0">
                <a:solidFill>
                  <a:schemeClr val="tx1"/>
                </a:solidFill>
                <a:ea typeface="楷体" pitchFamily="49" charset="-122"/>
              </a:endParaRPr>
            </a:p>
          </p:txBody>
        </p:sp>
        <p:pic>
          <p:nvPicPr>
            <p:cNvPr id="53" name="图片 28" descr="C_108.jpg"/>
            <p:cNvPicPr>
              <a:picLocks noChangeAspect="1"/>
            </p:cNvPicPr>
            <p:nvPr/>
          </p:nvPicPr>
          <p:blipFill>
            <a:blip r:embed="rId5" cstate="email">
              <a:clrChange>
                <a:clrFrom>
                  <a:srgbClr val="FFFFFF"/>
                </a:clrFrom>
                <a:clrTo>
                  <a:srgbClr val="FFFFFF">
                    <a:alpha val="0"/>
                  </a:srgbClr>
                </a:clrTo>
              </a:clrChange>
            </a:blip>
            <a:srcRect/>
            <a:stretch>
              <a:fillRect/>
            </a:stretch>
          </p:blipFill>
          <p:spPr bwMode="auto">
            <a:xfrm>
              <a:off x="2533733" y="1824332"/>
              <a:ext cx="4497271"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2" name="组合 71"/>
          <p:cNvGrpSpPr/>
          <p:nvPr/>
        </p:nvGrpSpPr>
        <p:grpSpPr>
          <a:xfrm>
            <a:off x="2533295" y="2099134"/>
            <a:ext cx="4889983" cy="620963"/>
            <a:chOff x="2533295" y="2099134"/>
            <a:chExt cx="4889983" cy="620963"/>
          </a:xfrm>
        </p:grpSpPr>
        <p:sp>
          <p:nvSpPr>
            <p:cNvPr id="56" name="矩形 55"/>
            <p:cNvSpPr/>
            <p:nvPr/>
          </p:nvSpPr>
          <p:spPr bwMode="auto">
            <a:xfrm>
              <a:off x="2809325" y="2099134"/>
              <a:ext cx="4613953" cy="5526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800" spc="-300" dirty="0">
                  <a:solidFill>
                    <a:schemeClr val="tx1"/>
                  </a:solidFill>
                  <a:ea typeface="楷体" pitchFamily="49" charset="-122"/>
                </a:rPr>
                <a:t>单击此处添加文字模板</a:t>
              </a:r>
            </a:p>
          </p:txBody>
        </p:sp>
        <p:pic>
          <p:nvPicPr>
            <p:cNvPr id="57" name="图片 33" descr="C_108.jpg"/>
            <p:cNvPicPr>
              <a:picLocks noChangeAspect="1"/>
            </p:cNvPicPr>
            <p:nvPr/>
          </p:nvPicPr>
          <p:blipFill>
            <a:blip r:embed="rId5" cstate="email">
              <a:clrChange>
                <a:clrFrom>
                  <a:srgbClr val="FFFFFF"/>
                </a:clrFrom>
                <a:clrTo>
                  <a:srgbClr val="FFFFFF">
                    <a:alpha val="0"/>
                  </a:srgbClr>
                </a:clrTo>
              </a:clrChange>
            </a:blip>
            <a:srcRect/>
            <a:stretch>
              <a:fillRect/>
            </a:stretch>
          </p:blipFill>
          <p:spPr bwMode="auto">
            <a:xfrm>
              <a:off x="2533295" y="2582105"/>
              <a:ext cx="4497709" cy="13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3" name="组合 72"/>
          <p:cNvGrpSpPr/>
          <p:nvPr/>
        </p:nvGrpSpPr>
        <p:grpSpPr>
          <a:xfrm>
            <a:off x="2533295" y="2856740"/>
            <a:ext cx="4889983" cy="620962"/>
            <a:chOff x="2533295" y="2856740"/>
            <a:chExt cx="4889983" cy="620962"/>
          </a:xfrm>
        </p:grpSpPr>
        <p:sp>
          <p:nvSpPr>
            <p:cNvPr id="60" name="矩形 59"/>
            <p:cNvSpPr/>
            <p:nvPr/>
          </p:nvSpPr>
          <p:spPr bwMode="auto">
            <a:xfrm>
              <a:off x="2809325" y="2856740"/>
              <a:ext cx="4613953" cy="5526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800" spc="-300" dirty="0">
                  <a:solidFill>
                    <a:schemeClr val="tx1"/>
                  </a:solidFill>
                  <a:ea typeface="楷体" pitchFamily="49" charset="-122"/>
                </a:rPr>
                <a:t>单击此处添加文字模板</a:t>
              </a:r>
            </a:p>
          </p:txBody>
        </p:sp>
        <p:pic>
          <p:nvPicPr>
            <p:cNvPr id="61" name="图片 37" descr="C_108.jpg"/>
            <p:cNvPicPr>
              <a:picLocks noChangeAspect="1"/>
            </p:cNvPicPr>
            <p:nvPr/>
          </p:nvPicPr>
          <p:blipFill>
            <a:blip r:embed="rId5" cstate="email">
              <a:clrChange>
                <a:clrFrom>
                  <a:srgbClr val="FFFFFF"/>
                </a:clrFrom>
                <a:clrTo>
                  <a:srgbClr val="FFFFFF">
                    <a:alpha val="0"/>
                  </a:srgbClr>
                </a:clrTo>
              </a:clrChange>
            </a:blip>
            <a:srcRect/>
            <a:stretch>
              <a:fillRect/>
            </a:stretch>
          </p:blipFill>
          <p:spPr bwMode="auto">
            <a:xfrm>
              <a:off x="2533295" y="3339710"/>
              <a:ext cx="4497709" cy="13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4" name="组合 73"/>
          <p:cNvGrpSpPr/>
          <p:nvPr/>
        </p:nvGrpSpPr>
        <p:grpSpPr>
          <a:xfrm>
            <a:off x="2533295" y="3684184"/>
            <a:ext cx="4889983" cy="619445"/>
            <a:chOff x="2533295" y="3684184"/>
            <a:chExt cx="4889983" cy="619445"/>
          </a:xfrm>
        </p:grpSpPr>
        <p:sp>
          <p:nvSpPr>
            <p:cNvPr id="64" name="矩形 63"/>
            <p:cNvSpPr/>
            <p:nvPr/>
          </p:nvSpPr>
          <p:spPr bwMode="auto">
            <a:xfrm>
              <a:off x="2809325" y="3684184"/>
              <a:ext cx="4613953" cy="551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800" spc="-300" dirty="0">
                  <a:solidFill>
                    <a:schemeClr val="tx1"/>
                  </a:solidFill>
                  <a:ea typeface="楷体" pitchFamily="49" charset="-122"/>
                </a:rPr>
                <a:t>单击此处添加文字模板</a:t>
              </a:r>
            </a:p>
          </p:txBody>
        </p:sp>
        <p:pic>
          <p:nvPicPr>
            <p:cNvPr id="65" name="图片 41" descr="C_108.jpg"/>
            <p:cNvPicPr>
              <a:picLocks noChangeAspect="1"/>
            </p:cNvPicPr>
            <p:nvPr/>
          </p:nvPicPr>
          <p:blipFill>
            <a:blip r:embed="rId5" cstate="email">
              <a:clrChange>
                <a:clrFrom>
                  <a:srgbClr val="FFFFFF"/>
                </a:clrFrom>
                <a:clrTo>
                  <a:srgbClr val="FFFFFF">
                    <a:alpha val="0"/>
                  </a:srgbClr>
                </a:clrTo>
              </a:clrChange>
            </a:blip>
            <a:srcRect/>
            <a:stretch>
              <a:fillRect/>
            </a:stretch>
          </p:blipFill>
          <p:spPr bwMode="auto">
            <a:xfrm>
              <a:off x="2533295" y="4165975"/>
              <a:ext cx="4497709"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6" name="矩形 65"/>
          <p:cNvSpPr/>
          <p:nvPr/>
        </p:nvSpPr>
        <p:spPr>
          <a:xfrm>
            <a:off x="2039020" y="1962492"/>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方正华隶简体" pitchFamily="65" charset="-122"/>
                <a:ea typeface="方正华隶简体" pitchFamily="65" charset="-122"/>
              </a:rPr>
              <a:t>2</a:t>
            </a:r>
            <a:endParaRPr lang="zh-CN" altLang="en-US" sz="2400" dirty="0">
              <a:solidFill>
                <a:schemeClr val="tx1"/>
              </a:solidFill>
              <a:latin typeface="方正华隶简体" pitchFamily="65" charset="-122"/>
              <a:ea typeface="方正华隶简体" pitchFamily="65" charset="-122"/>
            </a:endParaRPr>
          </a:p>
        </p:txBody>
      </p:sp>
      <p:sp>
        <p:nvSpPr>
          <p:cNvPr id="67" name="矩形 66"/>
          <p:cNvSpPr/>
          <p:nvPr/>
        </p:nvSpPr>
        <p:spPr>
          <a:xfrm>
            <a:off x="2039020" y="2720097"/>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方正华隶简体" pitchFamily="65" charset="-122"/>
                <a:ea typeface="方正华隶简体" pitchFamily="65" charset="-122"/>
              </a:rPr>
              <a:t>3</a:t>
            </a:r>
            <a:endParaRPr lang="zh-CN" altLang="en-US" sz="2400" dirty="0">
              <a:solidFill>
                <a:schemeClr val="tx1"/>
              </a:solidFill>
              <a:latin typeface="方正华隶简体" pitchFamily="65" charset="-122"/>
              <a:ea typeface="方正华隶简体" pitchFamily="65" charset="-122"/>
            </a:endParaRPr>
          </a:p>
        </p:txBody>
      </p:sp>
      <p:sp>
        <p:nvSpPr>
          <p:cNvPr id="68" name="矩形 67"/>
          <p:cNvSpPr/>
          <p:nvPr/>
        </p:nvSpPr>
        <p:spPr>
          <a:xfrm>
            <a:off x="2039020" y="3546024"/>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方正华隶简体" pitchFamily="65" charset="-122"/>
                <a:ea typeface="方正华隶简体" pitchFamily="65" charset="-122"/>
              </a:rPr>
              <a:t>4</a:t>
            </a:r>
            <a:endParaRPr lang="zh-CN" altLang="en-US" sz="2400" dirty="0">
              <a:solidFill>
                <a:schemeClr val="tx1"/>
              </a:solidFill>
              <a:latin typeface="方正华隶简体" pitchFamily="65" charset="-122"/>
              <a:ea typeface="方正华隶简体" pitchFamily="65" charset="-122"/>
            </a:endParaRPr>
          </a:p>
        </p:txBody>
      </p:sp>
      <p:pic>
        <p:nvPicPr>
          <p:cNvPr id="71" name="Picture 6" descr="F:\360安全浏览器下载\水墨\1402\09.png"/>
          <p:cNvPicPr>
            <a:picLocks noChangeAspect="1" noChangeArrowheads="1"/>
          </p:cNvPicPr>
          <p:nvPr/>
        </p:nvPicPr>
        <p:blipFill>
          <a:blip r:embed="rId6" cstate="email"/>
          <a:srcRect/>
          <a:stretch>
            <a:fillRect/>
          </a:stretch>
        </p:blipFill>
        <p:spPr bwMode="auto">
          <a:xfrm>
            <a:off x="6660232" y="2599992"/>
            <a:ext cx="2139950" cy="22733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7"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fade">
                                      <p:cBhvr>
                                        <p:cTn id="7" dur="2500"/>
                                        <p:tgtEl>
                                          <p:spTgt spid="20483"/>
                                        </p:tgtEl>
                                      </p:cBhvr>
                                    </p:animEffect>
                                  </p:childTnLst>
                                </p:cTn>
                              </p:par>
                            </p:childTnLst>
                          </p:cTn>
                        </p:par>
                        <p:par>
                          <p:cTn id="8" fill="hold">
                            <p:stCondLst>
                              <p:cond delay="2500"/>
                            </p:stCondLst>
                            <p:childTnLst>
                              <p:par>
                                <p:cTn id="9" presetID="2" presetClass="entr" presetSubtype="12"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0-#ppt_w/2"/>
                                          </p:val>
                                        </p:tav>
                                        <p:tav tm="100000">
                                          <p:val>
                                            <p:strVal val="#ppt_x"/>
                                          </p:val>
                                        </p:tav>
                                      </p:tavLst>
                                    </p:anim>
                                    <p:anim calcmode="lin" valueType="num">
                                      <p:cBhvr additive="base">
                                        <p:cTn id="12" dur="500" fill="hold"/>
                                        <p:tgtEl>
                                          <p:spTgt spid="51"/>
                                        </p:tgtEl>
                                        <p:attrNameLst>
                                          <p:attrName>ppt_y</p:attrName>
                                        </p:attrNameLst>
                                      </p:cBhvr>
                                      <p:tavLst>
                                        <p:tav tm="0">
                                          <p:val>
                                            <p:strVal val="1+#ppt_h/2"/>
                                          </p:val>
                                        </p:tav>
                                        <p:tav tm="100000">
                                          <p:val>
                                            <p:strVal val="#ppt_y"/>
                                          </p:val>
                                        </p:tav>
                                      </p:tavLst>
                                    </p:anim>
                                  </p:childTnLst>
                                </p:cTn>
                              </p:par>
                              <p:par>
                                <p:cTn id="13" presetID="8" presetClass="emph" presetSubtype="0" fill="hold" nodeType="withEffect">
                                  <p:stCondLst>
                                    <p:cond delay="0"/>
                                  </p:stCondLst>
                                  <p:childTnLst>
                                    <p:animRot by="21600000">
                                      <p:cBhvr>
                                        <p:cTn id="14" dur="2000" fill="hold"/>
                                        <p:tgtEl>
                                          <p:spTgt spid="51"/>
                                        </p:tgtEl>
                                        <p:attrNameLst>
                                          <p:attrName>r</p:attrName>
                                        </p:attrNameLst>
                                      </p:cBhvr>
                                    </p:animRot>
                                  </p:childTnLst>
                                </p:cTn>
                              </p:par>
                              <p:par>
                                <p:cTn id="15" presetID="10" presetClass="entr" presetSubtype="0" fill="hold" grpId="0" nodeType="withEffect">
                                  <p:stCondLst>
                                    <p:cond delay="25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500"/>
                                        <p:tgtEl>
                                          <p:spTgt spid="50"/>
                                        </p:tgtEl>
                                      </p:cBhvr>
                                    </p:animEffect>
                                  </p:childTnLst>
                                </p:cTn>
                              </p:par>
                              <p:par>
                                <p:cTn id="18" presetID="2" presetClass="entr" presetSubtype="12" fill="hold" nodeType="withEffect">
                                  <p:stCondLst>
                                    <p:cond delay="250"/>
                                  </p:stCondLst>
                                  <p:childTnLst>
                                    <p:set>
                                      <p:cBhvr>
                                        <p:cTn id="19" dur="1" fill="hold">
                                          <p:stCondLst>
                                            <p:cond delay="0"/>
                                          </p:stCondLst>
                                        </p:cTn>
                                        <p:tgtEl>
                                          <p:spTgt spid="55"/>
                                        </p:tgtEl>
                                        <p:attrNameLst>
                                          <p:attrName>style.visibility</p:attrName>
                                        </p:attrNameLst>
                                      </p:cBhvr>
                                      <p:to>
                                        <p:strVal val="visible"/>
                                      </p:to>
                                    </p:set>
                                    <p:anim calcmode="lin" valueType="num">
                                      <p:cBhvr additive="base">
                                        <p:cTn id="20" dur="500" fill="hold"/>
                                        <p:tgtEl>
                                          <p:spTgt spid="55"/>
                                        </p:tgtEl>
                                        <p:attrNameLst>
                                          <p:attrName>ppt_x</p:attrName>
                                        </p:attrNameLst>
                                      </p:cBhvr>
                                      <p:tavLst>
                                        <p:tav tm="0">
                                          <p:val>
                                            <p:strVal val="0-#ppt_w/2"/>
                                          </p:val>
                                        </p:tav>
                                        <p:tav tm="100000">
                                          <p:val>
                                            <p:strVal val="#ppt_x"/>
                                          </p:val>
                                        </p:tav>
                                      </p:tavLst>
                                    </p:anim>
                                    <p:anim calcmode="lin" valueType="num">
                                      <p:cBhvr additive="base">
                                        <p:cTn id="21" dur="500" fill="hold"/>
                                        <p:tgtEl>
                                          <p:spTgt spid="55"/>
                                        </p:tgtEl>
                                        <p:attrNameLst>
                                          <p:attrName>ppt_y</p:attrName>
                                        </p:attrNameLst>
                                      </p:cBhvr>
                                      <p:tavLst>
                                        <p:tav tm="0">
                                          <p:val>
                                            <p:strVal val="1+#ppt_h/2"/>
                                          </p:val>
                                        </p:tav>
                                        <p:tav tm="100000">
                                          <p:val>
                                            <p:strVal val="#ppt_y"/>
                                          </p:val>
                                        </p:tav>
                                      </p:tavLst>
                                    </p:anim>
                                  </p:childTnLst>
                                </p:cTn>
                              </p:par>
                              <p:par>
                                <p:cTn id="22" presetID="8" presetClass="emph" presetSubtype="0" fill="hold" nodeType="withEffect">
                                  <p:stCondLst>
                                    <p:cond delay="250"/>
                                  </p:stCondLst>
                                  <p:childTnLst>
                                    <p:animRot by="21600000">
                                      <p:cBhvr>
                                        <p:cTn id="23" dur="2000" fill="hold"/>
                                        <p:tgtEl>
                                          <p:spTgt spid="55"/>
                                        </p:tgtEl>
                                        <p:attrNameLst>
                                          <p:attrName>r</p:attrName>
                                        </p:attrNameLst>
                                      </p:cBhvr>
                                    </p:animRot>
                                  </p:childTnLst>
                                </p:cTn>
                              </p:par>
                              <p:par>
                                <p:cTn id="24" presetID="10" presetClass="entr" presetSubtype="0" fill="hold" grpId="0" nodeType="withEffect">
                                  <p:stCondLst>
                                    <p:cond delay="500"/>
                                  </p:stCondLst>
                                  <p:childTnLst>
                                    <p:set>
                                      <p:cBhvr>
                                        <p:cTn id="25" dur="1" fill="hold">
                                          <p:stCondLst>
                                            <p:cond delay="0"/>
                                          </p:stCondLst>
                                        </p:cTn>
                                        <p:tgtEl>
                                          <p:spTgt spid="66"/>
                                        </p:tgtEl>
                                        <p:attrNameLst>
                                          <p:attrName>style.visibility</p:attrName>
                                        </p:attrNameLst>
                                      </p:cBhvr>
                                      <p:to>
                                        <p:strVal val="visible"/>
                                      </p:to>
                                    </p:set>
                                    <p:animEffect transition="in" filter="fade">
                                      <p:cBhvr>
                                        <p:cTn id="26" dur="500"/>
                                        <p:tgtEl>
                                          <p:spTgt spid="66"/>
                                        </p:tgtEl>
                                      </p:cBhvr>
                                    </p:animEffect>
                                  </p:childTnLst>
                                </p:cTn>
                              </p:par>
                              <p:par>
                                <p:cTn id="27" presetID="2" presetClass="entr" presetSubtype="12" fill="hold" nodeType="withEffect">
                                  <p:stCondLst>
                                    <p:cond delay="500"/>
                                  </p:stCondLst>
                                  <p:childTnLst>
                                    <p:set>
                                      <p:cBhvr>
                                        <p:cTn id="28" dur="1" fill="hold">
                                          <p:stCondLst>
                                            <p:cond delay="0"/>
                                          </p:stCondLst>
                                        </p:cTn>
                                        <p:tgtEl>
                                          <p:spTgt spid="59"/>
                                        </p:tgtEl>
                                        <p:attrNameLst>
                                          <p:attrName>style.visibility</p:attrName>
                                        </p:attrNameLst>
                                      </p:cBhvr>
                                      <p:to>
                                        <p:strVal val="visible"/>
                                      </p:to>
                                    </p:set>
                                    <p:anim calcmode="lin" valueType="num">
                                      <p:cBhvr additive="base">
                                        <p:cTn id="29" dur="500" fill="hold"/>
                                        <p:tgtEl>
                                          <p:spTgt spid="59"/>
                                        </p:tgtEl>
                                        <p:attrNameLst>
                                          <p:attrName>ppt_x</p:attrName>
                                        </p:attrNameLst>
                                      </p:cBhvr>
                                      <p:tavLst>
                                        <p:tav tm="0">
                                          <p:val>
                                            <p:strVal val="0-#ppt_w/2"/>
                                          </p:val>
                                        </p:tav>
                                        <p:tav tm="100000">
                                          <p:val>
                                            <p:strVal val="#ppt_x"/>
                                          </p:val>
                                        </p:tav>
                                      </p:tavLst>
                                    </p:anim>
                                    <p:anim calcmode="lin" valueType="num">
                                      <p:cBhvr additive="base">
                                        <p:cTn id="30" dur="500" fill="hold"/>
                                        <p:tgtEl>
                                          <p:spTgt spid="59"/>
                                        </p:tgtEl>
                                        <p:attrNameLst>
                                          <p:attrName>ppt_y</p:attrName>
                                        </p:attrNameLst>
                                      </p:cBhvr>
                                      <p:tavLst>
                                        <p:tav tm="0">
                                          <p:val>
                                            <p:strVal val="1+#ppt_h/2"/>
                                          </p:val>
                                        </p:tav>
                                        <p:tav tm="100000">
                                          <p:val>
                                            <p:strVal val="#ppt_y"/>
                                          </p:val>
                                        </p:tav>
                                      </p:tavLst>
                                    </p:anim>
                                  </p:childTnLst>
                                </p:cTn>
                              </p:par>
                              <p:par>
                                <p:cTn id="31" presetID="8" presetClass="emph" presetSubtype="0" fill="hold" nodeType="withEffect">
                                  <p:stCondLst>
                                    <p:cond delay="500"/>
                                  </p:stCondLst>
                                  <p:childTnLst>
                                    <p:animRot by="21600000">
                                      <p:cBhvr>
                                        <p:cTn id="32" dur="2000" fill="hold"/>
                                        <p:tgtEl>
                                          <p:spTgt spid="59"/>
                                        </p:tgtEl>
                                        <p:attrNameLst>
                                          <p:attrName>r</p:attrName>
                                        </p:attrNameLst>
                                      </p:cBhvr>
                                    </p:animRot>
                                  </p:childTnLst>
                                </p:cTn>
                              </p:par>
                              <p:par>
                                <p:cTn id="33" presetID="10" presetClass="entr" presetSubtype="0" fill="hold" grpId="0" nodeType="withEffect">
                                  <p:stCondLst>
                                    <p:cond delay="75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500"/>
                                        <p:tgtEl>
                                          <p:spTgt spid="67"/>
                                        </p:tgtEl>
                                      </p:cBhvr>
                                    </p:animEffect>
                                  </p:childTnLst>
                                </p:cTn>
                              </p:par>
                              <p:par>
                                <p:cTn id="36" presetID="2" presetClass="entr" presetSubtype="12" fill="hold" nodeType="withEffect">
                                  <p:stCondLst>
                                    <p:cond delay="750"/>
                                  </p:stCondLst>
                                  <p:childTnLst>
                                    <p:set>
                                      <p:cBhvr>
                                        <p:cTn id="37" dur="1" fill="hold">
                                          <p:stCondLst>
                                            <p:cond delay="0"/>
                                          </p:stCondLst>
                                        </p:cTn>
                                        <p:tgtEl>
                                          <p:spTgt spid="63"/>
                                        </p:tgtEl>
                                        <p:attrNameLst>
                                          <p:attrName>style.visibility</p:attrName>
                                        </p:attrNameLst>
                                      </p:cBhvr>
                                      <p:to>
                                        <p:strVal val="visible"/>
                                      </p:to>
                                    </p:set>
                                    <p:anim calcmode="lin" valueType="num">
                                      <p:cBhvr additive="base">
                                        <p:cTn id="38" dur="500" fill="hold"/>
                                        <p:tgtEl>
                                          <p:spTgt spid="63"/>
                                        </p:tgtEl>
                                        <p:attrNameLst>
                                          <p:attrName>ppt_x</p:attrName>
                                        </p:attrNameLst>
                                      </p:cBhvr>
                                      <p:tavLst>
                                        <p:tav tm="0">
                                          <p:val>
                                            <p:strVal val="0-#ppt_w/2"/>
                                          </p:val>
                                        </p:tav>
                                        <p:tav tm="100000">
                                          <p:val>
                                            <p:strVal val="#ppt_x"/>
                                          </p:val>
                                        </p:tav>
                                      </p:tavLst>
                                    </p:anim>
                                    <p:anim calcmode="lin" valueType="num">
                                      <p:cBhvr additive="base">
                                        <p:cTn id="39" dur="500" fill="hold"/>
                                        <p:tgtEl>
                                          <p:spTgt spid="63"/>
                                        </p:tgtEl>
                                        <p:attrNameLst>
                                          <p:attrName>ppt_y</p:attrName>
                                        </p:attrNameLst>
                                      </p:cBhvr>
                                      <p:tavLst>
                                        <p:tav tm="0">
                                          <p:val>
                                            <p:strVal val="1+#ppt_h/2"/>
                                          </p:val>
                                        </p:tav>
                                        <p:tav tm="100000">
                                          <p:val>
                                            <p:strVal val="#ppt_y"/>
                                          </p:val>
                                        </p:tav>
                                      </p:tavLst>
                                    </p:anim>
                                  </p:childTnLst>
                                </p:cTn>
                              </p:par>
                              <p:par>
                                <p:cTn id="40" presetID="8" presetClass="emph" presetSubtype="0" fill="hold" nodeType="withEffect">
                                  <p:stCondLst>
                                    <p:cond delay="750"/>
                                  </p:stCondLst>
                                  <p:childTnLst>
                                    <p:animRot by="21600000">
                                      <p:cBhvr>
                                        <p:cTn id="41" dur="2000" fill="hold"/>
                                        <p:tgtEl>
                                          <p:spTgt spid="63"/>
                                        </p:tgtEl>
                                        <p:attrNameLst>
                                          <p:attrName>r</p:attrName>
                                        </p:attrNameLst>
                                      </p:cBhvr>
                                    </p:animRot>
                                  </p:childTnLst>
                                </p:cTn>
                              </p:par>
                              <p:par>
                                <p:cTn id="42" presetID="10" presetClass="entr" presetSubtype="0" fill="hold" grpId="0" nodeType="withEffect">
                                  <p:stCondLst>
                                    <p:cond delay="1000"/>
                                  </p:stCondLst>
                                  <p:childTnLst>
                                    <p:set>
                                      <p:cBhvr>
                                        <p:cTn id="43" dur="1" fill="hold">
                                          <p:stCondLst>
                                            <p:cond delay="0"/>
                                          </p:stCondLst>
                                        </p:cTn>
                                        <p:tgtEl>
                                          <p:spTgt spid="68"/>
                                        </p:tgtEl>
                                        <p:attrNameLst>
                                          <p:attrName>style.visibility</p:attrName>
                                        </p:attrNameLst>
                                      </p:cBhvr>
                                      <p:to>
                                        <p:strVal val="visible"/>
                                      </p:to>
                                    </p:set>
                                    <p:animEffect transition="in" filter="fade">
                                      <p:cBhvr>
                                        <p:cTn id="44" dur="500"/>
                                        <p:tgtEl>
                                          <p:spTgt spid="68"/>
                                        </p:tgtEl>
                                      </p:cBhvr>
                                    </p:animEffect>
                                  </p:childTnLst>
                                </p:cTn>
                              </p:par>
                            </p:childTnLst>
                          </p:cTn>
                        </p:par>
                        <p:par>
                          <p:cTn id="45" fill="hold">
                            <p:stCondLst>
                              <p:cond delay="3000"/>
                            </p:stCondLst>
                            <p:childTnLst>
                              <p:par>
                                <p:cTn id="46" presetID="22" presetClass="entr" presetSubtype="8" fill="hold" nodeType="afterEffect">
                                  <p:stCondLst>
                                    <p:cond delay="0"/>
                                  </p:stCondLst>
                                  <p:childTnLst>
                                    <p:set>
                                      <p:cBhvr>
                                        <p:cTn id="47" dur="1" fill="hold">
                                          <p:stCondLst>
                                            <p:cond delay="0"/>
                                          </p:stCondLst>
                                        </p:cTn>
                                        <p:tgtEl>
                                          <p:spTgt spid="70"/>
                                        </p:tgtEl>
                                        <p:attrNameLst>
                                          <p:attrName>style.visibility</p:attrName>
                                        </p:attrNameLst>
                                      </p:cBhvr>
                                      <p:to>
                                        <p:strVal val="visible"/>
                                      </p:to>
                                    </p:set>
                                    <p:animEffect transition="in" filter="wipe(left)">
                                      <p:cBhvr>
                                        <p:cTn id="48" dur="500"/>
                                        <p:tgtEl>
                                          <p:spTgt spid="70"/>
                                        </p:tgtEl>
                                      </p:cBhvr>
                                    </p:animEffect>
                                  </p:childTnLst>
                                </p:cTn>
                              </p:par>
                            </p:childTnLst>
                          </p:cTn>
                        </p:par>
                        <p:par>
                          <p:cTn id="49" fill="hold">
                            <p:stCondLst>
                              <p:cond delay="3500"/>
                            </p:stCondLst>
                            <p:childTnLst>
                              <p:par>
                                <p:cTn id="50" presetID="22" presetClass="entr" presetSubtype="8" fill="hold" nodeType="afterEffect">
                                  <p:stCondLst>
                                    <p:cond delay="0"/>
                                  </p:stCondLst>
                                  <p:childTnLst>
                                    <p:set>
                                      <p:cBhvr>
                                        <p:cTn id="51" dur="1" fill="hold">
                                          <p:stCondLst>
                                            <p:cond delay="0"/>
                                          </p:stCondLst>
                                        </p:cTn>
                                        <p:tgtEl>
                                          <p:spTgt spid="72"/>
                                        </p:tgtEl>
                                        <p:attrNameLst>
                                          <p:attrName>style.visibility</p:attrName>
                                        </p:attrNameLst>
                                      </p:cBhvr>
                                      <p:to>
                                        <p:strVal val="visible"/>
                                      </p:to>
                                    </p:set>
                                    <p:animEffect transition="in" filter="wipe(left)">
                                      <p:cBhvr>
                                        <p:cTn id="52" dur="500"/>
                                        <p:tgtEl>
                                          <p:spTgt spid="72"/>
                                        </p:tgtEl>
                                      </p:cBhvr>
                                    </p:animEffect>
                                  </p:childTnLst>
                                </p:cTn>
                              </p:par>
                            </p:childTnLst>
                          </p:cTn>
                        </p:par>
                        <p:par>
                          <p:cTn id="53" fill="hold">
                            <p:stCondLst>
                              <p:cond delay="4000"/>
                            </p:stCondLst>
                            <p:childTnLst>
                              <p:par>
                                <p:cTn id="54" presetID="22" presetClass="entr" presetSubtype="8" fill="hold" nodeType="afterEffect">
                                  <p:stCondLst>
                                    <p:cond delay="0"/>
                                  </p:stCondLst>
                                  <p:childTnLst>
                                    <p:set>
                                      <p:cBhvr>
                                        <p:cTn id="55" dur="1" fill="hold">
                                          <p:stCondLst>
                                            <p:cond delay="0"/>
                                          </p:stCondLst>
                                        </p:cTn>
                                        <p:tgtEl>
                                          <p:spTgt spid="73"/>
                                        </p:tgtEl>
                                        <p:attrNameLst>
                                          <p:attrName>style.visibility</p:attrName>
                                        </p:attrNameLst>
                                      </p:cBhvr>
                                      <p:to>
                                        <p:strVal val="visible"/>
                                      </p:to>
                                    </p:set>
                                    <p:animEffect transition="in" filter="wipe(left)">
                                      <p:cBhvr>
                                        <p:cTn id="56" dur="500"/>
                                        <p:tgtEl>
                                          <p:spTgt spid="73"/>
                                        </p:tgtEl>
                                      </p:cBhvr>
                                    </p:animEffect>
                                  </p:childTnLst>
                                </p:cTn>
                              </p:par>
                            </p:childTnLst>
                          </p:cTn>
                        </p:par>
                        <p:par>
                          <p:cTn id="57" fill="hold">
                            <p:stCondLst>
                              <p:cond delay="4500"/>
                            </p:stCondLst>
                            <p:childTnLst>
                              <p:par>
                                <p:cTn id="58" presetID="22" presetClass="entr" presetSubtype="8" fill="hold" nodeType="after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wipe(left)">
                                      <p:cBhvr>
                                        <p:cTn id="60" dur="500"/>
                                        <p:tgtEl>
                                          <p:spTgt spid="74"/>
                                        </p:tgtEl>
                                      </p:cBhvr>
                                    </p:animEffect>
                                  </p:childTnLst>
                                </p:cTn>
                              </p:par>
                            </p:childTnLst>
                          </p:cTn>
                        </p:par>
                        <p:par>
                          <p:cTn id="61" fill="hold">
                            <p:stCondLst>
                              <p:cond delay="5000"/>
                            </p:stCondLst>
                            <p:childTnLst>
                              <p:par>
                                <p:cTn id="62" presetID="55"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1000" fill="hold"/>
                                        <p:tgtEl>
                                          <p:spTgt spid="71"/>
                                        </p:tgtEl>
                                        <p:attrNameLst>
                                          <p:attrName>ppt_w</p:attrName>
                                        </p:attrNameLst>
                                      </p:cBhvr>
                                      <p:tavLst>
                                        <p:tav tm="0">
                                          <p:val>
                                            <p:strVal val="#ppt_w*0.70"/>
                                          </p:val>
                                        </p:tav>
                                        <p:tav tm="100000">
                                          <p:val>
                                            <p:strVal val="#ppt_w"/>
                                          </p:val>
                                        </p:tav>
                                      </p:tavLst>
                                    </p:anim>
                                    <p:anim calcmode="lin" valueType="num">
                                      <p:cBhvr>
                                        <p:cTn id="65" dur="1000" fill="hold"/>
                                        <p:tgtEl>
                                          <p:spTgt spid="71"/>
                                        </p:tgtEl>
                                        <p:attrNameLst>
                                          <p:attrName>ppt_h</p:attrName>
                                        </p:attrNameLst>
                                      </p:cBhvr>
                                      <p:tavLst>
                                        <p:tav tm="0">
                                          <p:val>
                                            <p:strVal val="#ppt_h"/>
                                          </p:val>
                                        </p:tav>
                                        <p:tav tm="100000">
                                          <p:val>
                                            <p:strVal val="#ppt_h"/>
                                          </p:val>
                                        </p:tav>
                                      </p:tavLst>
                                    </p:anim>
                                    <p:animEffect transition="in" filter="fade">
                                      <p:cBhvr>
                                        <p:cTn id="66"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66" grpId="0"/>
      <p:bldP spid="67" grpId="0"/>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2227579" y="2336572"/>
            <a:ext cx="4392301" cy="376760"/>
            <a:chOff x="2227579" y="2336572"/>
            <a:chExt cx="4392301" cy="376760"/>
          </a:xfrm>
        </p:grpSpPr>
        <p:cxnSp>
          <p:nvCxnSpPr>
            <p:cNvPr id="5" name="AutoShape 18"/>
            <p:cNvCxnSpPr>
              <a:cxnSpLocks noChangeShapeType="1"/>
            </p:cNvCxnSpPr>
            <p:nvPr/>
          </p:nvCxnSpPr>
          <p:spPr bwMode="auto">
            <a:xfrm>
              <a:off x="4423380" y="2336572"/>
              <a:ext cx="0" cy="375974"/>
            </a:xfrm>
            <a:prstGeom prst="straightConnector1">
              <a:avLst/>
            </a:prstGeom>
            <a:noFill/>
            <a:ln w="9525">
              <a:solidFill>
                <a:srgbClr val="000000"/>
              </a:solidFill>
              <a:round/>
            </a:ln>
            <a:extLst>
              <a:ext uri="{909E8E84-426E-40DD-AFC4-6F175D3DCCD1}">
                <a14:hiddenFill xmlns:a14="http://schemas.microsoft.com/office/drawing/2010/main">
                  <a:noFill/>
                </a14:hiddenFill>
              </a:ext>
            </a:extLst>
          </p:spPr>
        </p:cxnSp>
        <p:cxnSp>
          <p:nvCxnSpPr>
            <p:cNvPr id="6" name="AutoShape 19"/>
            <p:cNvCxnSpPr>
              <a:cxnSpLocks noChangeShapeType="1"/>
            </p:cNvCxnSpPr>
            <p:nvPr/>
          </p:nvCxnSpPr>
          <p:spPr bwMode="auto">
            <a:xfrm rot="5400000">
              <a:off x="3137493" y="1426658"/>
              <a:ext cx="375974" cy="2195801"/>
            </a:xfrm>
            <a:prstGeom prst="bentConnector3">
              <a:avLst>
                <a:gd name="adj1" fmla="val 50000"/>
              </a:avLst>
            </a:prstGeom>
            <a:noFill/>
            <a:ln w="9525">
              <a:solidFill>
                <a:srgbClr val="000000"/>
              </a:solidFill>
              <a:miter lim="800000"/>
              <a:tailEnd type="triangle" w="med" len="med"/>
            </a:ln>
            <a:extLst>
              <a:ext uri="{909E8E84-426E-40DD-AFC4-6F175D3DCCD1}">
                <a14:hiddenFill xmlns:a14="http://schemas.microsoft.com/office/drawing/2010/main">
                  <a:noFill/>
                </a14:hiddenFill>
              </a:ext>
            </a:extLst>
          </p:spPr>
        </p:cxnSp>
        <p:cxnSp>
          <p:nvCxnSpPr>
            <p:cNvPr id="7" name="AutoShape 19"/>
            <p:cNvCxnSpPr>
              <a:cxnSpLocks noChangeShapeType="1"/>
            </p:cNvCxnSpPr>
            <p:nvPr/>
          </p:nvCxnSpPr>
          <p:spPr bwMode="auto">
            <a:xfrm rot="16200000" flipH="1">
              <a:off x="5333993" y="1427444"/>
              <a:ext cx="375974" cy="2195801"/>
            </a:xfrm>
            <a:prstGeom prst="bentConnector3">
              <a:avLst>
                <a:gd name="adj1" fmla="val 50000"/>
              </a:avLst>
            </a:prstGeom>
            <a:noFill/>
            <a:ln w="9525">
              <a:solidFill>
                <a:srgbClr val="000000"/>
              </a:solidFill>
              <a:miter lim="800000"/>
              <a:tailEnd type="triangle" w="med" len="med"/>
            </a:ln>
            <a:extLst>
              <a:ext uri="{909E8E84-426E-40DD-AFC4-6F175D3DCCD1}">
                <a14:hiddenFill xmlns:a14="http://schemas.microsoft.com/office/drawing/2010/main">
                  <a:noFill/>
                </a14:hiddenFill>
              </a:ext>
            </a:extLst>
          </p:spPr>
        </p:cxnSp>
      </p:grpSp>
      <p:pic>
        <p:nvPicPr>
          <p:cNvPr id="4098" name="Picture 2" descr="C:\Users\Thinkpad\Desktop\PNG\1_0004_图层-10.png"/>
          <p:cNvPicPr>
            <a:picLocks noChangeAspect="1" noChangeArrowheads="1"/>
          </p:cNvPicPr>
          <p:nvPr/>
        </p:nvPicPr>
        <p:blipFill rotWithShape="1">
          <a:blip r:embed="rId3" cstate="email"/>
          <a:srcRect/>
          <a:stretch>
            <a:fillRect/>
          </a:stretch>
        </p:blipFill>
        <p:spPr bwMode="auto">
          <a:xfrm>
            <a:off x="3524250" y="663970"/>
            <a:ext cx="1766888" cy="162679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3693645" y="994738"/>
            <a:ext cx="1335871"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14" name="TextBox 13"/>
          <p:cNvSpPr txBox="1"/>
          <p:nvPr/>
        </p:nvSpPr>
        <p:spPr>
          <a:xfrm>
            <a:off x="3682504" y="1233410"/>
            <a:ext cx="1396199"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endParaRPr lang="zh-CN" altLang="en-US" sz="1400" dirty="0">
              <a:latin typeface="方正宋黑简体" pitchFamily="2" charset="-122"/>
              <a:ea typeface="方正宋黑简体" pitchFamily="2" charset="-122"/>
            </a:endParaRPr>
          </a:p>
        </p:txBody>
      </p:sp>
      <p:pic>
        <p:nvPicPr>
          <p:cNvPr id="19" name="Picture 2" descr="C:\Users\Thinkpad\Desktop\PNG\1_0004_图层-10.png"/>
          <p:cNvPicPr>
            <a:picLocks noChangeAspect="1" noChangeArrowheads="1"/>
          </p:cNvPicPr>
          <p:nvPr/>
        </p:nvPicPr>
        <p:blipFill>
          <a:blip r:embed="rId4" cstate="email"/>
          <a:srcRect/>
          <a:stretch>
            <a:fillRect/>
          </a:stretch>
        </p:blipFill>
        <p:spPr bwMode="auto">
          <a:xfrm>
            <a:off x="1405835" y="280045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691080" y="3131223"/>
            <a:ext cx="1305251"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21" name="TextBox 20"/>
          <p:cNvSpPr txBox="1"/>
          <p:nvPr/>
        </p:nvSpPr>
        <p:spPr>
          <a:xfrm>
            <a:off x="1705339" y="3369895"/>
            <a:ext cx="1316393"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endParaRPr lang="zh-CN" altLang="en-US" sz="1400" dirty="0">
              <a:latin typeface="方正宋黑简体" pitchFamily="2" charset="-122"/>
              <a:ea typeface="方正宋黑简体" pitchFamily="2" charset="-122"/>
            </a:endParaRPr>
          </a:p>
        </p:txBody>
      </p:sp>
      <p:pic>
        <p:nvPicPr>
          <p:cNvPr id="23" name="Picture 2" descr="C:\Users\Thinkpad\Desktop\PNG\1_0004_图层-10.png"/>
          <p:cNvPicPr>
            <a:picLocks noChangeAspect="1" noChangeArrowheads="1"/>
          </p:cNvPicPr>
          <p:nvPr/>
        </p:nvPicPr>
        <p:blipFill>
          <a:blip r:embed="rId4" cstate="email"/>
          <a:srcRect/>
          <a:stretch>
            <a:fillRect/>
          </a:stretch>
        </p:blipFill>
        <p:spPr bwMode="auto">
          <a:xfrm>
            <a:off x="3601986" y="280045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3887232" y="3118523"/>
            <a:ext cx="1236786"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25" name="TextBox 24"/>
          <p:cNvSpPr txBox="1"/>
          <p:nvPr/>
        </p:nvSpPr>
        <p:spPr>
          <a:xfrm>
            <a:off x="3835028" y="3369895"/>
            <a:ext cx="1352490"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endParaRPr lang="zh-CN" altLang="en-US" sz="1400" dirty="0">
              <a:latin typeface="方正宋黑简体" pitchFamily="2" charset="-122"/>
              <a:ea typeface="方正宋黑简体" pitchFamily="2" charset="-122"/>
            </a:endParaRPr>
          </a:p>
        </p:txBody>
      </p:sp>
      <p:pic>
        <p:nvPicPr>
          <p:cNvPr id="27" name="Picture 2" descr="C:\Users\Thinkpad\Desktop\PNG\1_0004_图层-10.png"/>
          <p:cNvPicPr>
            <a:picLocks noChangeAspect="1" noChangeArrowheads="1"/>
          </p:cNvPicPr>
          <p:nvPr/>
        </p:nvPicPr>
        <p:blipFill>
          <a:blip r:embed="rId4" cstate="email"/>
          <a:srcRect/>
          <a:stretch>
            <a:fillRect/>
          </a:stretch>
        </p:blipFill>
        <p:spPr bwMode="auto">
          <a:xfrm>
            <a:off x="5798136" y="280045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6070682" y="3131223"/>
            <a:ext cx="1305438" cy="372410"/>
          </a:xfrm>
          <a:prstGeom prst="rect">
            <a:avLst/>
          </a:prstGeom>
          <a:noFill/>
        </p:spPr>
        <p:txBody>
          <a:bodyPr wrap="square" rtlCol="0">
            <a:spAutoFit/>
          </a:bodyPr>
          <a:lstStyle>
            <a:defPPr>
              <a:defRPr lang="zh-CN"/>
            </a:defPPr>
            <a:lvl1pPr algn="ctr">
              <a:lnSpc>
                <a:spcPct val="130000"/>
              </a:lnSpc>
              <a:defRPr sz="1400" b="1" kern="0" spc="-150">
                <a:solidFill>
                  <a:schemeClr val="tx1">
                    <a:lumMod val="95000"/>
                    <a:lumOff val="5000"/>
                  </a:schemeClr>
                </a:solidFill>
                <a:latin typeface="楷体" pitchFamily="49" charset="-122"/>
                <a:ea typeface="楷体" pitchFamily="49" charset="-122"/>
              </a:defRPr>
            </a:lvl1pPr>
          </a:lstStyle>
          <a:p>
            <a:r>
              <a:rPr lang="zh-CN" altLang="en-US" dirty="0"/>
              <a:t>此处添加标题</a:t>
            </a:r>
            <a:endParaRPr lang="en-US" altLang="zh-CN" dirty="0"/>
          </a:p>
        </p:txBody>
      </p:sp>
      <p:sp>
        <p:nvSpPr>
          <p:cNvPr id="29" name="TextBox 28"/>
          <p:cNvSpPr txBox="1"/>
          <p:nvPr/>
        </p:nvSpPr>
        <p:spPr>
          <a:xfrm>
            <a:off x="6059540" y="3369895"/>
            <a:ext cx="1388588"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点此输入文字点此输入文字</a:t>
            </a:r>
          </a:p>
        </p:txBody>
      </p:sp>
      <p:pic>
        <p:nvPicPr>
          <p:cNvPr id="35" name="Picture 5" descr="F:\360安全浏览器下载\水墨\1402\chinaz7.png"/>
          <p:cNvPicPr>
            <a:picLocks noChangeAspect="1" noChangeArrowheads="1"/>
          </p:cNvPicPr>
          <p:nvPr/>
        </p:nvPicPr>
        <p:blipFill>
          <a:blip r:embed="rId5" cstate="email"/>
          <a:srcRect/>
          <a:stretch>
            <a:fillRect/>
          </a:stretch>
        </p:blipFill>
        <p:spPr bwMode="auto">
          <a:xfrm flipH="1">
            <a:off x="5798136" y="1233410"/>
            <a:ext cx="1181385" cy="11813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6"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1000" fill="hold"/>
                                        <p:tgtEl>
                                          <p:spTgt spid="4098"/>
                                        </p:tgtEl>
                                        <p:attrNameLst>
                                          <p:attrName>ppt_w</p:attrName>
                                        </p:attrNameLst>
                                      </p:cBhvr>
                                      <p:tavLst>
                                        <p:tav tm="0">
                                          <p:val>
                                            <p:fltVal val="0"/>
                                          </p:val>
                                        </p:tav>
                                        <p:tav tm="100000">
                                          <p:val>
                                            <p:strVal val="#ppt_w"/>
                                          </p:val>
                                        </p:tav>
                                      </p:tavLst>
                                    </p:anim>
                                    <p:anim calcmode="lin" valueType="num">
                                      <p:cBhvr>
                                        <p:cTn id="8" dur="1000" fill="hold"/>
                                        <p:tgtEl>
                                          <p:spTgt spid="4098"/>
                                        </p:tgtEl>
                                        <p:attrNameLst>
                                          <p:attrName>ppt_h</p:attrName>
                                        </p:attrNameLst>
                                      </p:cBhvr>
                                      <p:tavLst>
                                        <p:tav tm="0">
                                          <p:val>
                                            <p:fltVal val="0"/>
                                          </p:val>
                                        </p:tav>
                                        <p:tav tm="100000">
                                          <p:val>
                                            <p:strVal val="#ppt_h"/>
                                          </p:val>
                                        </p:tav>
                                      </p:tavLst>
                                    </p:anim>
                                    <p:anim calcmode="lin" valueType="num">
                                      <p:cBhvr>
                                        <p:cTn id="9" dur="1000" fill="hold"/>
                                        <p:tgtEl>
                                          <p:spTgt spid="4098"/>
                                        </p:tgtEl>
                                        <p:attrNameLst>
                                          <p:attrName>style.rotation</p:attrName>
                                        </p:attrNameLst>
                                      </p:cBhvr>
                                      <p:tavLst>
                                        <p:tav tm="0">
                                          <p:val>
                                            <p:fltVal val="90"/>
                                          </p:val>
                                        </p:tav>
                                        <p:tav tm="100000">
                                          <p:val>
                                            <p:fltVal val="0"/>
                                          </p:val>
                                        </p:tav>
                                      </p:tavLst>
                                    </p:anim>
                                    <p:animEffect transition="in" filter="fade">
                                      <p:cBhvr>
                                        <p:cTn id="10" dur="1000"/>
                                        <p:tgtEl>
                                          <p:spTgt spid="4098"/>
                                        </p:tgtEl>
                                      </p:cBhvr>
                                    </p:animEffect>
                                  </p:childTnLst>
                                </p:cTn>
                              </p:par>
                              <p:par>
                                <p:cTn id="11" presetID="23" presetClass="entr" presetSubtype="528"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 calcmode="lin" valueType="num">
                                      <p:cBhvr>
                                        <p:cTn id="15" dur="500" fill="hold"/>
                                        <p:tgtEl>
                                          <p:spTgt spid="13"/>
                                        </p:tgtEl>
                                        <p:attrNameLst>
                                          <p:attrName>ppt_x</p:attrName>
                                        </p:attrNameLst>
                                      </p:cBhvr>
                                      <p:tavLst>
                                        <p:tav tm="0">
                                          <p:val>
                                            <p:fltVal val="0.5"/>
                                          </p:val>
                                        </p:tav>
                                        <p:tav tm="100000">
                                          <p:val>
                                            <p:strVal val="#ppt_x"/>
                                          </p:val>
                                        </p:tav>
                                      </p:tavLst>
                                    </p:anim>
                                    <p:anim calcmode="lin" valueType="num">
                                      <p:cBhvr>
                                        <p:cTn id="16" dur="500" fill="hold"/>
                                        <p:tgtEl>
                                          <p:spTgt spid="1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5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 calcmode="lin" valueType="num">
                                      <p:cBhvr>
                                        <p:cTn id="21" dur="500" fill="hold"/>
                                        <p:tgtEl>
                                          <p:spTgt spid="14"/>
                                        </p:tgtEl>
                                        <p:attrNameLst>
                                          <p:attrName>ppt_x</p:attrName>
                                        </p:attrNameLst>
                                      </p:cBhvr>
                                      <p:tavLst>
                                        <p:tav tm="0">
                                          <p:val>
                                            <p:fltVal val="0.5"/>
                                          </p:val>
                                        </p:tav>
                                        <p:tav tm="100000">
                                          <p:val>
                                            <p:strVal val="#ppt_x"/>
                                          </p:val>
                                        </p:tav>
                                      </p:tavLst>
                                    </p:anim>
                                    <p:anim calcmode="lin" valueType="num">
                                      <p:cBhvr>
                                        <p:cTn id="22" dur="500" fill="hold"/>
                                        <p:tgtEl>
                                          <p:spTgt spid="14"/>
                                        </p:tgtEl>
                                        <p:attrNameLst>
                                          <p:attrName>ppt_y</p:attrName>
                                        </p:attrNameLst>
                                      </p:cBhvr>
                                      <p:tavLst>
                                        <p:tav tm="0">
                                          <p:val>
                                            <p:fltVal val="0.5"/>
                                          </p:val>
                                        </p:tav>
                                        <p:tav tm="100000">
                                          <p:val>
                                            <p:strVal val="#ppt_y"/>
                                          </p:val>
                                        </p:tav>
                                      </p:tavLst>
                                    </p:anim>
                                  </p:childTnLst>
                                </p:cTn>
                              </p:par>
                            </p:childTnLst>
                          </p:cTn>
                        </p:par>
                        <p:par>
                          <p:cTn id="23" fill="hold">
                            <p:stCondLst>
                              <p:cond delay="1000"/>
                            </p:stCondLst>
                            <p:childTnLst>
                              <p:par>
                                <p:cTn id="24" presetID="22" presetClass="entr" presetSubtype="1"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ppt_w</p:attrName>
                                        </p:attrNameLst>
                                      </p:cBhvr>
                                      <p:tavLst>
                                        <p:tav tm="0">
                                          <p:val>
                                            <p:fltVal val="0"/>
                                          </p:val>
                                        </p:tav>
                                        <p:tav tm="100000">
                                          <p:val>
                                            <p:strVal val="#ppt_w"/>
                                          </p:val>
                                        </p:tav>
                                      </p:tavLst>
                                    </p:anim>
                                    <p:anim calcmode="lin" valueType="num">
                                      <p:cBhvr>
                                        <p:cTn id="31" dur="1000" fill="hold"/>
                                        <p:tgtEl>
                                          <p:spTgt spid="19"/>
                                        </p:tgtEl>
                                        <p:attrNameLst>
                                          <p:attrName>ppt_h</p:attrName>
                                        </p:attrNameLst>
                                      </p:cBhvr>
                                      <p:tavLst>
                                        <p:tav tm="0">
                                          <p:val>
                                            <p:fltVal val="0"/>
                                          </p:val>
                                        </p:tav>
                                        <p:tav tm="100000">
                                          <p:val>
                                            <p:strVal val="#ppt_h"/>
                                          </p:val>
                                        </p:tav>
                                      </p:tavLst>
                                    </p:anim>
                                    <p:anim calcmode="lin" valueType="num">
                                      <p:cBhvr>
                                        <p:cTn id="32" dur="1000" fill="hold"/>
                                        <p:tgtEl>
                                          <p:spTgt spid="19"/>
                                        </p:tgtEl>
                                        <p:attrNameLst>
                                          <p:attrName>style.rotation</p:attrName>
                                        </p:attrNameLst>
                                      </p:cBhvr>
                                      <p:tavLst>
                                        <p:tav tm="0">
                                          <p:val>
                                            <p:fltVal val="90"/>
                                          </p:val>
                                        </p:tav>
                                        <p:tav tm="100000">
                                          <p:val>
                                            <p:fltVal val="0"/>
                                          </p:val>
                                        </p:tav>
                                      </p:tavLst>
                                    </p:anim>
                                    <p:animEffect transition="in" filter="fade">
                                      <p:cBhvr>
                                        <p:cTn id="33" dur="1000"/>
                                        <p:tgtEl>
                                          <p:spTgt spid="19"/>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1000"/>
                                        <p:tgtEl>
                                          <p:spTgt spid="21"/>
                                        </p:tgtEl>
                                      </p:cBhvr>
                                    </p:animEffect>
                                  </p:childTnLst>
                                </p:cTn>
                              </p:par>
                              <p:par>
                                <p:cTn id="40" presetID="31" presetClass="entr" presetSubtype="0" fill="hold" nodeType="with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1000" fill="hold"/>
                                        <p:tgtEl>
                                          <p:spTgt spid="23"/>
                                        </p:tgtEl>
                                        <p:attrNameLst>
                                          <p:attrName>ppt_w</p:attrName>
                                        </p:attrNameLst>
                                      </p:cBhvr>
                                      <p:tavLst>
                                        <p:tav tm="0">
                                          <p:val>
                                            <p:fltVal val="0"/>
                                          </p:val>
                                        </p:tav>
                                        <p:tav tm="100000">
                                          <p:val>
                                            <p:strVal val="#ppt_w"/>
                                          </p:val>
                                        </p:tav>
                                      </p:tavLst>
                                    </p:anim>
                                    <p:anim calcmode="lin" valueType="num">
                                      <p:cBhvr>
                                        <p:cTn id="43" dur="1000" fill="hold"/>
                                        <p:tgtEl>
                                          <p:spTgt spid="23"/>
                                        </p:tgtEl>
                                        <p:attrNameLst>
                                          <p:attrName>ppt_h</p:attrName>
                                        </p:attrNameLst>
                                      </p:cBhvr>
                                      <p:tavLst>
                                        <p:tav tm="0">
                                          <p:val>
                                            <p:fltVal val="0"/>
                                          </p:val>
                                        </p:tav>
                                        <p:tav tm="100000">
                                          <p:val>
                                            <p:strVal val="#ppt_h"/>
                                          </p:val>
                                        </p:tav>
                                      </p:tavLst>
                                    </p:anim>
                                    <p:anim calcmode="lin" valueType="num">
                                      <p:cBhvr>
                                        <p:cTn id="44" dur="1000" fill="hold"/>
                                        <p:tgtEl>
                                          <p:spTgt spid="23"/>
                                        </p:tgtEl>
                                        <p:attrNameLst>
                                          <p:attrName>style.rotation</p:attrName>
                                        </p:attrNameLst>
                                      </p:cBhvr>
                                      <p:tavLst>
                                        <p:tav tm="0">
                                          <p:val>
                                            <p:fltVal val="90"/>
                                          </p:val>
                                        </p:tav>
                                        <p:tav tm="100000">
                                          <p:val>
                                            <p:fltVal val="0"/>
                                          </p:val>
                                        </p:tav>
                                      </p:tavLst>
                                    </p:anim>
                                    <p:animEffect transition="in" filter="fade">
                                      <p:cBhvr>
                                        <p:cTn id="45" dur="1000"/>
                                        <p:tgtEl>
                                          <p:spTgt spid="23"/>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childTnLst>
                                </p:cTn>
                              </p:par>
                              <p:par>
                                <p:cTn id="52" presetID="31" presetClass="entr" presetSubtype="0" fill="hold" nodeType="with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p:cTn id="54" dur="1000" fill="hold"/>
                                        <p:tgtEl>
                                          <p:spTgt spid="27"/>
                                        </p:tgtEl>
                                        <p:attrNameLst>
                                          <p:attrName>ppt_w</p:attrName>
                                        </p:attrNameLst>
                                      </p:cBhvr>
                                      <p:tavLst>
                                        <p:tav tm="0">
                                          <p:val>
                                            <p:fltVal val="0"/>
                                          </p:val>
                                        </p:tav>
                                        <p:tav tm="100000">
                                          <p:val>
                                            <p:strVal val="#ppt_w"/>
                                          </p:val>
                                        </p:tav>
                                      </p:tavLst>
                                    </p:anim>
                                    <p:anim calcmode="lin" valueType="num">
                                      <p:cBhvr>
                                        <p:cTn id="55" dur="1000" fill="hold"/>
                                        <p:tgtEl>
                                          <p:spTgt spid="27"/>
                                        </p:tgtEl>
                                        <p:attrNameLst>
                                          <p:attrName>ppt_h</p:attrName>
                                        </p:attrNameLst>
                                      </p:cBhvr>
                                      <p:tavLst>
                                        <p:tav tm="0">
                                          <p:val>
                                            <p:fltVal val="0"/>
                                          </p:val>
                                        </p:tav>
                                        <p:tav tm="100000">
                                          <p:val>
                                            <p:strVal val="#ppt_h"/>
                                          </p:val>
                                        </p:tav>
                                      </p:tavLst>
                                    </p:anim>
                                    <p:anim calcmode="lin" valueType="num">
                                      <p:cBhvr>
                                        <p:cTn id="56" dur="1000" fill="hold"/>
                                        <p:tgtEl>
                                          <p:spTgt spid="27"/>
                                        </p:tgtEl>
                                        <p:attrNameLst>
                                          <p:attrName>style.rotation</p:attrName>
                                        </p:attrNameLst>
                                      </p:cBhvr>
                                      <p:tavLst>
                                        <p:tav tm="0">
                                          <p:val>
                                            <p:fltVal val="90"/>
                                          </p:val>
                                        </p:tav>
                                        <p:tav tm="100000">
                                          <p:val>
                                            <p:fltVal val="0"/>
                                          </p:val>
                                        </p:tav>
                                      </p:tavLst>
                                    </p:anim>
                                    <p:animEffect transition="in" filter="fade">
                                      <p:cBhvr>
                                        <p:cTn id="57" dur="1000"/>
                                        <p:tgtEl>
                                          <p:spTgt spid="27"/>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1000"/>
                                        <p:tgtEl>
                                          <p:spTgt spid="28"/>
                                        </p:tgtEl>
                                      </p:cBhvr>
                                    </p:animEffect>
                                  </p:childTnLst>
                                </p:cTn>
                              </p:par>
                              <p:par>
                                <p:cTn id="61" presetID="10" presetClass="entr" presetSubtype="0" fill="hold" grpId="0" nodeType="withEffect">
                                  <p:stCondLst>
                                    <p:cond delay="100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1000"/>
                                        <p:tgtEl>
                                          <p:spTgt spid="29"/>
                                        </p:tgtEl>
                                      </p:cBhvr>
                                    </p:animEffect>
                                  </p:childTnLst>
                                </p:cTn>
                              </p:par>
                            </p:childTnLst>
                          </p:cTn>
                        </p:par>
                        <p:par>
                          <p:cTn id="64" fill="hold">
                            <p:stCondLst>
                              <p:cond delay="2500"/>
                            </p:stCondLst>
                            <p:childTnLst>
                              <p:par>
                                <p:cTn id="65" presetID="31" presetClass="entr" presetSubtype="0" fill="hold" nodeType="after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p:cTn id="67" dur="1000" fill="hold"/>
                                        <p:tgtEl>
                                          <p:spTgt spid="35"/>
                                        </p:tgtEl>
                                        <p:attrNameLst>
                                          <p:attrName>ppt_w</p:attrName>
                                        </p:attrNameLst>
                                      </p:cBhvr>
                                      <p:tavLst>
                                        <p:tav tm="0">
                                          <p:val>
                                            <p:fltVal val="0"/>
                                          </p:val>
                                        </p:tav>
                                        <p:tav tm="100000">
                                          <p:val>
                                            <p:strVal val="#ppt_w"/>
                                          </p:val>
                                        </p:tav>
                                      </p:tavLst>
                                    </p:anim>
                                    <p:anim calcmode="lin" valueType="num">
                                      <p:cBhvr>
                                        <p:cTn id="68" dur="1000" fill="hold"/>
                                        <p:tgtEl>
                                          <p:spTgt spid="35"/>
                                        </p:tgtEl>
                                        <p:attrNameLst>
                                          <p:attrName>ppt_h</p:attrName>
                                        </p:attrNameLst>
                                      </p:cBhvr>
                                      <p:tavLst>
                                        <p:tav tm="0">
                                          <p:val>
                                            <p:fltVal val="0"/>
                                          </p:val>
                                        </p:tav>
                                        <p:tav tm="100000">
                                          <p:val>
                                            <p:strVal val="#ppt_h"/>
                                          </p:val>
                                        </p:tav>
                                      </p:tavLst>
                                    </p:anim>
                                    <p:anim calcmode="lin" valueType="num">
                                      <p:cBhvr>
                                        <p:cTn id="69" dur="1000" fill="hold"/>
                                        <p:tgtEl>
                                          <p:spTgt spid="35"/>
                                        </p:tgtEl>
                                        <p:attrNameLst>
                                          <p:attrName>style.rotation</p:attrName>
                                        </p:attrNameLst>
                                      </p:cBhvr>
                                      <p:tavLst>
                                        <p:tav tm="0">
                                          <p:val>
                                            <p:fltVal val="90"/>
                                          </p:val>
                                        </p:tav>
                                        <p:tav tm="100000">
                                          <p:val>
                                            <p:fltVal val="0"/>
                                          </p:val>
                                        </p:tav>
                                      </p:tavLst>
                                    </p:anim>
                                    <p:animEffect transition="in" filter="fade">
                                      <p:cBhvr>
                                        <p:cTn id="70"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0" grpId="0"/>
      <p:bldP spid="21" grpId="0"/>
      <p:bldP spid="24" grpId="0"/>
      <p:bldP spid="25"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Thinkpad\Desktop\PNG\1_0003_图层-9.png"/>
          <p:cNvPicPr>
            <a:picLocks noChangeAspect="1" noChangeArrowheads="1"/>
          </p:cNvPicPr>
          <p:nvPr/>
        </p:nvPicPr>
        <p:blipFill rotWithShape="1">
          <a:blip r:embed="rId3" cstate="email"/>
          <a:srcRect/>
          <a:stretch>
            <a:fillRect/>
          </a:stretch>
        </p:blipFill>
        <p:spPr bwMode="auto">
          <a:xfrm>
            <a:off x="2239910" y="2071109"/>
            <a:ext cx="6173111" cy="1281211"/>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3337083" y="2460796"/>
            <a:ext cx="788153" cy="533254"/>
          </a:xfrm>
          <a:prstGeom prst="rect">
            <a:avLst/>
          </a:prstGeom>
        </p:spPr>
        <p:txBody>
          <a:bodyPr wrap="none">
            <a:spAutoFit/>
          </a:bodyPr>
          <a:lstStyle/>
          <a:p>
            <a:pPr>
              <a:lnSpc>
                <a:spcPct val="125000"/>
              </a:lnSpc>
            </a:pPr>
            <a:r>
              <a:rPr lang="en-US" altLang="zh-CN" sz="2400" b="1" dirty="0" smtClean="0">
                <a:solidFill>
                  <a:schemeClr val="bg1"/>
                </a:solidFill>
                <a:latin typeface="方正古隶简体" pitchFamily="65" charset="-122"/>
                <a:ea typeface="方正古隶简体" pitchFamily="65" charset="-122"/>
              </a:rPr>
              <a:t>2014</a:t>
            </a:r>
            <a:endParaRPr lang="zh-CN" altLang="en-US" sz="2400" b="1" dirty="0">
              <a:solidFill>
                <a:schemeClr val="bg1"/>
              </a:solidFill>
              <a:latin typeface="方正古隶简体" pitchFamily="65" charset="-122"/>
              <a:ea typeface="方正古隶简体" pitchFamily="65" charset="-122"/>
            </a:endParaRPr>
          </a:p>
        </p:txBody>
      </p:sp>
      <p:sp>
        <p:nvSpPr>
          <p:cNvPr id="11" name="矩形 10"/>
          <p:cNvSpPr/>
          <p:nvPr/>
        </p:nvSpPr>
        <p:spPr>
          <a:xfrm>
            <a:off x="4647155" y="2420307"/>
            <a:ext cx="788153" cy="533254"/>
          </a:xfrm>
          <a:prstGeom prst="rect">
            <a:avLst/>
          </a:prstGeom>
        </p:spPr>
        <p:txBody>
          <a:bodyPr wrap="none">
            <a:spAutoFit/>
          </a:bodyPr>
          <a:lstStyle/>
          <a:p>
            <a:pPr>
              <a:lnSpc>
                <a:spcPct val="125000"/>
              </a:lnSpc>
            </a:pPr>
            <a:r>
              <a:rPr lang="en-US" altLang="zh-CN" sz="2400" b="1" dirty="0" smtClean="0">
                <a:solidFill>
                  <a:schemeClr val="bg1"/>
                </a:solidFill>
                <a:latin typeface="方正古隶简体" pitchFamily="65" charset="-122"/>
                <a:ea typeface="方正古隶简体" pitchFamily="65" charset="-122"/>
              </a:rPr>
              <a:t>2013</a:t>
            </a:r>
            <a:endParaRPr lang="zh-CN" altLang="en-US" sz="2400" b="1" dirty="0">
              <a:solidFill>
                <a:schemeClr val="bg1"/>
              </a:solidFill>
              <a:latin typeface="方正古隶简体" pitchFamily="65" charset="-122"/>
              <a:ea typeface="方正古隶简体" pitchFamily="65" charset="-122"/>
            </a:endParaRPr>
          </a:p>
        </p:txBody>
      </p:sp>
      <p:sp>
        <p:nvSpPr>
          <p:cNvPr id="12" name="矩形 11"/>
          <p:cNvSpPr/>
          <p:nvPr/>
        </p:nvSpPr>
        <p:spPr>
          <a:xfrm>
            <a:off x="6090680" y="2420307"/>
            <a:ext cx="788153" cy="533254"/>
          </a:xfrm>
          <a:prstGeom prst="rect">
            <a:avLst/>
          </a:prstGeom>
        </p:spPr>
        <p:txBody>
          <a:bodyPr wrap="none">
            <a:spAutoFit/>
          </a:bodyPr>
          <a:lstStyle/>
          <a:p>
            <a:pPr>
              <a:lnSpc>
                <a:spcPct val="125000"/>
              </a:lnSpc>
            </a:pPr>
            <a:r>
              <a:rPr lang="en-US" altLang="zh-CN" sz="2400" b="1" dirty="0" smtClean="0">
                <a:solidFill>
                  <a:schemeClr val="bg1"/>
                </a:solidFill>
                <a:latin typeface="方正古隶简体" pitchFamily="65" charset="-122"/>
                <a:ea typeface="方正古隶简体" pitchFamily="65" charset="-122"/>
              </a:rPr>
              <a:t>2012</a:t>
            </a:r>
            <a:endParaRPr lang="zh-CN" altLang="en-US" sz="2400" b="1" dirty="0">
              <a:solidFill>
                <a:schemeClr val="bg1"/>
              </a:solidFill>
              <a:latin typeface="方正古隶简体" pitchFamily="65" charset="-122"/>
              <a:ea typeface="方正古隶简体" pitchFamily="65" charset="-122"/>
            </a:endParaRPr>
          </a:p>
        </p:txBody>
      </p:sp>
      <p:cxnSp>
        <p:nvCxnSpPr>
          <p:cNvPr id="14" name="直接连接符 13"/>
          <p:cNvCxnSpPr/>
          <p:nvPr/>
        </p:nvCxnSpPr>
        <p:spPr>
          <a:xfrm>
            <a:off x="3335832" y="1448453"/>
            <a:ext cx="0" cy="1060724"/>
          </a:xfrm>
          <a:prstGeom prst="line">
            <a:avLst/>
          </a:prstGeom>
          <a:noFill/>
          <a:ln w="9525" cap="flat" cmpd="sng" algn="ctr">
            <a:solidFill>
              <a:srgbClr val="888888"/>
            </a:solidFill>
            <a:prstDash val="dash"/>
            <a:headEnd type="oval" w="med" len="med"/>
            <a:tailEnd type="oval" w="med" len="med"/>
          </a:ln>
          <a:effectLst/>
        </p:spPr>
      </p:cxnSp>
      <p:sp>
        <p:nvSpPr>
          <p:cNvPr id="15" name="TextBox 14"/>
          <p:cNvSpPr txBox="1"/>
          <p:nvPr/>
        </p:nvSpPr>
        <p:spPr>
          <a:xfrm>
            <a:off x="3335832" y="1336008"/>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cxnSp>
        <p:nvCxnSpPr>
          <p:cNvPr id="17" name="直接连接符 16"/>
          <p:cNvCxnSpPr/>
          <p:nvPr/>
        </p:nvCxnSpPr>
        <p:spPr>
          <a:xfrm>
            <a:off x="6048072" y="1386932"/>
            <a:ext cx="0" cy="1060724"/>
          </a:xfrm>
          <a:prstGeom prst="line">
            <a:avLst/>
          </a:prstGeom>
          <a:noFill/>
          <a:ln w="9525" cap="flat" cmpd="sng" algn="ctr">
            <a:solidFill>
              <a:srgbClr val="888888"/>
            </a:solidFill>
            <a:prstDash val="dash"/>
            <a:headEnd type="oval" w="med" len="med"/>
            <a:tailEnd type="oval" w="med" len="med"/>
          </a:ln>
          <a:effectLst/>
        </p:spPr>
      </p:cxnSp>
      <p:sp>
        <p:nvSpPr>
          <p:cNvPr id="18" name="TextBox 17"/>
          <p:cNvSpPr txBox="1"/>
          <p:nvPr/>
        </p:nvSpPr>
        <p:spPr>
          <a:xfrm>
            <a:off x="6048072" y="1274487"/>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cxnSp>
        <p:nvCxnSpPr>
          <p:cNvPr id="20" name="直接连接符 19"/>
          <p:cNvCxnSpPr/>
          <p:nvPr/>
        </p:nvCxnSpPr>
        <p:spPr>
          <a:xfrm>
            <a:off x="4631976" y="3046716"/>
            <a:ext cx="0" cy="1060724"/>
          </a:xfrm>
          <a:prstGeom prst="line">
            <a:avLst/>
          </a:prstGeom>
          <a:noFill/>
          <a:ln w="9525" cap="flat" cmpd="sng" algn="ctr">
            <a:solidFill>
              <a:srgbClr val="888888"/>
            </a:solidFill>
            <a:prstDash val="dash"/>
            <a:headEnd type="oval" w="med" len="med"/>
            <a:tailEnd type="oval" w="med" len="med"/>
          </a:ln>
          <a:effectLst/>
        </p:spPr>
      </p:cxnSp>
      <p:sp>
        <p:nvSpPr>
          <p:cNvPr id="21" name="TextBox 20"/>
          <p:cNvSpPr txBox="1"/>
          <p:nvPr/>
        </p:nvSpPr>
        <p:spPr>
          <a:xfrm>
            <a:off x="4631976" y="3278390"/>
            <a:ext cx="1490583" cy="877537"/>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grpSp>
        <p:nvGrpSpPr>
          <p:cNvPr id="5" name="组合 4"/>
          <p:cNvGrpSpPr/>
          <p:nvPr/>
        </p:nvGrpSpPr>
        <p:grpSpPr>
          <a:xfrm>
            <a:off x="467544" y="1975897"/>
            <a:ext cx="1880669" cy="1672036"/>
            <a:chOff x="467544" y="1975897"/>
            <a:chExt cx="1880669" cy="1672036"/>
          </a:xfrm>
        </p:grpSpPr>
        <p:pic>
          <p:nvPicPr>
            <p:cNvPr id="3075" name="Picture 3" descr="C:\Users\Thinkpad\Desktop\PNG\1_0010_image.png"/>
            <p:cNvPicPr>
              <a:picLocks noChangeAspect="1" noChangeArrowheads="1"/>
            </p:cNvPicPr>
            <p:nvPr/>
          </p:nvPicPr>
          <p:blipFill>
            <a:blip r:embed="rId4" cstate="email"/>
            <a:srcRect/>
            <a:stretch>
              <a:fillRect/>
            </a:stretch>
          </p:blipFill>
          <p:spPr bwMode="auto">
            <a:xfrm>
              <a:off x="467544" y="1975897"/>
              <a:ext cx="1880669" cy="1672036"/>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964536" y="2292896"/>
              <a:ext cx="873328" cy="597759"/>
            </a:xfrm>
            <a:prstGeom prst="rect">
              <a:avLst/>
            </a:prstGeom>
          </p:spPr>
          <p:txBody>
            <a:bodyPr wrap="none">
              <a:spAutoFit/>
            </a:bodyPr>
            <a:lstStyle/>
            <a:p>
              <a:pPr>
                <a:lnSpc>
                  <a:spcPct val="125000"/>
                </a:lnSpc>
              </a:pPr>
              <a:r>
                <a:rPr lang="en-US" altLang="zh-CN" sz="2800" b="1" dirty="0" smtClean="0">
                  <a:solidFill>
                    <a:schemeClr val="bg1"/>
                  </a:solidFill>
                  <a:latin typeface="方正古隶简体" pitchFamily="65" charset="-122"/>
                  <a:ea typeface="方正古隶简体" pitchFamily="65" charset="-122"/>
                </a:rPr>
                <a:t>2015</a:t>
              </a:r>
              <a:endParaRPr lang="zh-CN" altLang="en-US" sz="2800" b="1" dirty="0">
                <a:solidFill>
                  <a:schemeClr val="bg1"/>
                </a:solidFill>
                <a:latin typeface="方正古隶简体" pitchFamily="65" charset="-122"/>
                <a:ea typeface="方正古隶简体" pitchFamily="65" charset="-122"/>
              </a:endParaRPr>
            </a:p>
          </p:txBody>
        </p:sp>
        <p:pic>
          <p:nvPicPr>
            <p:cNvPr id="25" name="Picture 4" descr="F:\360安全浏览器下载\水墨\1402\10.png"/>
            <p:cNvPicPr>
              <a:picLocks noChangeAspect="1" noChangeArrowheads="1"/>
            </p:cNvPicPr>
            <p:nvPr/>
          </p:nvPicPr>
          <p:blipFill>
            <a:blip r:embed="rId5" cstate="email"/>
            <a:srcRect/>
            <a:stretch>
              <a:fillRect/>
            </a:stretch>
          </p:blipFill>
          <p:spPr bwMode="auto">
            <a:xfrm>
              <a:off x="1243801" y="2833665"/>
              <a:ext cx="833815" cy="444724"/>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6"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wipe(left)">
                                      <p:cBhvr>
                                        <p:cTn id="11" dur="1250"/>
                                        <p:tgtEl>
                                          <p:spTgt spid="3074"/>
                                        </p:tgtEl>
                                      </p:cBhvr>
                                    </p:animEffect>
                                  </p:childTnLst>
                                </p:cTn>
                              </p:par>
                            </p:childTnLst>
                          </p:cTn>
                        </p:par>
                        <p:par>
                          <p:cTn id="12" fill="hold">
                            <p:stCondLst>
                              <p:cond delay="2000"/>
                            </p:stCondLst>
                            <p:childTnLst>
                              <p:par>
                                <p:cTn id="13" presetID="49" presetClass="entr" presetSubtype="0" decel="10000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 calcmode="lin" valueType="num">
                                      <p:cBhvr>
                                        <p:cTn id="17" dur="500" fill="hold"/>
                                        <p:tgtEl>
                                          <p:spTgt spid="10"/>
                                        </p:tgtEl>
                                        <p:attrNameLst>
                                          <p:attrName>style.rotation</p:attrName>
                                        </p:attrNameLst>
                                      </p:cBhvr>
                                      <p:tavLst>
                                        <p:tav tm="0">
                                          <p:val>
                                            <p:fltVal val="360"/>
                                          </p:val>
                                        </p:tav>
                                        <p:tav tm="100000">
                                          <p:val>
                                            <p:fltVal val="0"/>
                                          </p:val>
                                        </p:tav>
                                      </p:tavLst>
                                    </p:anim>
                                    <p:animEffect transition="in" filter="fade">
                                      <p:cBhvr>
                                        <p:cTn id="18" dur="500"/>
                                        <p:tgtEl>
                                          <p:spTgt spid="10"/>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 calcmode="lin" valueType="num">
                                      <p:cBhvr>
                                        <p:cTn id="23" dur="500" fill="hold"/>
                                        <p:tgtEl>
                                          <p:spTgt spid="11"/>
                                        </p:tgtEl>
                                        <p:attrNameLst>
                                          <p:attrName>style.rotation</p:attrName>
                                        </p:attrNameLst>
                                      </p:cBhvr>
                                      <p:tavLst>
                                        <p:tav tm="0">
                                          <p:val>
                                            <p:fltVal val="360"/>
                                          </p:val>
                                        </p:tav>
                                        <p:tav tm="100000">
                                          <p:val>
                                            <p:fltVal val="0"/>
                                          </p:val>
                                        </p:tav>
                                      </p:tavLst>
                                    </p:anim>
                                    <p:animEffect transition="in" filter="fade">
                                      <p:cBhvr>
                                        <p:cTn id="24" dur="500"/>
                                        <p:tgtEl>
                                          <p:spTgt spid="11"/>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 calcmode="lin" valueType="num">
                                      <p:cBhvr>
                                        <p:cTn id="29" dur="500" fill="hold"/>
                                        <p:tgtEl>
                                          <p:spTgt spid="12"/>
                                        </p:tgtEl>
                                        <p:attrNameLst>
                                          <p:attrName>style.rotation</p:attrName>
                                        </p:attrNameLst>
                                      </p:cBhvr>
                                      <p:tavLst>
                                        <p:tav tm="0">
                                          <p:val>
                                            <p:fltVal val="360"/>
                                          </p:val>
                                        </p:tav>
                                        <p:tav tm="100000">
                                          <p:val>
                                            <p:fltVal val="0"/>
                                          </p:val>
                                        </p:tav>
                                      </p:tavLst>
                                    </p:anim>
                                    <p:animEffect transition="in" filter="fade">
                                      <p:cBhvr>
                                        <p:cTn id="30" dur="500"/>
                                        <p:tgtEl>
                                          <p:spTgt spid="12"/>
                                        </p:tgtEl>
                                      </p:cBhvr>
                                    </p:animEffect>
                                  </p:childTnLst>
                                </p:cTn>
                              </p:par>
                            </p:childTnLst>
                          </p:cTn>
                        </p:par>
                        <p:par>
                          <p:cTn id="31" fill="hold">
                            <p:stCondLst>
                              <p:cond delay="2500"/>
                            </p:stCondLst>
                            <p:childTnLst>
                              <p:par>
                                <p:cTn id="32" presetID="22" presetClass="entr" presetSubtype="4"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childTnLst>
                          </p:cTn>
                        </p:par>
                        <p:par>
                          <p:cTn id="35" fill="hold">
                            <p:stCondLst>
                              <p:cond delay="3000"/>
                            </p:stCondLst>
                            <p:childTnLst>
                              <p:par>
                                <p:cTn id="36" presetID="21" presetClass="entr" presetSubtype="1"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heel(1)">
                                      <p:cBhvr>
                                        <p:cTn id="38" dur="2000"/>
                                        <p:tgtEl>
                                          <p:spTgt spid="15"/>
                                        </p:tgtEl>
                                      </p:cBhvr>
                                    </p:animEffect>
                                  </p:childTnLst>
                                </p:cTn>
                              </p:par>
                            </p:childTnLst>
                          </p:cTn>
                        </p:par>
                        <p:par>
                          <p:cTn id="39" fill="hold">
                            <p:stCondLst>
                              <p:cond delay="5000"/>
                            </p:stCondLst>
                            <p:childTnLst>
                              <p:par>
                                <p:cTn id="40" presetID="22" presetClass="entr" presetSubtype="1"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up)">
                                      <p:cBhvr>
                                        <p:cTn id="42" dur="500"/>
                                        <p:tgtEl>
                                          <p:spTgt spid="20"/>
                                        </p:tgtEl>
                                      </p:cBhvr>
                                    </p:animEffect>
                                  </p:childTnLst>
                                </p:cTn>
                              </p:par>
                            </p:childTnLst>
                          </p:cTn>
                        </p:par>
                        <p:par>
                          <p:cTn id="43" fill="hold">
                            <p:stCondLst>
                              <p:cond delay="5500"/>
                            </p:stCondLst>
                            <p:childTnLst>
                              <p:par>
                                <p:cTn id="44" presetID="21" presetClass="entr" presetSubtype="1"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heel(1)">
                                      <p:cBhvr>
                                        <p:cTn id="46" dur="2000"/>
                                        <p:tgtEl>
                                          <p:spTgt spid="21"/>
                                        </p:tgtEl>
                                      </p:cBhvr>
                                    </p:animEffect>
                                  </p:childTnLst>
                                </p:cTn>
                              </p:par>
                            </p:childTnLst>
                          </p:cTn>
                        </p:par>
                        <p:par>
                          <p:cTn id="47" fill="hold">
                            <p:stCondLst>
                              <p:cond delay="7500"/>
                            </p:stCondLst>
                            <p:childTnLst>
                              <p:par>
                                <p:cTn id="48" presetID="22" presetClass="entr" presetSubtype="4"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down)">
                                      <p:cBhvr>
                                        <p:cTn id="50" dur="500"/>
                                        <p:tgtEl>
                                          <p:spTgt spid="17"/>
                                        </p:tgtEl>
                                      </p:cBhvr>
                                    </p:animEffect>
                                  </p:childTnLst>
                                </p:cTn>
                              </p:par>
                            </p:childTnLst>
                          </p:cTn>
                        </p:par>
                        <p:par>
                          <p:cTn id="51" fill="hold">
                            <p:stCondLst>
                              <p:cond delay="8000"/>
                            </p:stCondLst>
                            <p:childTnLst>
                              <p:par>
                                <p:cTn id="52" presetID="21" presetClass="entr" presetSubtype="1"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heel(1)">
                                      <p:cBhvr>
                                        <p:cTn id="54"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5" grpId="0"/>
      <p:bldP spid="18"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Rectangle 51"/>
          <p:cNvSpPr>
            <a:spLocks noChangeArrowheads="1"/>
          </p:cNvSpPr>
          <p:nvPr/>
        </p:nvSpPr>
        <p:spPr bwMode="auto">
          <a:xfrm>
            <a:off x="6184895" y="1811599"/>
            <a:ext cx="1033183" cy="47705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5000"/>
              </a:lnSpc>
            </a:pPr>
            <a:r>
              <a:rPr lang="zh-CN" altLang="en-US" sz="1000" dirty="0">
                <a:latin typeface="方正宋黑简体" pitchFamily="2" charset="-122"/>
                <a:ea typeface="方正宋黑简体" pitchFamily="2" charset="-122"/>
              </a:rPr>
              <a:t>单击此处添加</a:t>
            </a:r>
          </a:p>
          <a:p>
            <a:pPr algn="ctr">
              <a:lnSpc>
                <a:spcPct val="125000"/>
              </a:lnSpc>
            </a:pPr>
            <a:r>
              <a:rPr lang="zh-CN" altLang="en-US" sz="1000" dirty="0">
                <a:latin typeface="方正宋黑简体" pitchFamily="2" charset="-122"/>
                <a:ea typeface="方正宋黑简体" pitchFamily="2" charset="-122"/>
              </a:rPr>
              <a:t>段落文字内容</a:t>
            </a:r>
          </a:p>
        </p:txBody>
      </p:sp>
      <p:sp>
        <p:nvSpPr>
          <p:cNvPr id="30" name="Line 3"/>
          <p:cNvSpPr>
            <a:spLocks noChangeShapeType="1"/>
          </p:cNvSpPr>
          <p:nvPr/>
        </p:nvSpPr>
        <p:spPr bwMode="auto">
          <a:xfrm rot="10800000">
            <a:off x="1960473" y="3569380"/>
            <a:ext cx="2052683"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31" name="Line 4"/>
          <p:cNvSpPr>
            <a:spLocks noChangeShapeType="1"/>
          </p:cNvSpPr>
          <p:nvPr/>
        </p:nvSpPr>
        <p:spPr bwMode="auto">
          <a:xfrm rot="10800000">
            <a:off x="1964579" y="2907048"/>
            <a:ext cx="306670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32" name="Line 5"/>
          <p:cNvSpPr>
            <a:spLocks noChangeShapeType="1"/>
          </p:cNvSpPr>
          <p:nvPr/>
        </p:nvSpPr>
        <p:spPr bwMode="auto">
          <a:xfrm rot="10800000">
            <a:off x="1948157" y="2381561"/>
            <a:ext cx="4142314"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33" name="Line 6"/>
          <p:cNvSpPr>
            <a:spLocks noChangeShapeType="1"/>
          </p:cNvSpPr>
          <p:nvPr/>
        </p:nvSpPr>
        <p:spPr bwMode="auto">
          <a:xfrm rot="10800000">
            <a:off x="1957736" y="1815021"/>
            <a:ext cx="5167287"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38" name="Line 13"/>
          <p:cNvSpPr>
            <a:spLocks noChangeShapeType="1"/>
          </p:cNvSpPr>
          <p:nvPr/>
        </p:nvSpPr>
        <p:spPr bwMode="auto">
          <a:xfrm>
            <a:off x="1953631" y="4007286"/>
            <a:ext cx="5261710"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39" name="Line 14"/>
          <p:cNvSpPr>
            <a:spLocks noChangeShapeType="1"/>
          </p:cNvSpPr>
          <p:nvPr/>
        </p:nvSpPr>
        <p:spPr bwMode="auto">
          <a:xfrm rot="16200000">
            <a:off x="527701" y="2582724"/>
            <a:ext cx="2851860"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0" name="Line 15"/>
          <p:cNvSpPr>
            <a:spLocks noChangeShapeType="1"/>
          </p:cNvSpPr>
          <p:nvPr/>
        </p:nvSpPr>
        <p:spPr bwMode="auto">
          <a:xfrm flipV="1">
            <a:off x="1956368" y="1200585"/>
            <a:ext cx="5261710" cy="2799859"/>
          </a:xfrm>
          <a:prstGeom prst="line">
            <a:avLst/>
          </a:prstGeom>
          <a:noFill/>
          <a:ln w="38100">
            <a:solidFill>
              <a:schemeClr val="tx1"/>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1" name="Line 16"/>
          <p:cNvSpPr>
            <a:spLocks noChangeShapeType="1"/>
          </p:cNvSpPr>
          <p:nvPr/>
        </p:nvSpPr>
        <p:spPr bwMode="auto">
          <a:xfrm rot="16200000">
            <a:off x="1342616" y="2583409"/>
            <a:ext cx="285322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2" name="Line 17"/>
          <p:cNvSpPr>
            <a:spLocks noChangeShapeType="1"/>
          </p:cNvSpPr>
          <p:nvPr/>
        </p:nvSpPr>
        <p:spPr bwMode="auto">
          <a:xfrm rot="16200000">
            <a:off x="2601595" y="2583409"/>
            <a:ext cx="285322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3" name="Line 18"/>
          <p:cNvSpPr>
            <a:spLocks noChangeShapeType="1"/>
          </p:cNvSpPr>
          <p:nvPr/>
        </p:nvSpPr>
        <p:spPr bwMode="auto">
          <a:xfrm rot="16200000">
            <a:off x="3625199" y="2583409"/>
            <a:ext cx="285322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4" name="Line 19"/>
          <p:cNvSpPr>
            <a:spLocks noChangeShapeType="1"/>
          </p:cNvSpPr>
          <p:nvPr/>
        </p:nvSpPr>
        <p:spPr bwMode="auto">
          <a:xfrm rot="16200000">
            <a:off x="4676173" y="2583409"/>
            <a:ext cx="285322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1" name="Rectangle 48"/>
          <p:cNvSpPr>
            <a:spLocks noChangeArrowheads="1"/>
          </p:cNvSpPr>
          <p:nvPr/>
        </p:nvSpPr>
        <p:spPr bwMode="auto">
          <a:xfrm>
            <a:off x="2770597" y="3573806"/>
            <a:ext cx="1249400" cy="4962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5000"/>
              </a:lnSpc>
            </a:pPr>
            <a:r>
              <a:rPr lang="zh-CN" altLang="en-US" sz="1050" dirty="0">
                <a:latin typeface="方正宋黑简体" pitchFamily="2" charset="-122"/>
                <a:ea typeface="方正宋黑简体" pitchFamily="2" charset="-122"/>
              </a:rPr>
              <a:t>单击此处添加</a:t>
            </a:r>
          </a:p>
          <a:p>
            <a:pPr algn="ctr">
              <a:lnSpc>
                <a:spcPct val="125000"/>
              </a:lnSpc>
            </a:pPr>
            <a:r>
              <a:rPr lang="zh-CN" altLang="en-US" sz="1050" dirty="0">
                <a:latin typeface="方正宋黑简体" pitchFamily="2" charset="-122"/>
                <a:ea typeface="方正宋黑简体" pitchFamily="2" charset="-122"/>
              </a:rPr>
              <a:t>段落文字内容</a:t>
            </a:r>
          </a:p>
        </p:txBody>
      </p:sp>
      <p:sp>
        <p:nvSpPr>
          <p:cNvPr id="72" name="Rectangle 49"/>
          <p:cNvSpPr>
            <a:spLocks noChangeArrowheads="1"/>
          </p:cNvSpPr>
          <p:nvPr/>
        </p:nvSpPr>
        <p:spPr bwMode="auto">
          <a:xfrm>
            <a:off x="4025472" y="2907048"/>
            <a:ext cx="1033183" cy="4962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5000"/>
              </a:lnSpc>
            </a:pPr>
            <a:r>
              <a:rPr lang="zh-CN" altLang="en-US" sz="1050" dirty="0">
                <a:latin typeface="方正宋黑简体" pitchFamily="2" charset="-122"/>
                <a:ea typeface="方正宋黑简体" pitchFamily="2" charset="-122"/>
              </a:rPr>
              <a:t>单击此处添加</a:t>
            </a:r>
          </a:p>
          <a:p>
            <a:pPr algn="ctr">
              <a:lnSpc>
                <a:spcPct val="125000"/>
              </a:lnSpc>
            </a:pPr>
            <a:r>
              <a:rPr lang="zh-CN" altLang="en-US" sz="1050" dirty="0">
                <a:latin typeface="方正宋黑简体" pitchFamily="2" charset="-122"/>
                <a:ea typeface="方正宋黑简体" pitchFamily="2" charset="-122"/>
              </a:rPr>
              <a:t>段落文字内容</a:t>
            </a:r>
          </a:p>
        </p:txBody>
      </p:sp>
      <p:sp>
        <p:nvSpPr>
          <p:cNvPr id="73" name="Rectangle 50"/>
          <p:cNvSpPr>
            <a:spLocks noChangeArrowheads="1"/>
          </p:cNvSpPr>
          <p:nvPr/>
        </p:nvSpPr>
        <p:spPr bwMode="auto">
          <a:xfrm>
            <a:off x="5152565" y="2381562"/>
            <a:ext cx="1033183" cy="4962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5000"/>
              </a:lnSpc>
            </a:pPr>
            <a:r>
              <a:rPr lang="zh-CN" altLang="en-US" sz="1050" dirty="0">
                <a:latin typeface="方正宋黑简体" pitchFamily="2" charset="-122"/>
                <a:ea typeface="方正宋黑简体" pitchFamily="2" charset="-122"/>
              </a:rPr>
              <a:t>单击此处添加</a:t>
            </a:r>
          </a:p>
          <a:p>
            <a:pPr algn="ctr">
              <a:lnSpc>
                <a:spcPct val="125000"/>
              </a:lnSpc>
            </a:pPr>
            <a:r>
              <a:rPr lang="zh-CN" altLang="en-US" sz="1050" dirty="0">
                <a:latin typeface="方正宋黑简体" pitchFamily="2" charset="-122"/>
                <a:ea typeface="方正宋黑简体" pitchFamily="2" charset="-122"/>
              </a:rPr>
              <a:t>段落文字内容</a:t>
            </a:r>
          </a:p>
        </p:txBody>
      </p:sp>
      <p:sp>
        <p:nvSpPr>
          <p:cNvPr id="75" name="Text Box 52"/>
          <p:cNvSpPr txBox="1">
            <a:spLocks noChangeArrowheads="1"/>
          </p:cNvSpPr>
          <p:nvPr/>
        </p:nvSpPr>
        <p:spPr bwMode="auto">
          <a:xfrm>
            <a:off x="1409009" y="1059582"/>
            <a:ext cx="646331" cy="6982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defPPr>
              <a:defRPr lang="zh-CN"/>
            </a:defPPr>
            <a:lvl1pPr algn="ctr">
              <a:lnSpc>
                <a:spcPct val="125000"/>
              </a:lnSpc>
              <a:defRPr sz="4000" b="1">
                <a:solidFill>
                  <a:schemeClr val="bg1"/>
                </a:solidFill>
                <a:latin typeface="方正古隶简体" pitchFamily="65" charset="-122"/>
                <a:ea typeface="方正古隶简体" pitchFamily="65" charset="-122"/>
              </a:defRPr>
            </a:lvl1pPr>
          </a:lstStyle>
          <a:p>
            <a:r>
              <a:rPr lang="zh-CN" altLang="en-US" sz="2400" dirty="0">
                <a:solidFill>
                  <a:schemeClr val="tx1"/>
                </a:solidFill>
              </a:rPr>
              <a:t>标题</a:t>
            </a:r>
          </a:p>
        </p:txBody>
      </p:sp>
      <p:sp>
        <p:nvSpPr>
          <p:cNvPr id="76" name="Text Box 53"/>
          <p:cNvSpPr txBox="1">
            <a:spLocks noChangeArrowheads="1"/>
          </p:cNvSpPr>
          <p:nvPr/>
        </p:nvSpPr>
        <p:spPr bwMode="auto">
          <a:xfrm>
            <a:off x="2444906" y="3936140"/>
            <a:ext cx="639919" cy="4385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1800" dirty="0" smtClean="0">
                <a:solidFill>
                  <a:schemeClr val="tx1"/>
                </a:solidFill>
              </a:rPr>
              <a:t>2011</a:t>
            </a:r>
            <a:endParaRPr lang="en-US" altLang="zh-CN" sz="1800" dirty="0">
              <a:solidFill>
                <a:schemeClr val="tx1"/>
              </a:solidFill>
            </a:endParaRPr>
          </a:p>
        </p:txBody>
      </p:sp>
      <p:sp>
        <p:nvSpPr>
          <p:cNvPr id="77" name="Text Box 54"/>
          <p:cNvSpPr txBox="1">
            <a:spLocks noChangeArrowheads="1"/>
          </p:cNvSpPr>
          <p:nvPr/>
        </p:nvSpPr>
        <p:spPr bwMode="auto">
          <a:xfrm>
            <a:off x="3554724" y="3936140"/>
            <a:ext cx="639919" cy="4385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000" b="1">
                <a:latin typeface="方正古隶简体" pitchFamily="65" charset="-122"/>
                <a:ea typeface="方正古隶简体" pitchFamily="65" charset="-122"/>
              </a:defRPr>
            </a:lvl1pPr>
          </a:lstStyle>
          <a:p>
            <a:r>
              <a:rPr lang="en-US" altLang="zh-CN" sz="1800" dirty="0" smtClean="0"/>
              <a:t>2012</a:t>
            </a:r>
            <a:endParaRPr lang="en-US" altLang="zh-CN" sz="1800" dirty="0"/>
          </a:p>
        </p:txBody>
      </p:sp>
      <p:sp>
        <p:nvSpPr>
          <p:cNvPr id="78" name="Text Box 55"/>
          <p:cNvSpPr txBox="1">
            <a:spLocks noChangeArrowheads="1"/>
          </p:cNvSpPr>
          <p:nvPr/>
        </p:nvSpPr>
        <p:spPr bwMode="auto">
          <a:xfrm>
            <a:off x="4664541" y="3936140"/>
            <a:ext cx="639919" cy="4201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000" b="1">
                <a:latin typeface="方正古隶简体" pitchFamily="65" charset="-122"/>
                <a:ea typeface="方正古隶简体" pitchFamily="65" charset="-122"/>
              </a:defRPr>
            </a:lvl1pPr>
          </a:lstStyle>
          <a:p>
            <a:r>
              <a:rPr lang="en-US" altLang="zh-CN" sz="1800" dirty="0" smtClean="0"/>
              <a:t>2014</a:t>
            </a:r>
            <a:endParaRPr lang="en-US" altLang="zh-CN" sz="1800" dirty="0"/>
          </a:p>
        </p:txBody>
      </p:sp>
      <p:sp>
        <p:nvSpPr>
          <p:cNvPr id="79" name="Text Box 56"/>
          <p:cNvSpPr txBox="1">
            <a:spLocks noChangeArrowheads="1"/>
          </p:cNvSpPr>
          <p:nvPr/>
        </p:nvSpPr>
        <p:spPr bwMode="auto">
          <a:xfrm>
            <a:off x="5774358" y="3936140"/>
            <a:ext cx="639919" cy="4201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000" b="1">
                <a:latin typeface="方正古隶简体" pitchFamily="65" charset="-122"/>
                <a:ea typeface="方正古隶简体" pitchFamily="65" charset="-122"/>
              </a:defRPr>
            </a:lvl1pPr>
          </a:lstStyle>
          <a:p>
            <a:r>
              <a:rPr lang="en-US" altLang="zh-CN" sz="1800" dirty="0" smtClean="0"/>
              <a:t>2016</a:t>
            </a:r>
            <a:endParaRPr lang="en-US" altLang="zh-CN" sz="1800" dirty="0"/>
          </a:p>
        </p:txBody>
      </p:sp>
      <p:grpSp>
        <p:nvGrpSpPr>
          <p:cNvPr id="2" name="组合 1"/>
          <p:cNvGrpSpPr/>
          <p:nvPr/>
        </p:nvGrpSpPr>
        <p:grpSpPr>
          <a:xfrm>
            <a:off x="2517693" y="3249404"/>
            <a:ext cx="452601" cy="553998"/>
            <a:chOff x="141246" y="2710508"/>
            <a:chExt cx="763343" cy="934358"/>
          </a:xfrm>
        </p:grpSpPr>
        <p:pic>
          <p:nvPicPr>
            <p:cNvPr id="5122" name="Picture 2" descr="C:\Users\Thinkpad\Desktop\PNG\1_0004_渐变映射-2-副本-8.png"/>
            <p:cNvPicPr>
              <a:picLocks noChangeAspect="1" noChangeArrowheads="1"/>
            </p:cNvPicPr>
            <p:nvPr/>
          </p:nvPicPr>
          <p:blipFill>
            <a:blip r:embed="rId3" cstate="email"/>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80" name="Text Box 53"/>
            <p:cNvSpPr txBox="1">
              <a:spLocks noChangeArrowheads="1"/>
            </p:cNvSpPr>
            <p:nvPr/>
          </p:nvSpPr>
          <p:spPr bwMode="auto">
            <a:xfrm>
              <a:off x="194833" y="2710508"/>
              <a:ext cx="568293" cy="93435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2400" dirty="0" smtClean="0"/>
                <a:t>1</a:t>
              </a:r>
              <a:endParaRPr lang="en-US" altLang="zh-CN" sz="2400" dirty="0"/>
            </a:p>
          </p:txBody>
        </p:sp>
      </p:grpSp>
      <p:grpSp>
        <p:nvGrpSpPr>
          <p:cNvPr id="81" name="组合 80"/>
          <p:cNvGrpSpPr/>
          <p:nvPr/>
        </p:nvGrpSpPr>
        <p:grpSpPr>
          <a:xfrm>
            <a:off x="3784729" y="2536347"/>
            <a:ext cx="452601" cy="553999"/>
            <a:chOff x="141246" y="2679226"/>
            <a:chExt cx="763343" cy="934358"/>
          </a:xfrm>
        </p:grpSpPr>
        <p:pic>
          <p:nvPicPr>
            <p:cNvPr id="82" name="Picture 2" descr="C:\Users\Thinkpad\Desktop\PNG\1_0004_渐变映射-2-副本-8.png"/>
            <p:cNvPicPr>
              <a:picLocks noChangeAspect="1" noChangeArrowheads="1"/>
            </p:cNvPicPr>
            <p:nvPr/>
          </p:nvPicPr>
          <p:blipFill>
            <a:blip r:embed="rId3" cstate="email"/>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83" name="Text Box 53"/>
            <p:cNvSpPr txBox="1">
              <a:spLocks noChangeArrowheads="1"/>
            </p:cNvSpPr>
            <p:nvPr/>
          </p:nvSpPr>
          <p:spPr bwMode="auto">
            <a:xfrm>
              <a:off x="226114" y="2679226"/>
              <a:ext cx="568293" cy="93435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2400" dirty="0" smtClean="0"/>
                <a:t>2</a:t>
              </a:r>
              <a:endParaRPr lang="en-US" altLang="zh-CN" sz="2400" dirty="0"/>
            </a:p>
          </p:txBody>
        </p:sp>
      </p:grpSp>
      <p:grpSp>
        <p:nvGrpSpPr>
          <p:cNvPr id="84" name="组合 83"/>
          <p:cNvGrpSpPr/>
          <p:nvPr/>
        </p:nvGrpSpPr>
        <p:grpSpPr>
          <a:xfrm>
            <a:off x="4721524" y="1890867"/>
            <a:ext cx="606038" cy="707886"/>
            <a:chOff x="141246" y="2710508"/>
            <a:chExt cx="763343" cy="891627"/>
          </a:xfrm>
        </p:grpSpPr>
        <p:pic>
          <p:nvPicPr>
            <p:cNvPr id="85" name="Picture 2" descr="C:\Users\Thinkpad\Desktop\PNG\1_0004_渐变映射-2-副本-8.png"/>
            <p:cNvPicPr>
              <a:picLocks noChangeAspect="1" noChangeArrowheads="1"/>
            </p:cNvPicPr>
            <p:nvPr/>
          </p:nvPicPr>
          <p:blipFill>
            <a:blip r:embed="rId4" cstate="email"/>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86" name="Text Box 53"/>
            <p:cNvSpPr txBox="1">
              <a:spLocks noChangeArrowheads="1"/>
            </p:cNvSpPr>
            <p:nvPr/>
          </p:nvSpPr>
          <p:spPr bwMode="auto">
            <a:xfrm>
              <a:off x="253238" y="2710508"/>
              <a:ext cx="487002" cy="89162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smtClean="0"/>
                <a:t>3</a:t>
              </a:r>
              <a:endParaRPr lang="en-US" altLang="zh-CN" sz="3200" dirty="0"/>
            </a:p>
          </p:txBody>
        </p:sp>
      </p:grpSp>
      <p:grpSp>
        <p:nvGrpSpPr>
          <p:cNvPr id="87" name="组合 86"/>
          <p:cNvGrpSpPr/>
          <p:nvPr/>
        </p:nvGrpSpPr>
        <p:grpSpPr>
          <a:xfrm>
            <a:off x="5875871" y="1496746"/>
            <a:ext cx="452601" cy="553998"/>
            <a:chOff x="141246" y="2710508"/>
            <a:chExt cx="763343" cy="934356"/>
          </a:xfrm>
        </p:grpSpPr>
        <p:pic>
          <p:nvPicPr>
            <p:cNvPr id="88" name="Picture 2" descr="C:\Users\Thinkpad\Desktop\PNG\1_0004_渐变映射-2-副本-8.png"/>
            <p:cNvPicPr>
              <a:picLocks noChangeAspect="1" noChangeArrowheads="1"/>
            </p:cNvPicPr>
            <p:nvPr/>
          </p:nvPicPr>
          <p:blipFill>
            <a:blip r:embed="rId3" cstate="email"/>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89" name="Text Box 53"/>
            <p:cNvSpPr txBox="1">
              <a:spLocks noChangeArrowheads="1"/>
            </p:cNvSpPr>
            <p:nvPr/>
          </p:nvSpPr>
          <p:spPr bwMode="auto">
            <a:xfrm>
              <a:off x="241755" y="2710508"/>
              <a:ext cx="568293" cy="93435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2400" dirty="0" smtClean="0"/>
                <a:t>4</a:t>
              </a:r>
              <a:endParaRPr lang="en-US" altLang="zh-CN" sz="2400" dirty="0"/>
            </a:p>
          </p:txBody>
        </p:sp>
      </p:grpSp>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5"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wipe(down)">
                                      <p:cBhvr>
                                        <p:cTn id="10" dur="500"/>
                                        <p:tgtEl>
                                          <p:spTgt spid="3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left)">
                                      <p:cBhvr>
                                        <p:cTn id="14" dur="250"/>
                                        <p:tgtEl>
                                          <p:spTgt spid="3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250"/>
                                        <p:tgtEl>
                                          <p:spTgt spid="3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ipe(left)">
                                      <p:cBhvr>
                                        <p:cTn id="20" dur="250"/>
                                        <p:tgtEl>
                                          <p:spTgt spid="3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250"/>
                                        <p:tgtEl>
                                          <p:spTgt spid="30"/>
                                        </p:tgtEl>
                                      </p:cBhvr>
                                    </p:animEffect>
                                  </p:childTnLst>
                                </p:cTn>
                              </p:par>
                            </p:childTnLst>
                          </p:cTn>
                        </p:par>
                        <p:par>
                          <p:cTn id="24" fill="hold">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down)">
                                      <p:cBhvr>
                                        <p:cTn id="27" dur="250"/>
                                        <p:tgtEl>
                                          <p:spTgt spid="41"/>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wipe(down)">
                                      <p:cBhvr>
                                        <p:cTn id="30" dur="250"/>
                                        <p:tgtEl>
                                          <p:spTgt spid="42"/>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wipe(down)">
                                      <p:cBhvr>
                                        <p:cTn id="33" dur="250"/>
                                        <p:tgtEl>
                                          <p:spTgt spid="43"/>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wipe(down)">
                                      <p:cBhvr>
                                        <p:cTn id="36" dur="250"/>
                                        <p:tgtEl>
                                          <p:spTgt spid="44"/>
                                        </p:tgtEl>
                                      </p:cBhvr>
                                    </p:animEffect>
                                  </p:childTnLst>
                                </p:cTn>
                              </p:par>
                            </p:childTnLst>
                          </p:cTn>
                        </p:par>
                        <p:par>
                          <p:cTn id="37" fill="hold">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down)">
                                      <p:cBhvr>
                                        <p:cTn id="40" dur="500"/>
                                        <p:tgtEl>
                                          <p:spTgt spid="40"/>
                                        </p:tgtEl>
                                      </p:cBhvr>
                                    </p:animEffect>
                                  </p:childTnLst>
                                </p:cTn>
                              </p:par>
                            </p:childTnLst>
                          </p:cTn>
                        </p:par>
                        <p:par>
                          <p:cTn id="41" fill="hold">
                            <p:stCondLst>
                              <p:cond delay="2000"/>
                            </p:stCondLst>
                            <p:childTnLst>
                              <p:par>
                                <p:cTn id="42" presetID="52" presetClass="entr" presetSubtype="0" fill="hold" nodeType="afterEffect">
                                  <p:stCondLst>
                                    <p:cond delay="0"/>
                                  </p:stCondLst>
                                  <p:childTnLst>
                                    <p:set>
                                      <p:cBhvr>
                                        <p:cTn id="43" dur="1" fill="hold">
                                          <p:stCondLst>
                                            <p:cond delay="0"/>
                                          </p:stCondLst>
                                        </p:cTn>
                                        <p:tgtEl>
                                          <p:spTgt spid="2"/>
                                        </p:tgtEl>
                                        <p:attrNameLst>
                                          <p:attrName>style.visibility</p:attrName>
                                        </p:attrNameLst>
                                      </p:cBhvr>
                                      <p:to>
                                        <p:strVal val="visible"/>
                                      </p:to>
                                    </p:set>
                                    <p:animScale>
                                      <p:cBhvr>
                                        <p:cTn id="44" dur="75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750" decel="50000" fill="hold">
                                          <p:stCondLst>
                                            <p:cond delay="0"/>
                                          </p:stCondLst>
                                        </p:cTn>
                                        <p:tgtEl>
                                          <p:spTgt spid="2"/>
                                        </p:tgtEl>
                                        <p:attrNameLst>
                                          <p:attrName>ppt_x</p:attrName>
                                          <p:attrName>ppt_y</p:attrName>
                                        </p:attrNameLst>
                                      </p:cBhvr>
                                    </p:animMotion>
                                    <p:animEffect transition="in" filter="fade">
                                      <p:cBhvr>
                                        <p:cTn id="46" dur="750"/>
                                        <p:tgtEl>
                                          <p:spTgt spid="2"/>
                                        </p:tgtEl>
                                      </p:cBhvr>
                                    </p:animEffect>
                                  </p:childTnLst>
                                </p:cTn>
                              </p:par>
                              <p:par>
                                <p:cTn id="47" presetID="52" presetClass="entr" presetSubtype="0" fill="hold" nodeType="withEffect">
                                  <p:stCondLst>
                                    <p:cond delay="250"/>
                                  </p:stCondLst>
                                  <p:childTnLst>
                                    <p:set>
                                      <p:cBhvr>
                                        <p:cTn id="48" dur="1" fill="hold">
                                          <p:stCondLst>
                                            <p:cond delay="0"/>
                                          </p:stCondLst>
                                        </p:cTn>
                                        <p:tgtEl>
                                          <p:spTgt spid="81"/>
                                        </p:tgtEl>
                                        <p:attrNameLst>
                                          <p:attrName>style.visibility</p:attrName>
                                        </p:attrNameLst>
                                      </p:cBhvr>
                                      <p:to>
                                        <p:strVal val="visible"/>
                                      </p:to>
                                    </p:set>
                                    <p:animScale>
                                      <p:cBhvr>
                                        <p:cTn id="49" dur="750" decel="50000" fill="hold">
                                          <p:stCondLst>
                                            <p:cond delay="0"/>
                                          </p:stCondLst>
                                        </p:cTn>
                                        <p:tgtEl>
                                          <p:spTgt spid="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750" decel="50000" fill="hold">
                                          <p:stCondLst>
                                            <p:cond delay="0"/>
                                          </p:stCondLst>
                                        </p:cTn>
                                        <p:tgtEl>
                                          <p:spTgt spid="81"/>
                                        </p:tgtEl>
                                        <p:attrNameLst>
                                          <p:attrName>ppt_x</p:attrName>
                                          <p:attrName>ppt_y</p:attrName>
                                        </p:attrNameLst>
                                      </p:cBhvr>
                                    </p:animMotion>
                                    <p:animEffect transition="in" filter="fade">
                                      <p:cBhvr>
                                        <p:cTn id="51" dur="750"/>
                                        <p:tgtEl>
                                          <p:spTgt spid="81"/>
                                        </p:tgtEl>
                                      </p:cBhvr>
                                    </p:animEffect>
                                  </p:childTnLst>
                                </p:cTn>
                              </p:par>
                              <p:par>
                                <p:cTn id="52" presetID="52" presetClass="entr" presetSubtype="0" fill="hold" nodeType="withEffect">
                                  <p:stCondLst>
                                    <p:cond delay="500"/>
                                  </p:stCondLst>
                                  <p:childTnLst>
                                    <p:set>
                                      <p:cBhvr>
                                        <p:cTn id="53" dur="1" fill="hold">
                                          <p:stCondLst>
                                            <p:cond delay="0"/>
                                          </p:stCondLst>
                                        </p:cTn>
                                        <p:tgtEl>
                                          <p:spTgt spid="84"/>
                                        </p:tgtEl>
                                        <p:attrNameLst>
                                          <p:attrName>style.visibility</p:attrName>
                                        </p:attrNameLst>
                                      </p:cBhvr>
                                      <p:to>
                                        <p:strVal val="visible"/>
                                      </p:to>
                                    </p:set>
                                    <p:animScale>
                                      <p:cBhvr>
                                        <p:cTn id="54" dur="750" decel="50000" fill="hold">
                                          <p:stCondLst>
                                            <p:cond delay="0"/>
                                          </p:stCondLst>
                                        </p:cTn>
                                        <p:tgtEl>
                                          <p:spTgt spid="8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750" decel="50000" fill="hold">
                                          <p:stCondLst>
                                            <p:cond delay="0"/>
                                          </p:stCondLst>
                                        </p:cTn>
                                        <p:tgtEl>
                                          <p:spTgt spid="84"/>
                                        </p:tgtEl>
                                        <p:attrNameLst>
                                          <p:attrName>ppt_x</p:attrName>
                                          <p:attrName>ppt_y</p:attrName>
                                        </p:attrNameLst>
                                      </p:cBhvr>
                                    </p:animMotion>
                                    <p:animEffect transition="in" filter="fade">
                                      <p:cBhvr>
                                        <p:cTn id="56" dur="750"/>
                                        <p:tgtEl>
                                          <p:spTgt spid="84"/>
                                        </p:tgtEl>
                                      </p:cBhvr>
                                    </p:animEffect>
                                  </p:childTnLst>
                                </p:cTn>
                              </p:par>
                              <p:par>
                                <p:cTn id="57" presetID="52" presetClass="entr" presetSubtype="0" fill="hold" nodeType="withEffect">
                                  <p:stCondLst>
                                    <p:cond delay="750"/>
                                  </p:stCondLst>
                                  <p:childTnLst>
                                    <p:set>
                                      <p:cBhvr>
                                        <p:cTn id="58" dur="1" fill="hold">
                                          <p:stCondLst>
                                            <p:cond delay="0"/>
                                          </p:stCondLst>
                                        </p:cTn>
                                        <p:tgtEl>
                                          <p:spTgt spid="87"/>
                                        </p:tgtEl>
                                        <p:attrNameLst>
                                          <p:attrName>style.visibility</p:attrName>
                                        </p:attrNameLst>
                                      </p:cBhvr>
                                      <p:to>
                                        <p:strVal val="visible"/>
                                      </p:to>
                                    </p:set>
                                    <p:animScale>
                                      <p:cBhvr>
                                        <p:cTn id="59" dur="750" decel="50000" fill="hold">
                                          <p:stCondLst>
                                            <p:cond delay="0"/>
                                          </p:stCondLst>
                                        </p:cTn>
                                        <p:tgtEl>
                                          <p:spTgt spid="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750" decel="50000" fill="hold">
                                          <p:stCondLst>
                                            <p:cond delay="0"/>
                                          </p:stCondLst>
                                        </p:cTn>
                                        <p:tgtEl>
                                          <p:spTgt spid="87"/>
                                        </p:tgtEl>
                                        <p:attrNameLst>
                                          <p:attrName>ppt_x</p:attrName>
                                          <p:attrName>ppt_y</p:attrName>
                                        </p:attrNameLst>
                                      </p:cBhvr>
                                    </p:animMotion>
                                    <p:animEffect transition="in" filter="fade">
                                      <p:cBhvr>
                                        <p:cTn id="61" dur="750"/>
                                        <p:tgtEl>
                                          <p:spTgt spid="87"/>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75"/>
                                        </p:tgtEl>
                                        <p:attrNameLst>
                                          <p:attrName>style.visibility</p:attrName>
                                        </p:attrNameLst>
                                      </p:cBhvr>
                                      <p:to>
                                        <p:strVal val="visible"/>
                                      </p:to>
                                    </p:set>
                                    <p:anim calcmode="lin" valueType="num">
                                      <p:cBhvr additive="base">
                                        <p:cTn id="65" dur="500" fill="hold"/>
                                        <p:tgtEl>
                                          <p:spTgt spid="75"/>
                                        </p:tgtEl>
                                        <p:attrNameLst>
                                          <p:attrName>ppt_x</p:attrName>
                                        </p:attrNameLst>
                                      </p:cBhvr>
                                      <p:tavLst>
                                        <p:tav tm="0">
                                          <p:val>
                                            <p:strVal val="0-#ppt_w/2"/>
                                          </p:val>
                                        </p:tav>
                                        <p:tav tm="100000">
                                          <p:val>
                                            <p:strVal val="#ppt_x"/>
                                          </p:val>
                                        </p:tav>
                                      </p:tavLst>
                                    </p:anim>
                                    <p:anim calcmode="lin" valueType="num">
                                      <p:cBhvr additive="base">
                                        <p:cTn id="66" dur="500" fill="hold"/>
                                        <p:tgtEl>
                                          <p:spTgt spid="75"/>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42" presetClass="entr" presetSubtype="0" fill="hold" grpId="0" nodeType="afterEffect">
                                  <p:stCondLst>
                                    <p:cond delay="0"/>
                                  </p:stCondLst>
                                  <p:childTnLst>
                                    <p:set>
                                      <p:cBhvr>
                                        <p:cTn id="69" dur="1" fill="hold">
                                          <p:stCondLst>
                                            <p:cond delay="0"/>
                                          </p:stCondLst>
                                        </p:cTn>
                                        <p:tgtEl>
                                          <p:spTgt spid="76"/>
                                        </p:tgtEl>
                                        <p:attrNameLst>
                                          <p:attrName>style.visibility</p:attrName>
                                        </p:attrNameLst>
                                      </p:cBhvr>
                                      <p:to>
                                        <p:strVal val="visible"/>
                                      </p:to>
                                    </p:set>
                                    <p:animEffect transition="in" filter="fade">
                                      <p:cBhvr>
                                        <p:cTn id="70" dur="1000"/>
                                        <p:tgtEl>
                                          <p:spTgt spid="76"/>
                                        </p:tgtEl>
                                      </p:cBhvr>
                                    </p:animEffect>
                                    <p:anim calcmode="lin" valueType="num">
                                      <p:cBhvr>
                                        <p:cTn id="71" dur="1000" fill="hold"/>
                                        <p:tgtEl>
                                          <p:spTgt spid="76"/>
                                        </p:tgtEl>
                                        <p:attrNameLst>
                                          <p:attrName>ppt_x</p:attrName>
                                        </p:attrNameLst>
                                      </p:cBhvr>
                                      <p:tavLst>
                                        <p:tav tm="0">
                                          <p:val>
                                            <p:strVal val="#ppt_x"/>
                                          </p:val>
                                        </p:tav>
                                        <p:tav tm="100000">
                                          <p:val>
                                            <p:strVal val="#ppt_x"/>
                                          </p:val>
                                        </p:tav>
                                      </p:tavLst>
                                    </p:anim>
                                    <p:anim calcmode="lin" valueType="num">
                                      <p:cBhvr>
                                        <p:cTn id="72" dur="1000" fill="hold"/>
                                        <p:tgtEl>
                                          <p:spTgt spid="76"/>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250"/>
                                  </p:stCondLst>
                                  <p:childTnLst>
                                    <p:set>
                                      <p:cBhvr>
                                        <p:cTn id="74" dur="1" fill="hold">
                                          <p:stCondLst>
                                            <p:cond delay="0"/>
                                          </p:stCondLst>
                                        </p:cTn>
                                        <p:tgtEl>
                                          <p:spTgt spid="77"/>
                                        </p:tgtEl>
                                        <p:attrNameLst>
                                          <p:attrName>style.visibility</p:attrName>
                                        </p:attrNameLst>
                                      </p:cBhvr>
                                      <p:to>
                                        <p:strVal val="visible"/>
                                      </p:to>
                                    </p:set>
                                    <p:animEffect transition="in" filter="fade">
                                      <p:cBhvr>
                                        <p:cTn id="75" dur="1000"/>
                                        <p:tgtEl>
                                          <p:spTgt spid="77"/>
                                        </p:tgtEl>
                                      </p:cBhvr>
                                    </p:animEffect>
                                    <p:anim calcmode="lin" valueType="num">
                                      <p:cBhvr>
                                        <p:cTn id="76" dur="1000" fill="hold"/>
                                        <p:tgtEl>
                                          <p:spTgt spid="77"/>
                                        </p:tgtEl>
                                        <p:attrNameLst>
                                          <p:attrName>ppt_x</p:attrName>
                                        </p:attrNameLst>
                                      </p:cBhvr>
                                      <p:tavLst>
                                        <p:tav tm="0">
                                          <p:val>
                                            <p:strVal val="#ppt_x"/>
                                          </p:val>
                                        </p:tav>
                                        <p:tav tm="100000">
                                          <p:val>
                                            <p:strVal val="#ppt_x"/>
                                          </p:val>
                                        </p:tav>
                                      </p:tavLst>
                                    </p:anim>
                                    <p:anim calcmode="lin" valueType="num">
                                      <p:cBhvr>
                                        <p:cTn id="77" dur="1000" fill="hold"/>
                                        <p:tgtEl>
                                          <p:spTgt spid="77"/>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500"/>
                                  </p:stCondLst>
                                  <p:childTnLst>
                                    <p:set>
                                      <p:cBhvr>
                                        <p:cTn id="79" dur="1" fill="hold">
                                          <p:stCondLst>
                                            <p:cond delay="0"/>
                                          </p:stCondLst>
                                        </p:cTn>
                                        <p:tgtEl>
                                          <p:spTgt spid="78"/>
                                        </p:tgtEl>
                                        <p:attrNameLst>
                                          <p:attrName>style.visibility</p:attrName>
                                        </p:attrNameLst>
                                      </p:cBhvr>
                                      <p:to>
                                        <p:strVal val="visible"/>
                                      </p:to>
                                    </p:set>
                                    <p:animEffect transition="in" filter="fade">
                                      <p:cBhvr>
                                        <p:cTn id="80" dur="1000"/>
                                        <p:tgtEl>
                                          <p:spTgt spid="78"/>
                                        </p:tgtEl>
                                      </p:cBhvr>
                                    </p:animEffect>
                                    <p:anim calcmode="lin" valueType="num">
                                      <p:cBhvr>
                                        <p:cTn id="81" dur="1000" fill="hold"/>
                                        <p:tgtEl>
                                          <p:spTgt spid="78"/>
                                        </p:tgtEl>
                                        <p:attrNameLst>
                                          <p:attrName>ppt_x</p:attrName>
                                        </p:attrNameLst>
                                      </p:cBhvr>
                                      <p:tavLst>
                                        <p:tav tm="0">
                                          <p:val>
                                            <p:strVal val="#ppt_x"/>
                                          </p:val>
                                        </p:tav>
                                        <p:tav tm="100000">
                                          <p:val>
                                            <p:strVal val="#ppt_x"/>
                                          </p:val>
                                        </p:tav>
                                      </p:tavLst>
                                    </p:anim>
                                    <p:anim calcmode="lin" valueType="num">
                                      <p:cBhvr>
                                        <p:cTn id="82" dur="1000" fill="hold"/>
                                        <p:tgtEl>
                                          <p:spTgt spid="78"/>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750"/>
                                  </p:stCondLst>
                                  <p:childTnLst>
                                    <p:set>
                                      <p:cBhvr>
                                        <p:cTn id="84" dur="1" fill="hold">
                                          <p:stCondLst>
                                            <p:cond delay="0"/>
                                          </p:stCondLst>
                                        </p:cTn>
                                        <p:tgtEl>
                                          <p:spTgt spid="79"/>
                                        </p:tgtEl>
                                        <p:attrNameLst>
                                          <p:attrName>style.visibility</p:attrName>
                                        </p:attrNameLst>
                                      </p:cBhvr>
                                      <p:to>
                                        <p:strVal val="visible"/>
                                      </p:to>
                                    </p:set>
                                    <p:animEffect transition="in" filter="fade">
                                      <p:cBhvr>
                                        <p:cTn id="85" dur="1000"/>
                                        <p:tgtEl>
                                          <p:spTgt spid="79"/>
                                        </p:tgtEl>
                                      </p:cBhvr>
                                    </p:animEffect>
                                    <p:anim calcmode="lin" valueType="num">
                                      <p:cBhvr>
                                        <p:cTn id="86" dur="1000" fill="hold"/>
                                        <p:tgtEl>
                                          <p:spTgt spid="79"/>
                                        </p:tgtEl>
                                        <p:attrNameLst>
                                          <p:attrName>ppt_x</p:attrName>
                                        </p:attrNameLst>
                                      </p:cBhvr>
                                      <p:tavLst>
                                        <p:tav tm="0">
                                          <p:val>
                                            <p:strVal val="#ppt_x"/>
                                          </p:val>
                                        </p:tav>
                                        <p:tav tm="100000">
                                          <p:val>
                                            <p:strVal val="#ppt_x"/>
                                          </p:val>
                                        </p:tav>
                                      </p:tavLst>
                                    </p:anim>
                                    <p:anim calcmode="lin" valueType="num">
                                      <p:cBhvr>
                                        <p:cTn id="87" dur="1000" fill="hold"/>
                                        <p:tgtEl>
                                          <p:spTgt spid="79"/>
                                        </p:tgtEl>
                                        <p:attrNameLst>
                                          <p:attrName>ppt_y</p:attrName>
                                        </p:attrNameLst>
                                      </p:cBhvr>
                                      <p:tavLst>
                                        <p:tav tm="0">
                                          <p:val>
                                            <p:strVal val="#ppt_y+.1"/>
                                          </p:val>
                                        </p:tav>
                                        <p:tav tm="100000">
                                          <p:val>
                                            <p:strVal val="#ppt_y"/>
                                          </p:val>
                                        </p:tav>
                                      </p:tavLst>
                                    </p:anim>
                                  </p:childTnLst>
                                </p:cTn>
                              </p:par>
                            </p:childTnLst>
                          </p:cTn>
                        </p:par>
                        <p:par>
                          <p:cTn id="88" fill="hold">
                            <p:stCondLst>
                              <p:cond delay="4500"/>
                            </p:stCondLst>
                            <p:childTnLst>
                              <p:par>
                                <p:cTn id="89" presetID="2" presetClass="entr" presetSubtype="2" fill="hold" grpId="0" nodeType="afterEffect">
                                  <p:stCondLst>
                                    <p:cond delay="0"/>
                                  </p:stCondLst>
                                  <p:childTnLst>
                                    <p:set>
                                      <p:cBhvr>
                                        <p:cTn id="90" dur="1" fill="hold">
                                          <p:stCondLst>
                                            <p:cond delay="0"/>
                                          </p:stCondLst>
                                        </p:cTn>
                                        <p:tgtEl>
                                          <p:spTgt spid="71"/>
                                        </p:tgtEl>
                                        <p:attrNameLst>
                                          <p:attrName>style.visibility</p:attrName>
                                        </p:attrNameLst>
                                      </p:cBhvr>
                                      <p:to>
                                        <p:strVal val="visible"/>
                                      </p:to>
                                    </p:set>
                                    <p:anim calcmode="lin" valueType="num">
                                      <p:cBhvr additive="base">
                                        <p:cTn id="91" dur="500" fill="hold"/>
                                        <p:tgtEl>
                                          <p:spTgt spid="71"/>
                                        </p:tgtEl>
                                        <p:attrNameLst>
                                          <p:attrName>ppt_x</p:attrName>
                                        </p:attrNameLst>
                                      </p:cBhvr>
                                      <p:tavLst>
                                        <p:tav tm="0">
                                          <p:val>
                                            <p:strVal val="1+#ppt_w/2"/>
                                          </p:val>
                                        </p:tav>
                                        <p:tav tm="100000">
                                          <p:val>
                                            <p:strVal val="#ppt_x"/>
                                          </p:val>
                                        </p:tav>
                                      </p:tavLst>
                                    </p:anim>
                                    <p:anim calcmode="lin" valueType="num">
                                      <p:cBhvr additive="base">
                                        <p:cTn id="92" dur="500" fill="hold"/>
                                        <p:tgtEl>
                                          <p:spTgt spid="71"/>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72"/>
                                        </p:tgtEl>
                                        <p:attrNameLst>
                                          <p:attrName>style.visibility</p:attrName>
                                        </p:attrNameLst>
                                      </p:cBhvr>
                                      <p:to>
                                        <p:strVal val="visible"/>
                                      </p:to>
                                    </p:set>
                                    <p:anim calcmode="lin" valueType="num">
                                      <p:cBhvr additive="base">
                                        <p:cTn id="95" dur="500" fill="hold"/>
                                        <p:tgtEl>
                                          <p:spTgt spid="72"/>
                                        </p:tgtEl>
                                        <p:attrNameLst>
                                          <p:attrName>ppt_x</p:attrName>
                                        </p:attrNameLst>
                                      </p:cBhvr>
                                      <p:tavLst>
                                        <p:tav tm="0">
                                          <p:val>
                                            <p:strVal val="1+#ppt_w/2"/>
                                          </p:val>
                                        </p:tav>
                                        <p:tav tm="100000">
                                          <p:val>
                                            <p:strVal val="#ppt_x"/>
                                          </p:val>
                                        </p:tav>
                                      </p:tavLst>
                                    </p:anim>
                                    <p:anim calcmode="lin" valueType="num">
                                      <p:cBhvr additive="base">
                                        <p:cTn id="96" dur="500" fill="hold"/>
                                        <p:tgtEl>
                                          <p:spTgt spid="72"/>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73"/>
                                        </p:tgtEl>
                                        <p:attrNameLst>
                                          <p:attrName>style.visibility</p:attrName>
                                        </p:attrNameLst>
                                      </p:cBhvr>
                                      <p:to>
                                        <p:strVal val="visible"/>
                                      </p:to>
                                    </p:set>
                                    <p:anim calcmode="lin" valueType="num">
                                      <p:cBhvr additive="base">
                                        <p:cTn id="99" dur="500" fill="hold"/>
                                        <p:tgtEl>
                                          <p:spTgt spid="73"/>
                                        </p:tgtEl>
                                        <p:attrNameLst>
                                          <p:attrName>ppt_x</p:attrName>
                                        </p:attrNameLst>
                                      </p:cBhvr>
                                      <p:tavLst>
                                        <p:tav tm="0">
                                          <p:val>
                                            <p:strVal val="1+#ppt_w/2"/>
                                          </p:val>
                                        </p:tav>
                                        <p:tav tm="100000">
                                          <p:val>
                                            <p:strVal val="#ppt_x"/>
                                          </p:val>
                                        </p:tav>
                                      </p:tavLst>
                                    </p:anim>
                                    <p:anim calcmode="lin" valueType="num">
                                      <p:cBhvr additive="base">
                                        <p:cTn id="100" dur="500" fill="hold"/>
                                        <p:tgtEl>
                                          <p:spTgt spid="73"/>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74"/>
                                        </p:tgtEl>
                                        <p:attrNameLst>
                                          <p:attrName>style.visibility</p:attrName>
                                        </p:attrNameLst>
                                      </p:cBhvr>
                                      <p:to>
                                        <p:strVal val="visible"/>
                                      </p:to>
                                    </p:set>
                                    <p:anim calcmode="lin" valueType="num">
                                      <p:cBhvr additive="base">
                                        <p:cTn id="103" dur="500" fill="hold"/>
                                        <p:tgtEl>
                                          <p:spTgt spid="74"/>
                                        </p:tgtEl>
                                        <p:attrNameLst>
                                          <p:attrName>ppt_x</p:attrName>
                                        </p:attrNameLst>
                                      </p:cBhvr>
                                      <p:tavLst>
                                        <p:tav tm="0">
                                          <p:val>
                                            <p:strVal val="1+#ppt_w/2"/>
                                          </p:val>
                                        </p:tav>
                                        <p:tav tm="100000">
                                          <p:val>
                                            <p:strVal val="#ppt_x"/>
                                          </p:val>
                                        </p:tav>
                                      </p:tavLst>
                                    </p:anim>
                                    <p:anim calcmode="lin" valueType="num">
                                      <p:cBhvr additive="base">
                                        <p:cTn id="104"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30" grpId="0" animBg="1"/>
      <p:bldP spid="31" grpId="0" animBg="1"/>
      <p:bldP spid="32" grpId="0" animBg="1"/>
      <p:bldP spid="33" grpId="0" animBg="1"/>
      <p:bldP spid="38" grpId="0" animBg="1"/>
      <p:bldP spid="39" grpId="0" animBg="1"/>
      <p:bldP spid="40" grpId="0" animBg="1"/>
      <p:bldP spid="41" grpId="0" animBg="1"/>
      <p:bldP spid="42" grpId="0" animBg="1"/>
      <p:bldP spid="43" grpId="0" animBg="1"/>
      <p:bldP spid="44" grpId="0" animBg="1"/>
      <p:bldP spid="71" grpId="0"/>
      <p:bldP spid="72" grpId="0"/>
      <p:bldP spid="73" grpId="0"/>
      <p:bldP spid="75" grpId="0"/>
      <p:bldP spid="76" grpId="0"/>
      <p:bldP spid="77" grpId="0"/>
      <p:bldP spid="78" grpId="0"/>
      <p:bldP spid="7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3302491" y="1102794"/>
            <a:ext cx="3701778" cy="574603"/>
            <a:chOff x="3302491" y="1102794"/>
            <a:chExt cx="3701778" cy="574603"/>
          </a:xfrm>
        </p:grpSpPr>
        <p:pic>
          <p:nvPicPr>
            <p:cNvPr id="2051" name="Picture 3" descr="C:\Users\Thinkpad\Desktop\PNG\1_0001_渐变映射-2-副本-4.png"/>
            <p:cNvPicPr>
              <a:picLocks noChangeAspect="1" noChangeArrowheads="1"/>
            </p:cNvPicPr>
            <p:nvPr/>
          </p:nvPicPr>
          <p:blipFill>
            <a:blip r:embed="rId3" cstate="email"/>
            <a:srcRect/>
            <a:stretch>
              <a:fillRect/>
            </a:stretch>
          </p:blipFill>
          <p:spPr bwMode="auto">
            <a:xfrm>
              <a:off x="3302491" y="1102794"/>
              <a:ext cx="3701778" cy="574603"/>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3728024" y="1180262"/>
              <a:ext cx="2356665" cy="400709"/>
            </a:xfrm>
            <a:prstGeom prst="rect">
              <a:avLst/>
            </a:prstGeom>
            <a:noFill/>
          </p:spPr>
          <p:txBody>
            <a:bodyPr wrap="square" rtlCol="0">
              <a:spAutoFit/>
            </a:bodyPr>
            <a:lstStyle/>
            <a:p>
              <a:pPr>
                <a:lnSpc>
                  <a:spcPct val="125000"/>
                </a:lnSpc>
              </a:pPr>
              <a:r>
                <a:rPr lang="zh-CN" altLang="en-US" dirty="0">
                  <a:solidFill>
                    <a:schemeClr val="bg1"/>
                  </a:solidFill>
                  <a:latin typeface="方正宋黑简体" pitchFamily="2" charset="-122"/>
                  <a:ea typeface="方正宋黑简体" pitchFamily="2" charset="-122"/>
                </a:rPr>
                <a:t>您的标题写在这里</a:t>
              </a:r>
            </a:p>
          </p:txBody>
        </p:sp>
      </p:grpSp>
      <p:sp>
        <p:nvSpPr>
          <p:cNvPr id="7" name="TextBox 6"/>
          <p:cNvSpPr txBox="1"/>
          <p:nvPr/>
        </p:nvSpPr>
        <p:spPr>
          <a:xfrm>
            <a:off x="3372917" y="1732997"/>
            <a:ext cx="3775367" cy="652486"/>
          </a:xfrm>
          <a:prstGeom prst="rect">
            <a:avLst/>
          </a:prstGeom>
          <a:noFill/>
        </p:spPr>
        <p:txBody>
          <a:bodyPr wrap="square" rtlCol="0">
            <a:spAutoFit/>
          </a:bodyPr>
          <a:lstStyle/>
          <a:p>
            <a:pPr>
              <a:lnSpc>
                <a:spcPct val="130000"/>
              </a:lnSpc>
              <a:defRPr/>
            </a:pPr>
            <a:r>
              <a:rPr lang="zh-CN" altLang="en-US" sz="1400" kern="0" spc="-150" dirty="0">
                <a:solidFill>
                  <a:schemeClr val="tx1">
                    <a:lumMod val="95000"/>
                    <a:lumOff val="5000"/>
                  </a:schemeClr>
                </a:solidFill>
                <a:latin typeface="楷体" pitchFamily="49" charset="-122"/>
                <a:ea typeface="楷体" pitchFamily="49" charset="-122"/>
              </a:rPr>
              <a:t>您的内容打在这里，或通过复制您的文本后在此框中选择粘贴并选择只保留文字您的内容打在</a:t>
            </a:r>
            <a:r>
              <a:rPr lang="zh-CN" altLang="en-US" sz="1400" kern="0" spc="-150" dirty="0" smtClean="0">
                <a:solidFill>
                  <a:schemeClr val="tx1">
                    <a:lumMod val="95000"/>
                    <a:lumOff val="5000"/>
                  </a:schemeClr>
                </a:solidFill>
                <a:latin typeface="楷体" pitchFamily="49" charset="-122"/>
                <a:ea typeface="楷体" pitchFamily="49" charset="-122"/>
              </a:rPr>
              <a:t>这里</a:t>
            </a:r>
            <a:endParaRPr lang="en-US" altLang="zh-CN" sz="1600" kern="0" spc="-150" dirty="0">
              <a:solidFill>
                <a:schemeClr val="tx1">
                  <a:lumMod val="95000"/>
                  <a:lumOff val="5000"/>
                </a:schemeClr>
              </a:solidFill>
              <a:latin typeface="楷体" pitchFamily="49" charset="-122"/>
              <a:ea typeface="楷体" pitchFamily="49" charset="-122"/>
            </a:endParaRPr>
          </a:p>
        </p:txBody>
      </p:sp>
      <p:grpSp>
        <p:nvGrpSpPr>
          <p:cNvPr id="17" name="组合 16"/>
          <p:cNvGrpSpPr/>
          <p:nvPr/>
        </p:nvGrpSpPr>
        <p:grpSpPr>
          <a:xfrm>
            <a:off x="1331640" y="874534"/>
            <a:ext cx="1692063" cy="1651203"/>
            <a:chOff x="1331640" y="874534"/>
            <a:chExt cx="1692063" cy="1651203"/>
          </a:xfrm>
        </p:grpSpPr>
        <p:pic>
          <p:nvPicPr>
            <p:cNvPr id="2050" name="Picture 2" descr="C:\Users\Thinkpad\Desktop\PNG\1_0003_渐变映射-2-副本-2.png"/>
            <p:cNvPicPr>
              <a:picLocks noChangeAspect="1" noChangeArrowheads="1"/>
            </p:cNvPicPr>
            <p:nvPr/>
          </p:nvPicPr>
          <p:blipFill>
            <a:blip r:embed="rId4" cstate="email"/>
            <a:srcRect/>
            <a:stretch>
              <a:fillRect/>
            </a:stretch>
          </p:blipFill>
          <p:spPr bwMode="auto">
            <a:xfrm>
              <a:off x="1331640" y="874534"/>
              <a:ext cx="1692063" cy="1651203"/>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1793936" y="1063726"/>
              <a:ext cx="812968" cy="1133977"/>
            </a:xfrm>
            <a:prstGeom prst="rect">
              <a:avLst/>
            </a:prstGeom>
          </p:spPr>
          <p:txBody>
            <a:bodyPr wrap="none">
              <a:spAutoFit/>
            </a:bodyPr>
            <a:lstStyle/>
            <a:p>
              <a:pPr>
                <a:lnSpc>
                  <a:spcPct val="125000"/>
                </a:lnSpc>
              </a:pPr>
              <a:r>
                <a:rPr lang="en-US" altLang="zh-CN" sz="6000" dirty="0">
                  <a:solidFill>
                    <a:schemeClr val="bg1"/>
                  </a:solidFill>
                  <a:latin typeface="方正古隶简体" pitchFamily="65" charset="-122"/>
                  <a:ea typeface="方正古隶简体" pitchFamily="65" charset="-122"/>
                </a:rPr>
                <a:t>A</a:t>
              </a:r>
              <a:endParaRPr lang="zh-CN" altLang="en-US" sz="6000" dirty="0">
                <a:solidFill>
                  <a:schemeClr val="bg1"/>
                </a:solidFill>
                <a:latin typeface="方正古隶简体" pitchFamily="65" charset="-122"/>
                <a:ea typeface="方正古隶简体" pitchFamily="65" charset="-122"/>
              </a:endParaRPr>
            </a:p>
          </p:txBody>
        </p:sp>
      </p:grpSp>
      <p:grpSp>
        <p:nvGrpSpPr>
          <p:cNvPr id="27" name="组合 26"/>
          <p:cNvGrpSpPr/>
          <p:nvPr/>
        </p:nvGrpSpPr>
        <p:grpSpPr>
          <a:xfrm>
            <a:off x="3302491" y="2864934"/>
            <a:ext cx="3701778" cy="574603"/>
            <a:chOff x="3302491" y="2864934"/>
            <a:chExt cx="3701778" cy="574603"/>
          </a:xfrm>
        </p:grpSpPr>
        <p:pic>
          <p:nvPicPr>
            <p:cNvPr id="20" name="Picture 3" descr="C:\Users\Thinkpad\Desktop\PNG\1_0001_渐变映射-2-副本-4.png"/>
            <p:cNvPicPr>
              <a:picLocks noChangeAspect="1" noChangeArrowheads="1"/>
            </p:cNvPicPr>
            <p:nvPr/>
          </p:nvPicPr>
          <p:blipFill>
            <a:blip r:embed="rId3" cstate="email"/>
            <a:srcRect/>
            <a:stretch>
              <a:fillRect/>
            </a:stretch>
          </p:blipFill>
          <p:spPr bwMode="auto">
            <a:xfrm>
              <a:off x="3302491" y="2864934"/>
              <a:ext cx="3701778" cy="574603"/>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a:off x="3728024" y="2942402"/>
              <a:ext cx="2356665" cy="400709"/>
            </a:xfrm>
            <a:prstGeom prst="rect">
              <a:avLst/>
            </a:prstGeom>
            <a:noFill/>
          </p:spPr>
          <p:txBody>
            <a:bodyPr wrap="square" rtlCol="0">
              <a:spAutoFit/>
            </a:bodyPr>
            <a:lstStyle/>
            <a:p>
              <a:pPr>
                <a:lnSpc>
                  <a:spcPct val="125000"/>
                </a:lnSpc>
              </a:pPr>
              <a:r>
                <a:rPr lang="zh-CN" altLang="en-US" dirty="0">
                  <a:solidFill>
                    <a:schemeClr val="bg1"/>
                  </a:solidFill>
                  <a:latin typeface="方正宋黑简体" pitchFamily="2" charset="-122"/>
                  <a:ea typeface="方正宋黑简体" pitchFamily="2" charset="-122"/>
                </a:rPr>
                <a:t>您的标题写在这里</a:t>
              </a:r>
            </a:p>
          </p:txBody>
        </p:sp>
      </p:grpSp>
      <p:sp>
        <p:nvSpPr>
          <p:cNvPr id="22" name="TextBox 21"/>
          <p:cNvSpPr txBox="1"/>
          <p:nvPr/>
        </p:nvSpPr>
        <p:spPr>
          <a:xfrm>
            <a:off x="3372917" y="3495137"/>
            <a:ext cx="3775367" cy="652486"/>
          </a:xfrm>
          <a:prstGeom prst="rect">
            <a:avLst/>
          </a:prstGeom>
          <a:noFill/>
        </p:spPr>
        <p:txBody>
          <a:bodyPr wrap="square" rtlCol="0">
            <a:spAutoFit/>
          </a:bodyPr>
          <a:lstStyle/>
          <a:p>
            <a:pPr>
              <a:lnSpc>
                <a:spcPct val="130000"/>
              </a:lnSpc>
              <a:defRPr/>
            </a:pPr>
            <a:r>
              <a:rPr lang="zh-CN" altLang="en-US" sz="1400" kern="0" spc="-150" dirty="0">
                <a:solidFill>
                  <a:schemeClr val="tx1">
                    <a:lumMod val="95000"/>
                    <a:lumOff val="5000"/>
                  </a:schemeClr>
                </a:solidFill>
                <a:latin typeface="楷体" pitchFamily="49" charset="-122"/>
                <a:ea typeface="楷体" pitchFamily="49" charset="-122"/>
              </a:rPr>
              <a:t>您的内容打在这里，或通过复制您的文本后在此框中选择粘贴并选择只保留文字您的内容打在</a:t>
            </a:r>
            <a:r>
              <a:rPr lang="zh-CN" altLang="en-US" sz="1400" kern="0" spc="-150" dirty="0" smtClean="0">
                <a:solidFill>
                  <a:schemeClr val="tx1">
                    <a:lumMod val="95000"/>
                    <a:lumOff val="5000"/>
                  </a:schemeClr>
                </a:solidFill>
                <a:latin typeface="楷体" pitchFamily="49" charset="-122"/>
                <a:ea typeface="楷体" pitchFamily="49" charset="-122"/>
              </a:rPr>
              <a:t>这里</a:t>
            </a:r>
            <a:endParaRPr lang="en-US" altLang="zh-CN" sz="1600" kern="0" spc="-150" dirty="0">
              <a:solidFill>
                <a:schemeClr val="tx1">
                  <a:lumMod val="95000"/>
                  <a:lumOff val="5000"/>
                </a:schemeClr>
              </a:solidFill>
              <a:latin typeface="楷体" pitchFamily="49" charset="-122"/>
              <a:ea typeface="楷体" pitchFamily="49" charset="-122"/>
            </a:endParaRPr>
          </a:p>
        </p:txBody>
      </p:sp>
      <p:grpSp>
        <p:nvGrpSpPr>
          <p:cNvPr id="24" name="组合 23"/>
          <p:cNvGrpSpPr/>
          <p:nvPr/>
        </p:nvGrpSpPr>
        <p:grpSpPr>
          <a:xfrm>
            <a:off x="1331640" y="2636674"/>
            <a:ext cx="1692063" cy="1651203"/>
            <a:chOff x="1331640" y="2636674"/>
            <a:chExt cx="1692063" cy="1651203"/>
          </a:xfrm>
        </p:grpSpPr>
        <p:pic>
          <p:nvPicPr>
            <p:cNvPr id="19" name="Picture 2" descr="C:\Users\Thinkpad\Desktop\PNG\1_0003_渐变映射-2-副本-2.png"/>
            <p:cNvPicPr>
              <a:picLocks noChangeAspect="1" noChangeArrowheads="1"/>
            </p:cNvPicPr>
            <p:nvPr/>
          </p:nvPicPr>
          <p:blipFill>
            <a:blip r:embed="rId4" cstate="email"/>
            <a:srcRect/>
            <a:stretch>
              <a:fillRect/>
            </a:stretch>
          </p:blipFill>
          <p:spPr bwMode="auto">
            <a:xfrm>
              <a:off x="1331640" y="2636674"/>
              <a:ext cx="1692063" cy="1651203"/>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2"/>
            <p:cNvSpPr/>
            <p:nvPr/>
          </p:nvSpPr>
          <p:spPr>
            <a:xfrm>
              <a:off x="1793936" y="2825866"/>
              <a:ext cx="753057" cy="1194566"/>
            </a:xfrm>
            <a:prstGeom prst="rect">
              <a:avLst/>
            </a:prstGeom>
          </p:spPr>
          <p:txBody>
            <a:bodyPr wrap="none">
              <a:spAutoFit/>
            </a:bodyPr>
            <a:lstStyle/>
            <a:p>
              <a:pPr>
                <a:lnSpc>
                  <a:spcPct val="125000"/>
                </a:lnSpc>
              </a:pPr>
              <a:r>
                <a:rPr lang="en-US" altLang="zh-CN" sz="6000" dirty="0" smtClean="0">
                  <a:solidFill>
                    <a:schemeClr val="bg1"/>
                  </a:solidFill>
                  <a:latin typeface="方正古隶简体" pitchFamily="65" charset="-122"/>
                  <a:ea typeface="方正古隶简体" pitchFamily="65" charset="-122"/>
                </a:rPr>
                <a:t>B</a:t>
              </a:r>
              <a:endParaRPr lang="zh-CN" altLang="en-US" sz="6000" dirty="0">
                <a:solidFill>
                  <a:schemeClr val="bg1"/>
                </a:solidFill>
                <a:latin typeface="方正古隶简体" pitchFamily="65" charset="-122"/>
                <a:ea typeface="方正古隶简体" pitchFamily="65" charset="-122"/>
              </a:endParaRPr>
            </a:p>
          </p:txBody>
        </p:sp>
      </p:grpSp>
      <p:pic>
        <p:nvPicPr>
          <p:cNvPr id="28" name="Picture 5" descr="C:\Users\Thinkpad\Desktop\植物\-_0047_图层-38.png"/>
          <p:cNvPicPr>
            <a:picLocks noChangeAspect="1" noChangeArrowheads="1"/>
          </p:cNvPicPr>
          <p:nvPr/>
        </p:nvPicPr>
        <p:blipFill>
          <a:blip r:embed="rId5" cstate="email"/>
          <a:srcRect/>
          <a:stretch>
            <a:fillRect/>
          </a:stretch>
        </p:blipFill>
        <p:spPr bwMode="auto">
          <a:xfrm flipH="1">
            <a:off x="7148284" y="2833098"/>
            <a:ext cx="1706984" cy="223632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Tm="22000">
        <p:fade/>
        <p:sndAc>
          <p:stSnd>
            <p:snd r:embed="rId2" name="轻音乐 - 茉莉花 - 古筝.wav"/>
          </p:stSnd>
        </p:sndAc>
      </p:transition>
    </mc:Choice>
    <mc:Fallback xmlns="">
      <p:transition spd="med" advTm="22000">
        <p:fade/>
        <p:sndAc>
          <p:stSnd>
            <p:snd r:embed="rId6" name="轻音乐 - 茉莉花 - 古筝.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2000"/>
                                        <p:tgtEl>
                                          <p:spTgt spid="17"/>
                                        </p:tgtEl>
                                      </p:cBhvr>
                                    </p:animEffect>
                                  </p:childTnLst>
                                </p:cTn>
                              </p:par>
                              <p:par>
                                <p:cTn id="8" presetID="21" presetClass="entr" presetSubtype="1"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heel(1)">
                                      <p:cBhvr>
                                        <p:cTn id="10" dur="2000"/>
                                        <p:tgtEl>
                                          <p:spTgt spid="24"/>
                                        </p:tgtEl>
                                      </p:cBhvr>
                                    </p:animEffect>
                                  </p:childTnLst>
                                </p:cTn>
                              </p:par>
                            </p:childTnLst>
                          </p:cTn>
                        </p:par>
                        <p:par>
                          <p:cTn id="11" fill="hold">
                            <p:stCondLst>
                              <p:cond delay="2000"/>
                            </p:stCondLst>
                            <p:childTnLst>
                              <p:par>
                                <p:cTn id="12" presetID="22" presetClass="entr" presetSubtype="8"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1500"/>
                                        <p:tgtEl>
                                          <p:spTgt spid="26"/>
                                        </p:tgtEl>
                                      </p:cBhvr>
                                    </p:animEffect>
                                  </p:childTnLst>
                                </p:cTn>
                              </p:par>
                              <p:par>
                                <p:cTn id="15" presetID="22" presetClass="entr" presetSubtype="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1500"/>
                                        <p:tgtEl>
                                          <p:spTgt spid="27"/>
                                        </p:tgtEl>
                                      </p:cBhvr>
                                    </p:animEffect>
                                  </p:childTnLst>
                                </p:cTn>
                              </p:par>
                            </p:childTnLst>
                          </p:cTn>
                        </p:par>
                        <p:par>
                          <p:cTn id="18" fill="hold">
                            <p:stCondLst>
                              <p:cond delay="3500"/>
                            </p:stCondLst>
                            <p:childTnLst>
                              <p:par>
                                <p:cTn id="19" presetID="10" presetClass="entr" presetSubtype="0" fill="hold" grpId="0" nodeType="afterEffect">
                                  <p:stCondLst>
                                    <p:cond delay="0"/>
                                  </p:stCondLst>
                                  <p:iterate type="wd">
                                    <p:tmPct val="10000"/>
                                  </p:iterate>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0"/>
                                  </p:stCondLst>
                                  <p:iterate type="wd">
                                    <p:tmPct val="10000"/>
                                  </p:iterate>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997</Words>
  <Application>Microsoft Office PowerPoint</Application>
  <PresentationFormat>全屏显示(16:9)</PresentationFormat>
  <Paragraphs>240</Paragraphs>
  <Slides>32</Slides>
  <Notes>0</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Administrator</cp:lastModifiedBy>
  <cp:revision>96</cp:revision>
  <dcterms:created xsi:type="dcterms:W3CDTF">2014-08-16T02:22:00Z</dcterms:created>
  <dcterms:modified xsi:type="dcterms:W3CDTF">2016-08-22T04:02:55Z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