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63" r:id="rId4"/>
    <p:sldId id="262" r:id="rId5"/>
    <p:sldId id="260" r:id="rId6"/>
    <p:sldId id="261" r:id="rId7"/>
    <p:sldId id="258" r:id="rId8"/>
    <p:sldId id="264" r:id="rId9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>
        <p:scale>
          <a:sx n="100" d="100"/>
          <a:sy n="100" d="100"/>
        </p:scale>
        <p:origin x="-1944" y="-6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buFontTx/>
              <a:buNone/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buFontTx/>
              <a:buNone/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5F23B5B3-40A2-4440-B573-E28CCAF58E04}" type="datetimeFigureOut">
              <a:rPr lang="zh-CN" altLang="en-US"/>
              <a:pPr>
                <a:defRPr/>
              </a:pPr>
              <a:t>2016/8/22 Monday</a:t>
            </a:fld>
            <a:endParaRPr lang="zh-CN" alt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0" hangingPunct="0">
              <a:buFontTx/>
              <a:buNone/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C8525B7-3A3A-412E-9805-69F0C33C952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837421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/>
        </p:spPr>
      </p:sp>
      <p:sp>
        <p:nvSpPr>
          <p:cNvPr id="5122" name="Rectangle 3"/>
          <p:cNvSpPr>
            <a:spLocks noGrp="1" noChangeArrowheads="1"/>
          </p:cNvSpPr>
          <p:nvPr>
            <p:ph type="body" idx="4294967295"/>
          </p:nvPr>
        </p:nvSpPr>
        <p:spPr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/>
        </p:spPr>
      </p:sp>
      <p:sp>
        <p:nvSpPr>
          <p:cNvPr id="7170" name="Rectangle 3"/>
          <p:cNvSpPr>
            <a:spLocks noGrp="1" noChangeArrowheads="1"/>
          </p:cNvSpPr>
          <p:nvPr>
            <p:ph type="body" idx="4294967295"/>
          </p:nvPr>
        </p:nvSpPr>
        <p:spPr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/>
        </p:spPr>
      </p:sp>
      <p:sp>
        <p:nvSpPr>
          <p:cNvPr id="9218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9219" name="灯片编号占位符 3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/>
            <a:fld id="{49023283-DE4B-4FF4-8039-31DB43DBE0B3}" type="slidenum">
              <a:rPr lang="zh-CN" altLang="en-US" sz="1800"/>
              <a:pPr algn="l"/>
              <a:t>3</a:t>
            </a:fld>
            <a:endParaRPr lang="zh-CN" altLang="en-US" sz="18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/>
        </p:spPr>
      </p:sp>
      <p:sp>
        <p:nvSpPr>
          <p:cNvPr id="11266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11267" name="灯片编号占位符 3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/>
            <a:fld id="{EA0D7D1F-19A8-4E3C-B245-12E4A4FB31BF}" type="slidenum">
              <a:rPr lang="zh-CN" altLang="en-US" sz="1800"/>
              <a:pPr algn="l"/>
              <a:t>4</a:t>
            </a:fld>
            <a:endParaRPr lang="zh-CN" altLang="en-US" sz="18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/>
        </p:spPr>
      </p:sp>
      <p:sp>
        <p:nvSpPr>
          <p:cNvPr id="15362" name="Rectangle 3"/>
          <p:cNvSpPr>
            <a:spLocks noGrp="1" noChangeArrowheads="1"/>
          </p:cNvSpPr>
          <p:nvPr>
            <p:ph type="body" idx="4294967295"/>
          </p:nvPr>
        </p:nvSpPr>
        <p:spPr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997869"/>
            <a:ext cx="7772400" cy="1102519"/>
          </a:xfrm>
        </p:spPr>
        <p:txBody>
          <a:bodyPr/>
          <a:lstStyle>
            <a:lvl1pPr>
              <a:defRPr sz="4000">
                <a:latin typeface="华文行楷" pitchFamily="2" charset="-122"/>
                <a:ea typeface="华文行楷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314700"/>
            <a:ext cx="6400800" cy="1314450"/>
          </a:xfrm>
        </p:spPr>
        <p:txBody>
          <a:bodyPr/>
          <a:lstStyle>
            <a:lvl1pPr marL="0" indent="0" algn="ctr">
              <a:buNone/>
              <a:defRPr sz="2800">
                <a:latin typeface="华文行楷" pitchFamily="2" charset="-122"/>
                <a:ea typeface="华文行楷" pitchFamily="2" charset="-122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FFBD6B-518C-4A5C-8623-D006D50B499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18596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FB4646-B1A5-469A-8B15-632A786875B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01458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C59699-59B4-44E4-86C8-6917439B333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77700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D4D1A5-2087-4768-98FB-2405E17C412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84291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E6439A-2DA4-496B-9519-D8939C2B5D0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74365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3540D4-455E-42F5-8136-42C25A0C781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52153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962EA4-B11D-4E4A-8CAA-9F85DABBA0D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00409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AF15E-FEAB-4BDD-9CFB-B596C89BB46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78374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653CC8-A0D5-4070-828D-98D49B1A1E9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17409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FC73E0-81B1-446E-9ECF-785E1D05680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25641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677456-7826-49C9-9B41-E0B4765AEA6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48751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718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z="1400"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718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buFontTx/>
              <a:buNone/>
              <a:defRPr sz="1400"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3EC8429-6063-47B4-9516-6AB983EE7E41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华文行楷" pitchFamily="2" charset="-122"/>
          <a:ea typeface="华文行楷" pitchFamily="2" charset="-122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华文行楷" pitchFamily="2" charset="-122"/>
          <a:ea typeface="华文行楷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华文行楷" pitchFamily="2" charset="-122"/>
          <a:ea typeface="华文行楷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华文行楷" pitchFamily="2" charset="-122"/>
          <a:ea typeface="华文行楷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华文行楷" pitchFamily="2" charset="-122"/>
          <a:ea typeface="华文行楷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华文行楷" pitchFamily="2" charset="-122"/>
          <a:ea typeface="华文行楷" pitchFamily="2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华文行楷" pitchFamily="2" charset="-122"/>
          <a:ea typeface="华文行楷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华文行楷" pitchFamily="2" charset="-122"/>
          <a:ea typeface="华文行楷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华文行楷" pitchFamily="2" charset="-122"/>
          <a:ea typeface="华文行楷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华文行楷" pitchFamily="2" charset="-122"/>
          <a:ea typeface="华文行楷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3" Type="http://schemas.openxmlformats.org/officeDocument/2006/relationships/tags" Target="../tags/tag3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8"/>
          <p:cNvSpPr txBox="1">
            <a:spLocks noChangeArrowheads="1"/>
          </p:cNvSpPr>
          <p:nvPr/>
        </p:nvSpPr>
        <p:spPr bwMode="auto">
          <a:xfrm>
            <a:off x="2667000" y="1657350"/>
            <a:ext cx="4718050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9600">
                <a:solidFill>
                  <a:srgbClr val="000000"/>
                </a:solidFill>
                <a:latin typeface="经典繁行书" charset="-122"/>
                <a:ea typeface="经典繁行书" charset="-122"/>
              </a:rPr>
              <a:t>竹之韵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6146" name="内容占位符 2"/>
          <p:cNvSpPr>
            <a:spLocks noGrp="1" noChangeArrowheads="1"/>
          </p:cNvSpPr>
          <p:nvPr>
            <p:ph idx="1"/>
          </p:nvPr>
        </p:nvSpPr>
        <p:spPr>
          <a:xfrm>
            <a:off x="457200" y="1387475"/>
            <a:ext cx="8229600" cy="3394075"/>
          </a:xfrm>
        </p:spPr>
        <p:txBody>
          <a:bodyPr/>
          <a:lstStyle/>
          <a:p>
            <a:pPr eaLnBrk="1" hangingPunct="1"/>
            <a:r>
              <a:rPr lang="zh-CN" altLang="en-US" sz="2000" smtClean="0"/>
              <a:t>配色方案修改：</a:t>
            </a:r>
          </a:p>
          <a:p>
            <a:pPr lvl="1" eaLnBrk="1" hangingPunct="1"/>
            <a:r>
              <a:rPr lang="zh-CN" altLang="en-US" sz="1800" smtClean="0"/>
              <a:t>配色方案在</a:t>
            </a:r>
            <a:r>
              <a:rPr lang="en-US" altLang="zh-CN" sz="1800" smtClean="0"/>
              <a:t>【</a:t>
            </a:r>
            <a:r>
              <a:rPr lang="zh-CN" altLang="en-US" sz="1800" smtClean="0"/>
              <a:t>格式</a:t>
            </a:r>
            <a:r>
              <a:rPr lang="en-US" altLang="zh-CN" sz="1800" smtClean="0"/>
              <a:t>】--&gt;【</a:t>
            </a:r>
            <a:r>
              <a:rPr lang="zh-CN" altLang="en-US" sz="1800" smtClean="0"/>
              <a:t>幻灯片设计</a:t>
            </a:r>
            <a:r>
              <a:rPr lang="en-US" altLang="zh-CN" sz="1800" smtClean="0"/>
              <a:t>】--&gt;【</a:t>
            </a:r>
            <a:r>
              <a:rPr lang="zh-CN" altLang="en-US" sz="1800" smtClean="0"/>
              <a:t>配色方案</a:t>
            </a:r>
            <a:r>
              <a:rPr lang="en-US" altLang="zh-CN" sz="1800" smtClean="0"/>
              <a:t>】--&gt;【</a:t>
            </a:r>
            <a:r>
              <a:rPr lang="zh-CN" altLang="en-US" sz="1800" smtClean="0"/>
              <a:t>编辑配色方案</a:t>
            </a:r>
            <a:r>
              <a:rPr lang="en-US" altLang="zh-CN" sz="1800" smtClean="0"/>
              <a:t>】</a:t>
            </a:r>
            <a:r>
              <a:rPr lang="zh-CN" altLang="en-US" sz="1800" smtClean="0"/>
              <a:t>下调整。</a:t>
            </a:r>
            <a:endParaRPr lang="zh-CN" altLang="en-US" smtClean="0"/>
          </a:p>
          <a:p>
            <a:pPr eaLnBrk="1" hangingPunct="1"/>
            <a:r>
              <a:rPr lang="en-US" altLang="zh-CN" sz="2000" smtClean="0"/>
              <a:t>LOGO</a:t>
            </a:r>
            <a:r>
              <a:rPr lang="zh-CN" altLang="en-US" sz="2000" smtClean="0"/>
              <a:t>的添加：</a:t>
            </a:r>
          </a:p>
          <a:p>
            <a:pPr lvl="1" eaLnBrk="1" hangingPunct="1"/>
            <a:r>
              <a:rPr lang="zh-CN" altLang="en-US" sz="1800" smtClean="0"/>
              <a:t>内页</a:t>
            </a:r>
            <a:r>
              <a:rPr lang="en-US" altLang="zh-CN" sz="1800" smtClean="0"/>
              <a:t>Logo</a:t>
            </a:r>
            <a:r>
              <a:rPr lang="zh-CN" altLang="en-US" sz="1800" smtClean="0"/>
              <a:t>添加修改在</a:t>
            </a:r>
            <a:r>
              <a:rPr lang="en-US" altLang="zh-CN" sz="1800" smtClean="0"/>
              <a:t>【</a:t>
            </a:r>
            <a:r>
              <a:rPr lang="zh-CN" altLang="en-US" sz="1800" smtClean="0"/>
              <a:t>视图</a:t>
            </a:r>
            <a:r>
              <a:rPr lang="en-US" altLang="zh-CN" sz="1800" smtClean="0"/>
              <a:t>】--&gt;【</a:t>
            </a:r>
            <a:r>
              <a:rPr lang="zh-CN" altLang="en-US" sz="1800" smtClean="0"/>
              <a:t>母版</a:t>
            </a:r>
            <a:r>
              <a:rPr lang="en-US" altLang="zh-CN" sz="1800" smtClean="0"/>
              <a:t>】--&gt;【</a:t>
            </a:r>
            <a:r>
              <a:rPr lang="zh-CN" altLang="en-US" sz="1800" smtClean="0"/>
              <a:t>幻灯片母版</a:t>
            </a:r>
            <a:r>
              <a:rPr lang="en-US" altLang="zh-CN" sz="1800" smtClean="0"/>
              <a:t>】</a:t>
            </a:r>
            <a:r>
              <a:rPr lang="zh-CN" altLang="en-US" sz="1800" smtClean="0"/>
              <a:t>下调整。首页直接选择</a:t>
            </a:r>
            <a:r>
              <a:rPr lang="en-US" altLang="zh-CN" sz="1800" smtClean="0"/>
              <a:t>logo</a:t>
            </a:r>
            <a:r>
              <a:rPr lang="zh-CN" altLang="en-US" sz="1800" smtClean="0"/>
              <a:t>图片删除或修改。</a:t>
            </a:r>
            <a:endParaRPr lang="zh-CN" altLang="en-US" smtClean="0"/>
          </a:p>
          <a:p>
            <a:pPr eaLnBrk="1" hangingPunct="1"/>
            <a:r>
              <a:rPr lang="zh-CN" altLang="en-US" sz="2000" smtClean="0"/>
              <a:t>字体格式的设置：</a:t>
            </a:r>
          </a:p>
          <a:p>
            <a:pPr lvl="1" eaLnBrk="1" hangingPunct="1"/>
            <a:r>
              <a:rPr lang="zh-CN" altLang="en-US" sz="1800" smtClean="0"/>
              <a:t>括标题和文本格式的设置在</a:t>
            </a:r>
            <a:r>
              <a:rPr lang="en-US" altLang="zh-CN" sz="1800" smtClean="0"/>
              <a:t>【</a:t>
            </a:r>
            <a:r>
              <a:rPr lang="zh-CN" altLang="en-US" sz="1800" smtClean="0"/>
              <a:t>视图</a:t>
            </a:r>
            <a:r>
              <a:rPr lang="en-US" altLang="zh-CN" sz="1800" smtClean="0"/>
              <a:t>】--&gt;【</a:t>
            </a:r>
            <a:r>
              <a:rPr lang="zh-CN" altLang="en-US" sz="1800" smtClean="0"/>
              <a:t>母版</a:t>
            </a:r>
            <a:r>
              <a:rPr lang="en-US" altLang="zh-CN" sz="1800" smtClean="0"/>
              <a:t>】--&gt;【</a:t>
            </a:r>
            <a:r>
              <a:rPr lang="zh-CN" altLang="en-US" sz="1800" smtClean="0"/>
              <a:t>幻灯片母版</a:t>
            </a:r>
            <a:r>
              <a:rPr lang="en-US" altLang="zh-CN" sz="1800" smtClean="0"/>
              <a:t>】</a:t>
            </a:r>
            <a:r>
              <a:rPr lang="zh-CN" altLang="en-US" sz="1800" smtClean="0"/>
              <a:t>下调整。</a:t>
            </a:r>
          </a:p>
          <a:p>
            <a:pPr eaLnBrk="1" hangingPunct="1"/>
            <a:endParaRPr lang="zh-CN" altLang="en-US" sz="200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椭圆 39"/>
          <p:cNvSpPr/>
          <p:nvPr>
            <p:custDataLst>
              <p:tags r:id="rId2"/>
            </p:custDataLst>
          </p:nvPr>
        </p:nvSpPr>
        <p:spPr>
          <a:xfrm>
            <a:off x="4124325" y="2211388"/>
            <a:ext cx="1003300" cy="1003300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sp>
        <p:nvSpPr>
          <p:cNvPr id="39" name="燕尾形 38"/>
          <p:cNvSpPr/>
          <p:nvPr>
            <p:custDataLst>
              <p:tags r:id="rId3"/>
            </p:custDataLst>
          </p:nvPr>
        </p:nvSpPr>
        <p:spPr>
          <a:xfrm>
            <a:off x="2225675" y="1239838"/>
            <a:ext cx="4916488" cy="592137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2000" noProof="1">
                <a:solidFill>
                  <a:schemeClr val="bg1"/>
                </a:solidFill>
              </a:rPr>
              <a:t>A</a:t>
            </a:r>
            <a:endParaRPr lang="zh-CN" altLang="en-US" sz="2000" noProof="1">
              <a:solidFill>
                <a:schemeClr val="bg1"/>
              </a:solidFill>
            </a:endParaRPr>
          </a:p>
        </p:txBody>
      </p:sp>
      <p:cxnSp>
        <p:nvCxnSpPr>
          <p:cNvPr id="41" name="直接连接符 40"/>
          <p:cNvCxnSpPr>
            <a:endCxn id="40" idx="0"/>
          </p:cNvCxnSpPr>
          <p:nvPr>
            <p:custDataLst>
              <p:tags r:id="rId4"/>
            </p:custDataLst>
          </p:nvPr>
        </p:nvCxnSpPr>
        <p:spPr>
          <a:xfrm>
            <a:off x="3214688" y="1328738"/>
            <a:ext cx="0" cy="390525"/>
          </a:xfrm>
          <a:prstGeom prst="lin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196" name="KSO_Shape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286250" y="2619375"/>
            <a:ext cx="627063" cy="271463"/>
          </a:xfrm>
          <a:custGeom>
            <a:avLst/>
            <a:gdLst>
              <a:gd name="T0" fmla="*/ 334 w 3667"/>
              <a:gd name="T1" fmla="*/ 0 h 1591"/>
              <a:gd name="T2" fmla="*/ 334 w 3667"/>
              <a:gd name="T3" fmla="*/ 438 h 1591"/>
              <a:gd name="T4" fmla="*/ 205 w 3667"/>
              <a:gd name="T5" fmla="*/ 438 h 1591"/>
              <a:gd name="T6" fmla="*/ 0 w 3667"/>
              <a:gd name="T7" fmla="*/ 643 h 1591"/>
              <a:gd name="T8" fmla="*/ 0 w 3667"/>
              <a:gd name="T9" fmla="*/ 947 h 1591"/>
              <a:gd name="T10" fmla="*/ 205 w 3667"/>
              <a:gd name="T11" fmla="*/ 1152 h 1591"/>
              <a:gd name="T12" fmla="*/ 334 w 3667"/>
              <a:gd name="T13" fmla="*/ 1152 h 1591"/>
              <a:gd name="T14" fmla="*/ 334 w 3667"/>
              <a:gd name="T15" fmla="*/ 1591 h 1591"/>
              <a:gd name="T16" fmla="*/ 3667 w 3667"/>
              <a:gd name="T17" fmla="*/ 1591 h 1591"/>
              <a:gd name="T18" fmla="*/ 3667 w 3667"/>
              <a:gd name="T19" fmla="*/ 0 h 1591"/>
              <a:gd name="T20" fmla="*/ 334 w 3667"/>
              <a:gd name="T21" fmla="*/ 0 h 1591"/>
              <a:gd name="T22" fmla="*/ 334 w 3667"/>
              <a:gd name="T23" fmla="*/ 947 h 1591"/>
              <a:gd name="T24" fmla="*/ 205 w 3667"/>
              <a:gd name="T25" fmla="*/ 947 h 1591"/>
              <a:gd name="T26" fmla="*/ 205 w 3667"/>
              <a:gd name="T27" fmla="*/ 643 h 1591"/>
              <a:gd name="T28" fmla="*/ 334 w 3667"/>
              <a:gd name="T29" fmla="*/ 643 h 1591"/>
              <a:gd name="T30" fmla="*/ 334 w 3667"/>
              <a:gd name="T31" fmla="*/ 947 h 1591"/>
              <a:gd name="T32" fmla="*/ 3456 w 3667"/>
              <a:gd name="T33" fmla="*/ 741 h 1591"/>
              <a:gd name="T34" fmla="*/ 2799 w 3667"/>
              <a:gd name="T35" fmla="*/ 1386 h 1591"/>
              <a:gd name="T36" fmla="*/ 538 w 3667"/>
              <a:gd name="T37" fmla="*/ 1385 h 1591"/>
              <a:gd name="T38" fmla="*/ 539 w 3667"/>
              <a:gd name="T39" fmla="*/ 200 h 1591"/>
              <a:gd name="T40" fmla="*/ 3456 w 3667"/>
              <a:gd name="T41" fmla="*/ 200 h 1591"/>
              <a:gd name="T42" fmla="*/ 3456 w 3667"/>
              <a:gd name="T43" fmla="*/ 741 h 15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667" h="1591">
                <a:moveTo>
                  <a:pt x="334" y="0"/>
                </a:moveTo>
                <a:cubicBezTo>
                  <a:pt x="334" y="438"/>
                  <a:pt x="334" y="438"/>
                  <a:pt x="334" y="438"/>
                </a:cubicBezTo>
                <a:cubicBezTo>
                  <a:pt x="205" y="438"/>
                  <a:pt x="205" y="438"/>
                  <a:pt x="205" y="438"/>
                </a:cubicBezTo>
                <a:cubicBezTo>
                  <a:pt x="92" y="438"/>
                  <a:pt x="0" y="530"/>
                  <a:pt x="0" y="643"/>
                </a:cubicBezTo>
                <a:cubicBezTo>
                  <a:pt x="0" y="947"/>
                  <a:pt x="0" y="947"/>
                  <a:pt x="0" y="947"/>
                </a:cubicBezTo>
                <a:cubicBezTo>
                  <a:pt x="0" y="1060"/>
                  <a:pt x="92" y="1152"/>
                  <a:pt x="205" y="1152"/>
                </a:cubicBezTo>
                <a:cubicBezTo>
                  <a:pt x="334" y="1152"/>
                  <a:pt x="334" y="1152"/>
                  <a:pt x="334" y="1152"/>
                </a:cubicBezTo>
                <a:cubicBezTo>
                  <a:pt x="334" y="1591"/>
                  <a:pt x="334" y="1591"/>
                  <a:pt x="334" y="1591"/>
                </a:cubicBezTo>
                <a:cubicBezTo>
                  <a:pt x="3667" y="1591"/>
                  <a:pt x="3667" y="1591"/>
                  <a:pt x="3667" y="1591"/>
                </a:cubicBezTo>
                <a:cubicBezTo>
                  <a:pt x="3667" y="0"/>
                  <a:pt x="3667" y="0"/>
                  <a:pt x="3667" y="0"/>
                </a:cubicBezTo>
                <a:cubicBezTo>
                  <a:pt x="334" y="0"/>
                  <a:pt x="334" y="0"/>
                  <a:pt x="334" y="0"/>
                </a:cubicBezTo>
                <a:close/>
                <a:moveTo>
                  <a:pt x="334" y="947"/>
                </a:moveTo>
                <a:cubicBezTo>
                  <a:pt x="205" y="947"/>
                  <a:pt x="205" y="947"/>
                  <a:pt x="205" y="947"/>
                </a:cubicBezTo>
                <a:cubicBezTo>
                  <a:pt x="205" y="643"/>
                  <a:pt x="205" y="643"/>
                  <a:pt x="205" y="643"/>
                </a:cubicBezTo>
                <a:cubicBezTo>
                  <a:pt x="334" y="643"/>
                  <a:pt x="334" y="643"/>
                  <a:pt x="334" y="643"/>
                </a:cubicBezTo>
                <a:cubicBezTo>
                  <a:pt x="334" y="947"/>
                  <a:pt x="334" y="947"/>
                  <a:pt x="334" y="947"/>
                </a:cubicBezTo>
                <a:close/>
                <a:moveTo>
                  <a:pt x="3456" y="741"/>
                </a:moveTo>
                <a:cubicBezTo>
                  <a:pt x="2799" y="1386"/>
                  <a:pt x="2799" y="1386"/>
                  <a:pt x="2799" y="1386"/>
                </a:cubicBezTo>
                <a:cubicBezTo>
                  <a:pt x="538" y="1385"/>
                  <a:pt x="538" y="1385"/>
                  <a:pt x="538" y="1385"/>
                </a:cubicBezTo>
                <a:cubicBezTo>
                  <a:pt x="539" y="200"/>
                  <a:pt x="539" y="200"/>
                  <a:pt x="539" y="200"/>
                </a:cubicBezTo>
                <a:cubicBezTo>
                  <a:pt x="3456" y="200"/>
                  <a:pt x="3456" y="200"/>
                  <a:pt x="3456" y="200"/>
                </a:cubicBezTo>
                <a:cubicBezTo>
                  <a:pt x="3456" y="741"/>
                  <a:pt x="3456" y="741"/>
                  <a:pt x="3456" y="74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 anchorCtr="1"/>
          <a:lstStyle/>
          <a:p>
            <a:endParaRPr lang="zh-CN" altLang="en-US"/>
          </a:p>
        </p:txBody>
      </p:sp>
      <p:sp>
        <p:nvSpPr>
          <p:cNvPr id="8197" name="文本框 43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763713" y="3622675"/>
            <a:ext cx="6040437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</a:pPr>
            <a:r>
              <a:rPr lang="da-DK" altLang="zh-CN"/>
              <a:t>Lorem ipsum dolor sit amet, consectetur adipisicing elit.Lorem ipsum dolor sit amet, consectetur adipisicing elit.Lorem ipsum dolor sit amet, consectetur adipisicing elit.Lorem ipsum dolor sit amet, consectetur</a:t>
            </a:r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SO_Shape"/>
          <p:cNvSpPr/>
          <p:nvPr>
            <p:custDataLst>
              <p:tags r:id="rId2"/>
            </p:custDataLst>
          </p:nvPr>
        </p:nvSpPr>
        <p:spPr>
          <a:xfrm>
            <a:off x="3305175" y="2276475"/>
            <a:ext cx="268288" cy="269875"/>
          </a:xfrm>
          <a:custGeom>
            <a:avLst/>
            <a:gdLst>
              <a:gd name="connsiteX0" fmla="*/ 158628 w 585904"/>
              <a:gd name="connsiteY0" fmla="*/ 130053 h 585904"/>
              <a:gd name="connsiteX1" fmla="*/ 321527 w 585904"/>
              <a:gd name="connsiteY1" fmla="*/ 292952 h 585904"/>
              <a:gd name="connsiteX2" fmla="*/ 158628 w 585904"/>
              <a:gd name="connsiteY2" fmla="*/ 455850 h 585904"/>
              <a:gd name="connsiteX3" fmla="*/ 321527 w 585904"/>
              <a:gd name="connsiteY3" fmla="*/ 455850 h 585904"/>
              <a:gd name="connsiteX4" fmla="*/ 484425 w 585904"/>
              <a:gd name="connsiteY4" fmla="*/ 292952 h 585904"/>
              <a:gd name="connsiteX5" fmla="*/ 321527 w 585904"/>
              <a:gd name="connsiteY5" fmla="*/ 130053 h 585904"/>
              <a:gd name="connsiteX6" fmla="*/ 292952 w 585904"/>
              <a:gd name="connsiteY6" fmla="*/ 0 h 585904"/>
              <a:gd name="connsiteX7" fmla="*/ 585904 w 585904"/>
              <a:gd name="connsiteY7" fmla="*/ 292952 h 585904"/>
              <a:gd name="connsiteX8" fmla="*/ 292952 w 585904"/>
              <a:gd name="connsiteY8" fmla="*/ 585904 h 585904"/>
              <a:gd name="connsiteX9" fmla="*/ 0 w 585904"/>
              <a:gd name="connsiteY9" fmla="*/ 292952 h 585904"/>
              <a:gd name="connsiteX10" fmla="*/ 292952 w 585904"/>
              <a:gd name="connsiteY10" fmla="*/ 0 h 585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85904" h="585904">
                <a:moveTo>
                  <a:pt x="158628" y="130053"/>
                </a:moveTo>
                <a:lnTo>
                  <a:pt x="321527" y="292952"/>
                </a:lnTo>
                <a:lnTo>
                  <a:pt x="158628" y="455850"/>
                </a:lnTo>
                <a:lnTo>
                  <a:pt x="321527" y="455850"/>
                </a:lnTo>
                <a:lnTo>
                  <a:pt x="484425" y="292952"/>
                </a:lnTo>
                <a:lnTo>
                  <a:pt x="321527" y="130053"/>
                </a:lnTo>
                <a:close/>
                <a:moveTo>
                  <a:pt x="292952" y="0"/>
                </a:moveTo>
                <a:cubicBezTo>
                  <a:pt x="454745" y="0"/>
                  <a:pt x="585904" y="131159"/>
                  <a:pt x="585904" y="292952"/>
                </a:cubicBezTo>
                <a:cubicBezTo>
                  <a:pt x="585904" y="454745"/>
                  <a:pt x="454745" y="585904"/>
                  <a:pt x="292952" y="585904"/>
                </a:cubicBezTo>
                <a:cubicBezTo>
                  <a:pt x="131159" y="585904"/>
                  <a:pt x="0" y="454745"/>
                  <a:pt x="0" y="292952"/>
                </a:cubicBezTo>
                <a:cubicBezTo>
                  <a:pt x="0" y="131159"/>
                  <a:pt x="131159" y="0"/>
                  <a:pt x="29295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77500" lnSpcReduction="20000"/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noProof="1">
              <a:solidFill>
                <a:schemeClr val="accent2"/>
              </a:solidFill>
            </a:endParaRPr>
          </a:p>
        </p:txBody>
      </p:sp>
      <p:sp>
        <p:nvSpPr>
          <p:cNvPr id="5" name="椭圆 4"/>
          <p:cNvSpPr/>
          <p:nvPr>
            <p:custDataLst>
              <p:tags r:id="rId3"/>
            </p:custDataLst>
          </p:nvPr>
        </p:nvSpPr>
        <p:spPr>
          <a:xfrm>
            <a:off x="1293813" y="1684338"/>
            <a:ext cx="1455737" cy="1454150"/>
          </a:xfrm>
          <a:prstGeom prst="ellipse">
            <a:avLst/>
          </a:prstGeom>
          <a:solidFill>
            <a:schemeClr val="bg1">
              <a:lumMod val="6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/>
            <a:r>
              <a:rPr lang="en-US" altLang="zh-CN" sz="2800" noProof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AMET</a:t>
            </a:r>
          </a:p>
        </p:txBody>
      </p:sp>
      <p:sp>
        <p:nvSpPr>
          <p:cNvPr id="10243" name="文本框 7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129088" y="1046163"/>
            <a:ext cx="3294062" cy="349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150000"/>
              </a:lnSpc>
            </a:pPr>
            <a:r>
              <a:rPr lang="zh-CN" altLang="en-US">
                <a:solidFill>
                  <a:srgbClr val="7F7F7F"/>
                </a:solidFill>
              </a:rPr>
              <a:t>Lorem ipsum dolor sit amet, consectetur adipisicing elit, sed do eiusmod tempor incididunt ut labore et dolore magna aliqua. Ut enim ad minim veniam, quis no</a:t>
            </a: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12290" name="内容占位符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0" y="2647950"/>
            <a:ext cx="4268788" cy="237966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13314" name="内容占位符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86400" y="1276350"/>
            <a:ext cx="2266950" cy="339407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3"/>
          <p:cNvSpPr txBox="1">
            <a:spLocks noChangeArrowheads="1"/>
          </p:cNvSpPr>
          <p:nvPr/>
        </p:nvSpPr>
        <p:spPr bwMode="auto">
          <a:xfrm>
            <a:off x="3198813" y="2419350"/>
            <a:ext cx="3201987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4800" b="1">
                <a:latin typeface="经典繁行书" charset="-122"/>
                <a:ea typeface="经典繁行书" charset="-122"/>
              </a:rPr>
              <a:t>谢谢观赏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9" y="43296"/>
            <a:ext cx="8936182" cy="50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647"/>
  <p:tag name="KSO_WM_SLIDE_ID" val="diagram647_6"/>
  <p:tag name="KSO_WM_SLIDE_INDEX" val="6"/>
  <p:tag name="KSO_WM_SLIDE_ITEM_CNT" val="1"/>
  <p:tag name="KSO_WM_SLIDE_LAYOUT" val="a_m"/>
  <p:tag name="KSO_WM_SLIDE_LAYOUT_CNT" val="1_1"/>
  <p:tag name="KSO_WM_SLIDE_TYPE" val="text"/>
  <p:tag name="KSO_WM_BEAUTIFY_FLAG" val="#wm#"/>
  <p:tag name="KSO_WM_SLIDE_POSITION" val="250*136"/>
  <p:tag name="KSO_WM_SLIDE_SIZE" val="476*300"/>
  <p:tag name="KSO_WM_TAG_VERSION" val="1.0"/>
  <p:tag name="KSO_WM_DIAGRAM_GROUP_CODE" val="m1-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115"/>
  <p:tag name="KSO_WM_UNIT_TYPE" val="m_h_f"/>
  <p:tag name="KSO_WM_UNIT_INDEX" val="1_1_1"/>
  <p:tag name="KSO_WM_UNIT_ID" val="diagram160115_1*m_h_f*1_1_1"/>
  <p:tag name="KSO_WM_UNIT_CLEAR" val="1"/>
  <p:tag name="KSO_WM_UNIT_LAYERLEVEL" val="1_1_1"/>
  <p:tag name="KSO_WM_UNIT_VALUE" val="112"/>
  <p:tag name="KSO_WM_UNIT_HIGHLIGHT" val="0"/>
  <p:tag name="KSO_WM_UNIT_COMPATIBLE" val="0"/>
  <p:tag name="KSO_WM_UNIT_PRESET_TEXT_INDEX" val="5"/>
  <p:tag name="KSO_WM_UNIT_PRESET_TEXT_LEN" val="157"/>
  <p:tag name="KSO_WM_DIAGRAM_GROUP_CODE" val="m1-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647"/>
  <p:tag name="KSO_WM_UNIT_TYPE" val="m_i"/>
  <p:tag name="KSO_WM_UNIT_INDEX" val="1_1"/>
  <p:tag name="KSO_WM_UNIT_ID" val="diagram647_6*m_i*1_1"/>
  <p:tag name="KSO_WM_UNIT_CLEAR" val="1"/>
  <p:tag name="KSO_WM_UNIT_LAYERLEVEL" val="1_1"/>
  <p:tag name="KSO_WM_DIAGRAM_GROUP_CODE" val="m1-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647"/>
  <p:tag name="KSO_WM_UNIT_TYPE" val="m_i"/>
  <p:tag name="KSO_WM_UNIT_INDEX" val="1_2"/>
  <p:tag name="KSO_WM_UNIT_ID" val="diagram647_6*m_i*1_2"/>
  <p:tag name="KSO_WM_UNIT_CLEAR" val="1"/>
  <p:tag name="KSO_WM_UNIT_LAYERLEVEL" val="1_1"/>
  <p:tag name="KSO_WM_DIAGRAM_GROUP_CODE" val="m1-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647"/>
  <p:tag name="KSO_WM_UNIT_TYPE" val="m_i"/>
  <p:tag name="KSO_WM_UNIT_INDEX" val="1_3"/>
  <p:tag name="KSO_WM_UNIT_ID" val="diagram647_6*m_i*1_3"/>
  <p:tag name="KSO_WM_UNIT_CLEAR" val="1"/>
  <p:tag name="KSO_WM_UNIT_LAYERLEVEL" val="1_1"/>
  <p:tag name="KSO_WM_DIAGRAM_GROUP_CODE" val="m1-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647"/>
  <p:tag name="KSO_WM_UNIT_TYPE" val="m_i"/>
  <p:tag name="KSO_WM_UNIT_INDEX" val="1_4"/>
  <p:tag name="KSO_WM_UNIT_ID" val="diagram647_6*m_i*1_4"/>
  <p:tag name="KSO_WM_UNIT_CLEAR" val="1"/>
  <p:tag name="KSO_WM_UNIT_LAYERLEVEL" val="1_1"/>
  <p:tag name="KSO_WM_DIAGRAM_GROUP_CODE" val="m1-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647"/>
  <p:tag name="KSO_WM_UNIT_TYPE" val="m_h_f"/>
  <p:tag name="KSO_WM_UNIT_INDEX" val="1_1_1"/>
  <p:tag name="KSO_WM_UNIT_ID" val="diagram647_6*m_h_f*1_1_1"/>
  <p:tag name="KSO_WM_UNIT_CLEAR" val="1"/>
  <p:tag name="KSO_WM_UNIT_LAYERLEVEL" val="1_1_1"/>
  <p:tag name="KSO_WM_UNIT_VALUE" val="100"/>
  <p:tag name="KSO_WM_UNIT_HIGHLIGHT" val="0"/>
  <p:tag name="KSO_WM_UNIT_COMPATIBLE" val="0"/>
  <p:tag name="KSO_WM_UNIT_PRESET_TEXT_INDEX" val="4"/>
  <p:tag name="KSO_WM_UNIT_PRESET_TEXT_LEN" val="210"/>
  <p:tag name="KSO_WM_DIAGRAM_GROUP_CODE" val="m1-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160115_1"/>
  <p:tag name="KSO_WM_SLIDE_INDEX" val="1"/>
  <p:tag name="KSO_WM_SLIDE_ITEM_CNT" val="1"/>
  <p:tag name="KSO_WM_SLIDE_LAYOUT" val="m_g"/>
  <p:tag name="KSO_WM_SLIDE_LAYOUT_CNT" val="1_1"/>
  <p:tag name="KSO_WM_SLIDE_TYPE" val="text"/>
  <p:tag name="KSO_WM_BEAUTIFY_FLAG" val="#wm#"/>
  <p:tag name="KSO_WM_SLIDE_POSITION" val="177*93"/>
  <p:tag name="KSO_WM_SLIDE_SIZE" val="607*371"/>
  <p:tag name="KSO_WM_TEMPLATE_CATEGORY" val="diagram"/>
  <p:tag name="KSO_WM_TEMPLATE_INDEX" val="160115"/>
  <p:tag name="KSO_WM_TAG_VERSION" val="1.0"/>
  <p:tag name="KSO_WM_DIAGRAM_GROUP_CODE" val="m1-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115"/>
  <p:tag name="KSO_WM_UNIT_TYPE" val="m_i"/>
  <p:tag name="KSO_WM_UNIT_INDEX" val="1_1"/>
  <p:tag name="KSO_WM_UNIT_ID" val="diagram160115_1*m_i*1_1"/>
  <p:tag name="KSO_WM_UNIT_CLEAR" val="1"/>
  <p:tag name="KSO_WM_UNIT_LAYERLEVEL" val="1_1"/>
  <p:tag name="KSO_WM_DIAGRAM_GROUP_CODE" val="m1-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115"/>
  <p:tag name="KSO_WM_UNIT_TYPE" val="m_h_a"/>
  <p:tag name="KSO_WM_UNIT_INDEX" val="1_1_1"/>
  <p:tag name="KSO_WM_UNIT_ID" val="diagram160115_1*m_h_a*1_1_1"/>
  <p:tag name="KSO_WM_UNIT_CLEAR" val="1"/>
  <p:tag name="KSO_WM_UNIT_LAYERLEVEL" val="1_1_1"/>
  <p:tag name="KSO_WM_UNIT_VALUE" val="12"/>
  <p:tag name="KSO_WM_UNIT_HIGHLIGHT" val="0"/>
  <p:tag name="KSO_WM_UNIT_COMPATIBLE" val="0"/>
  <p:tag name="KSO_WM_DIAGRAM_GROUP_CODE" val="m1-1"/>
  <p:tag name="KSO_WM_UNIT_PRESET_TEXT" val="AMET"/>
</p:tagLst>
</file>

<file path=ppt/theme/theme1.xml><?xml version="1.0" encoding="utf-8"?>
<a:theme xmlns:a="http://schemas.openxmlformats.org/drawingml/2006/main" name="默认设计模板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</TotalTime>
  <Pages>0</Pages>
  <Words>147</Words>
  <Characters>0</Characters>
  <Application>Microsoft Office PowerPoint</Application>
  <PresentationFormat>全屏显示(16:9)</PresentationFormat>
  <Lines>0</Lines>
  <Paragraphs>14</Paragraphs>
  <Slides>8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锐得PPT论坛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Administrator</cp:lastModifiedBy>
  <cp:revision>23</cp:revision>
  <dcterms:created xsi:type="dcterms:W3CDTF">2016-04-18T07:40:03Z</dcterms:created>
  <dcterms:modified xsi:type="dcterms:W3CDTF">2016-08-22T04:02:50Z</dcterms:modified>
  <cp:category>PPTS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2052-10.1.0.5603</vt:lpwstr>
  </property>
</Properties>
</file>